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83" r:id="rId3"/>
    <p:sldId id="257" r:id="rId4"/>
    <p:sldId id="258" r:id="rId5"/>
    <p:sldId id="270" r:id="rId6"/>
    <p:sldId id="284" r:id="rId7"/>
    <p:sldId id="285" r:id="rId8"/>
    <p:sldId id="271" r:id="rId9"/>
    <p:sldId id="286" r:id="rId10"/>
    <p:sldId id="272" r:id="rId11"/>
    <p:sldId id="287" r:id="rId12"/>
    <p:sldId id="278" r:id="rId13"/>
    <p:sldId id="277" r:id="rId14"/>
    <p:sldId id="276" r:id="rId15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8F"/>
    <a:srgbClr val="6087CC"/>
    <a:srgbClr val="FF99CC"/>
    <a:srgbClr val="F02EC4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43" d="100"/>
          <a:sy n="43" d="100"/>
        </p:scale>
        <p:origin x="448" y="52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8013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83573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8939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40615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7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8" y="4089400"/>
            <a:ext cx="12749212" cy="4897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7F50D-7685-496D-AA01-60E7A4471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584" y="1163086"/>
            <a:ext cx="365791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77DFB3-439E-4791-A172-BB429DF19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6858" y="2470728"/>
            <a:ext cx="13068449" cy="2259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CDEE5-520F-4A06-9B71-31155DB82A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3280" y="1220398"/>
            <a:ext cx="3090940" cy="160948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955" y="5962030"/>
            <a:ext cx="3744987" cy="28025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914" y="7258174"/>
            <a:ext cx="2624931" cy="2372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966" y="4831706"/>
            <a:ext cx="2232051" cy="198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D8A1B-899F-4E36-9F4D-22B0735D9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4" y="0"/>
            <a:ext cx="14309907" cy="2044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0B81C-6E18-4A3B-8F10-5E817B1762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1" t="1096" r="4065" b="3348"/>
          <a:stretch/>
        </p:blipFill>
        <p:spPr>
          <a:xfrm>
            <a:off x="-201676" y="2123023"/>
            <a:ext cx="8753983" cy="611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F97C7-8CD7-44EA-B93E-299DBED05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5231" r="8668" b="-634"/>
          <a:stretch/>
        </p:blipFill>
        <p:spPr>
          <a:xfrm>
            <a:off x="8624961" y="2141784"/>
            <a:ext cx="7983823" cy="611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EB405-DB7B-42D4-8CD6-B0BBDB06EB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9202" y="2134692"/>
            <a:ext cx="1487553" cy="1487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8D506-1F29-46BE-A23A-114BBDAA9B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304" y="2123023"/>
            <a:ext cx="1487553" cy="148755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0955" y="5962030"/>
            <a:ext cx="3744987" cy="28025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2914" y="7258174"/>
            <a:ext cx="2624931" cy="2372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966" y="4831706"/>
            <a:ext cx="2232051" cy="198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D8A1B-899F-4E36-9F4D-22B0735D9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4" y="0"/>
            <a:ext cx="14309907" cy="2044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367E8-EB97-42D5-972A-49208211A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9853" r="4212" b="4603"/>
          <a:stretch/>
        </p:blipFill>
        <p:spPr>
          <a:xfrm>
            <a:off x="307533" y="2910201"/>
            <a:ext cx="8264807" cy="564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5D8D1-7BE9-49AB-9970-BD80876A1D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6636" r="5067" b="3624"/>
          <a:stretch/>
        </p:blipFill>
        <p:spPr>
          <a:xfrm>
            <a:off x="8749906" y="2874761"/>
            <a:ext cx="7773925" cy="564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8D506-1F29-46BE-A23A-114BBDAA9B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8384" y="2602938"/>
            <a:ext cx="1487553" cy="1487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EB405-DB7B-42D4-8CD6-B0BBDB06EB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1771" y="2442611"/>
            <a:ext cx="148755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04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4059238"/>
            <a:ext cx="5195888" cy="5503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81025"/>
            <a:ext cx="4114800" cy="1005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60839-2E62-43C9-AFB5-689144C2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3215"/>
          <a:stretch/>
        </p:blipFill>
        <p:spPr>
          <a:xfrm>
            <a:off x="0" y="0"/>
            <a:ext cx="11737304" cy="942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BDA9D-D552-44EE-AFCF-1C9E10341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2334" y="606568"/>
            <a:ext cx="1896020" cy="384081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863" y="611188"/>
            <a:ext cx="6229350" cy="916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03450"/>
            <a:ext cx="5608638" cy="7272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B2FBD7-901B-40E4-AC49-130C160F4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" y="822615"/>
            <a:ext cx="15710346" cy="866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图片 41993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438"/>
            <a:ext cx="6516688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图片 4199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8" y="346075"/>
            <a:ext cx="10514012" cy="8570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950" y="5622925"/>
            <a:ext cx="168862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563" y="2578100"/>
            <a:ext cx="5608637" cy="6278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B5C4C-6F6E-4985-BA20-6964C3923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881" y="3454575"/>
            <a:ext cx="6980525" cy="2566638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51EA8-39BA-4B1B-9C29-A0C1FAFD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296" y="849462"/>
            <a:ext cx="6785436" cy="4401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20A81-07F2-4549-A51B-0730770E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6" y="5078146"/>
            <a:ext cx="907163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24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文本框 3082"/>
          <p:cNvSpPr txBox="1"/>
          <p:nvPr/>
        </p:nvSpPr>
        <p:spPr>
          <a:xfrm>
            <a:off x="7380288" y="1712913"/>
            <a:ext cx="27368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5" name="文本框 3084"/>
          <p:cNvSpPr txBox="1"/>
          <p:nvPr/>
        </p:nvSpPr>
        <p:spPr>
          <a:xfrm>
            <a:off x="7308850" y="3441700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6" name="文本框 3085"/>
          <p:cNvSpPr txBox="1"/>
          <p:nvPr/>
        </p:nvSpPr>
        <p:spPr>
          <a:xfrm>
            <a:off x="7380288" y="5241925"/>
            <a:ext cx="273685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E8979-1CCE-454F-B2DF-9D7D0ED7D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8" y="-43945"/>
            <a:ext cx="14978062" cy="9165681"/>
          </a:xfrm>
          <a:prstGeom prst="rect">
            <a:avLst/>
          </a:prstGeom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18" y="1908176"/>
            <a:ext cx="1465263" cy="2112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5" grpId="0"/>
      <p:bldP spid="30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89888"/>
            <a:ext cx="16778288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4613"/>
            <a:ext cx="7200900" cy="559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OKI_ Top 6 trò chơi dân gian hấp dẫn cho trẻ">
            <a:hlinkClick r:id="" action="ppaction://media"/>
            <a:extLst>
              <a:ext uri="{FF2B5EF4-FFF2-40B4-BE49-F238E27FC236}">
                <a16:creationId xmlns:a16="http://schemas.microsoft.com/office/drawing/2014/main" id="{30411A94-AD92-4D14-B7D8-58303A8C3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557" y="0"/>
            <a:ext cx="16845845" cy="9475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645E4-A9BD-48A3-A036-2EABC2718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565" y="-20520"/>
            <a:ext cx="14473158" cy="1609483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5710238"/>
            <a:ext cx="16775113" cy="385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31763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1463" y="5056188"/>
            <a:ext cx="47244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94375"/>
            <a:ext cx="4370388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6CBE4-32F0-4D59-BC8F-C1528662C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584" y="109387"/>
            <a:ext cx="11979678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FE824-4EDC-4153-8202-200EFB5D8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44" y="1701247"/>
            <a:ext cx="11791475" cy="7876559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5710238"/>
            <a:ext cx="16775113" cy="385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31763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1463" y="5056188"/>
            <a:ext cx="47244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94375"/>
            <a:ext cx="4370388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6CBE4-32F0-4D59-BC8F-C1528662C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428" y="-285393"/>
            <a:ext cx="11979678" cy="2115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4655B-6E18-4D67-843A-155E82A53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4" y="1347547"/>
            <a:ext cx="11726559" cy="81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9204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5710238"/>
            <a:ext cx="16775113" cy="3852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131763"/>
            <a:ext cx="4394200" cy="950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7588" y="633413"/>
            <a:ext cx="1951037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825" y="1785938"/>
            <a:ext cx="1951038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1463" y="5056188"/>
            <a:ext cx="47244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94375"/>
            <a:ext cx="4370388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6CBE4-32F0-4D59-BC8F-C1528662C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428" y="-285393"/>
            <a:ext cx="11979678" cy="2115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D71A5-9839-4C84-B726-411F86A57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5" y="1430787"/>
            <a:ext cx="8714960" cy="81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41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850" y="5622925"/>
            <a:ext cx="171021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728" y="-158650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3922713"/>
            <a:ext cx="5986462" cy="555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F2985-3D4E-4646-B762-BA82C12B9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27" y="0"/>
            <a:ext cx="9937341" cy="165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88D73-3F3A-4056-B436-40ED1AED9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43" y="1648078"/>
            <a:ext cx="10169081" cy="7827709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850" y="5622925"/>
            <a:ext cx="17102138" cy="3852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5728" y="-158650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3922713"/>
            <a:ext cx="5986462" cy="555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2F2985-3D4E-4646-B762-BA82C12B9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27" y="0"/>
            <a:ext cx="9937341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FA4F1-1668-4510-911B-32423DF95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40" y="1658256"/>
            <a:ext cx="10663669" cy="781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032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31</Words>
  <Application>Microsoft Office PowerPoint</Application>
  <PresentationFormat>Custom</PresentationFormat>
  <Paragraphs>16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黑体</vt:lpstr>
      <vt:lpstr>Arial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Ngan Le</cp:lastModifiedBy>
  <cp:revision>22</cp:revision>
  <dcterms:created xsi:type="dcterms:W3CDTF">2015-09-14T06:10:05Z</dcterms:created>
  <dcterms:modified xsi:type="dcterms:W3CDTF">2021-11-22T04:39:27Z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