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3"/>
  </p:notesMasterIdLst>
  <p:sldIdLst>
    <p:sldId id="268" r:id="rId3"/>
    <p:sldId id="275" r:id="rId4"/>
    <p:sldId id="264" r:id="rId5"/>
    <p:sldId id="276" r:id="rId6"/>
    <p:sldId id="287" r:id="rId7"/>
    <p:sldId id="288" r:id="rId8"/>
    <p:sldId id="289" r:id="rId9"/>
    <p:sldId id="277" r:id="rId10"/>
    <p:sldId id="291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90600" y="2590800"/>
            <a:ext cx="754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663" y="6858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Chung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7A861-FEB6-4E7A-A1E8-ECDE6937AF6A}"/>
              </a:ext>
            </a:extLst>
          </p:cNvPr>
          <p:cNvSpPr txBox="1"/>
          <p:nvPr/>
        </p:nvSpPr>
        <p:spPr>
          <a:xfrm>
            <a:off x="635726" y="3657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D2C22-7CB8-4ED9-B322-D296968E9B28}"/>
              </a:ext>
            </a:extLst>
          </p:cNvPr>
          <p:cNvSpPr txBox="1"/>
          <p:nvPr/>
        </p:nvSpPr>
        <p:spPr>
          <a:xfrm>
            <a:off x="635726" y="5097169"/>
            <a:ext cx="4140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035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1:khám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0A323-C550-45B1-B7E1-8566D576D172}"/>
              </a:ext>
            </a:extLst>
          </p:cNvPr>
          <p:cNvSpPr txBox="1"/>
          <p:nvPr/>
        </p:nvSpPr>
        <p:spPr>
          <a:xfrm>
            <a:off x="668383" y="545648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7BDC6-9696-4541-B87D-6C4E848A2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399"/>
            <a:ext cx="8077200" cy="41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E1EF363-C3DB-4B20-AB3A-AABE6CEE9B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6131" y="381000"/>
            <a:ext cx="7871737" cy="990600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B2A02F-4B56-4B23-A3E1-46D8A3EA7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2" y="1600200"/>
            <a:ext cx="8485635" cy="2743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514B26-FF57-407A-92E1-4C8D69E76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161365"/>
            <a:ext cx="5919218" cy="26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086B4D8-E0CC-49E4-828C-A38FA68D5D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8153400" cy="1570186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E98F90-C8E5-410F-96AB-823F4F409730}"/>
              </a:ext>
            </a:extLst>
          </p:cNvPr>
          <p:cNvSpPr txBox="1"/>
          <p:nvPr/>
        </p:nvSpPr>
        <p:spPr>
          <a:xfrm>
            <a:off x="990600" y="39624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0678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2514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253064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4191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5867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158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96010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553</TotalTime>
  <Words>120</Words>
  <Application>Microsoft Office PowerPoint</Application>
  <PresentationFormat>On-screen Show (4:3)</PresentationFormat>
  <Paragraphs>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Trần Thùy Dương</cp:lastModifiedBy>
  <cp:revision>66</cp:revision>
  <dcterms:created xsi:type="dcterms:W3CDTF">2020-08-08T13:30:12Z</dcterms:created>
  <dcterms:modified xsi:type="dcterms:W3CDTF">2025-03-19T12:46:06Z</dcterms:modified>
</cp:coreProperties>
</file>