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6F328-B13C-40CC-85D0-4F13250E2C64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41975-F4EE-496E-8C18-FC2D99AB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00124-7E5A-4B7D-9CE5-369EFBC82F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E2A187-3C75-48CC-9C69-A5A46CC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0D9328-3A2B-4B34-8175-FF3452A0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39C58-96D0-4C8C-8F7C-B2C5779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F5C426-02B2-4332-87E4-3AFB4AC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23BACC-32DA-4195-BD98-3314FCD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8AA0AA-DBF1-4AD9-89AD-51B550B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025EC0-D531-4C7D-B711-79B1AD66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1F4EFA-BDDF-4252-8D51-E0F1553A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2EB09-EDF3-4236-93D5-66C2648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256725-42E3-406A-858D-8E6FEA8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4409FDB-0B38-467F-AD45-08847932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C7D4C8C-9B47-4776-A905-C1C8241D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261C91-5834-483A-A616-5782BAB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5A78A2-EB22-468C-8C4E-C7D7912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45F11E-4C66-4A8C-981C-92044854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F1C6D4-407E-486C-A64C-29D79B3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21D1B1-86A6-4FDC-91F2-C9345CE5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E046D0-0D0D-4176-879F-AC74E22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5FB257-2F90-4CDA-AA2F-89BDB8B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C21C03-9D62-4B68-AE06-019BB6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BB2E27-FCD0-4600-8E4B-5285EB4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593121-BA7B-436B-803A-5AFFC9F5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07BA44-E4B2-4C05-8AC7-709058C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A1060E-6DA4-4E9B-A67A-B04C9CD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7121DF-BDDB-4296-916F-448D5A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3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0C536-FCAA-45C6-8E52-433D3A4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D5C0DB-56EA-4329-9178-C659F455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7428E6-DAEB-4373-B4A2-3E75FDD4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3F1C7A-B244-48BB-9D86-6918C883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8091F4-03AA-4152-93BD-DF451A6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127F94-D38F-468F-9350-9E4CB5E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8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73C83E-3CF4-42F5-9966-83F7EBA3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131431-C7D5-4866-A80F-4E9DE8ACD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759E51-38C7-4F8C-A018-5165B8A9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631F0D-E266-4342-BC59-F7DDF253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7F3A6F1-3153-4ECB-AA48-5AF8C36D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AE2C13-070E-464D-87F0-21A15F8A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404DAA-A13D-4D93-A46A-6472927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F1D559-A75B-4DBA-8497-2877AB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D89C0E-F2C7-4A69-8843-B699F2A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08FFD12-53E8-44AA-B259-CABFFE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00F682-2DEB-4521-9BAE-9D9D3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4215C1-5461-41F3-AC43-ABF6A962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B08EA5-2D30-41C7-B4B5-D3792CD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59BCE19-C56B-4696-99D8-8A60EEB9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B33EA0-223B-4FC3-AACD-51FA85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6F48B5-D9B9-4187-B9AE-8335875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BCC8C-5AC1-46AF-8694-B7D2E7D6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195D87-C43F-4D46-A99B-17DD57ED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E3F85E-8493-4447-9E0F-A8F0207F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3BCB4C-D376-49E7-93A9-F4749D1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8176CF-9B47-4885-B7B9-606CAB2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A8FB5-9C68-44CC-B102-E5200C3F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573347-C11D-4563-AD1D-71265A6B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3947BA-8358-413C-A56D-6FF13867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3089D-6A91-44E7-AF03-6680F05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49517A-C45E-4A18-B8F6-7F47854C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6C6B04-70B4-4890-AEC7-F10F5FF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885F3C-BA54-42A4-9DA0-80475A4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C7C65F-D51B-4F35-8DE0-7A296B0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C3BA8E-1A82-49B0-B476-22D056CB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B2EA7D-9251-49CE-9BD2-CF2A1BD5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83609C-674C-40A6-8CE8-DA9749F59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451F4B-5505-4A4B-BE1D-59372204597D}"/>
              </a:ext>
            </a:extLst>
          </p:cNvPr>
          <p:cNvSpPr/>
          <p:nvPr/>
        </p:nvSpPr>
        <p:spPr>
          <a:xfrm>
            <a:off x="3352800" y="333246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Gia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="" xmlns:a16="http://schemas.microsoft.com/office/drawing/2014/main" id="{2FC60DA7-A1FA-4DC9-95BE-438C8FC16AFD}"/>
              </a:ext>
            </a:extLst>
          </p:cNvPr>
          <p:cNvSpPr txBox="1">
            <a:spLocks/>
          </p:cNvSpPr>
          <p:nvPr/>
        </p:nvSpPr>
        <p:spPr>
          <a:xfrm>
            <a:off x="3922004" y="2244326"/>
            <a:ext cx="40690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FF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C71ACF08-BD97-4EC5-B4EB-E22B00AD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221940"/>
            <a:ext cx="65532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flipH="1">
            <a:off x="4038600" y="3165808"/>
            <a:ext cx="4236842" cy="1699832"/>
          </a:xfrm>
          <a:prstGeom prst="cloud">
            <a:avLst/>
          </a:prstGeom>
          <a:solidFill>
            <a:srgbClr val="D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  <a:t>Các bạn đã làm được</a:t>
            </a:r>
            <a:b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  <a:t>nhiều việc rồi đấy.</a:t>
            </a:r>
            <a:r>
              <a:rPr lang="vi-VN" sz="2000" dirty="0">
                <a:solidFill>
                  <a:srgbClr val="4472C4">
                    <a:lumMod val="75000"/>
                  </a:srgbClr>
                </a:solidFill>
              </a:rPr>
              <a:t> </a:t>
            </a:r>
            <a:endParaRPr lang="en-US" sz="2000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80A207F-A7D1-4E6B-B34F-3262D75F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20" y="389344"/>
            <a:ext cx="510568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907"/>
            <a:ext cx="3588260" cy="460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17" y="2286000"/>
            <a:ext cx="1539146" cy="2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4" y="1506136"/>
            <a:ext cx="3653152" cy="384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6" y="1506136"/>
            <a:ext cx="3887329" cy="3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A836F1-629E-4ABE-AA36-BC9F4088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05" y="2514600"/>
            <a:ext cx="52923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3FB2A8A-4BC8-4B2E-AF0C-5BDCB87F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28" y="3047628"/>
            <a:ext cx="1429961" cy="356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6BAEDC-8299-4175-B293-D1D8AB9C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3"/>
            <a:ext cx="383058" cy="52862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F744CD01-0149-493D-A76D-6FEB7524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7825"/>
            <a:ext cx="8134350" cy="459698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F19688-67CD-4FA7-A123-79E39501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93" y="1238881"/>
            <a:ext cx="1585418" cy="271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96A8B5E-E60E-4705-B26D-F9E0CDE9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68" y="1260166"/>
            <a:ext cx="1585418" cy="269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CF90B1E-286F-480C-A0A9-FCF6363EA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5" y="4011763"/>
            <a:ext cx="942750" cy="1325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E7AE2BE-8757-436F-988A-BB7D7D689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4" y="5337326"/>
            <a:ext cx="943202" cy="1242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46457C6-1BED-4E68-91D3-11AFC7A1C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94" y="4011763"/>
            <a:ext cx="1169260" cy="163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E536198-5B51-4231-A63F-B6A7A42C1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8" y="4003474"/>
            <a:ext cx="1186657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9D9AB3-7F81-4722-9683-64B76323C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2"/>
            <a:ext cx="383058" cy="52862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645ADF-014E-4D2C-8794-3D5EFA6A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0986"/>
            <a:ext cx="8082946" cy="3844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i: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Sắp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phòng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091C84-145D-4320-95F4-F0890232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" y="2572692"/>
            <a:ext cx="1704197" cy="297141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80221F-3534-4D03-ACE4-E214030F9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1" y="2333138"/>
            <a:ext cx="1148224" cy="32660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46F1BA-B53D-4E11-A7A4-BEDD09F6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2" y="2651762"/>
            <a:ext cx="1910198" cy="297141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D94654-FEDD-4F15-967C-328B9490A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0" y="2262018"/>
            <a:ext cx="1323900" cy="332273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7E0D08-7CD9-436E-A2E0-B9F25EE55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84" y="3063193"/>
            <a:ext cx="1155112" cy="25258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220860-0CDC-40A7-ADEA-BAF4DD65B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8" y="798585"/>
            <a:ext cx="960292" cy="167435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A325CD-730D-4983-9B37-EC4C28D3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42" y="988661"/>
            <a:ext cx="848200" cy="241265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1C43AC-6E2D-4FC9-829D-122C85AE3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6" y="2881717"/>
            <a:ext cx="904358" cy="140677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1E5D56-D7A7-4DE6-80EA-D5B99F9B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20" y="3561941"/>
            <a:ext cx="1048464" cy="26314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06A72B-86CB-428B-9025-74A477D3E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6" y="4697279"/>
            <a:ext cx="842844" cy="184301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18064F-2B16-41F2-A0B0-911B9ADBF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67" y="758145"/>
            <a:ext cx="1648220" cy="2146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253FC5-02B5-43BF-95D4-1A2F3B337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24" y="676999"/>
            <a:ext cx="1692998" cy="2204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7A4DFBF-5AE0-4F74-84EA-C8530DEB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89" y="3792158"/>
            <a:ext cx="1692999" cy="2204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D652A45-4A43-465F-B3B1-B2DF9F664A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68" y="3953452"/>
            <a:ext cx="1692998" cy="22047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9BCEB0-2B98-4EA5-A72F-157B3D25B4E5}"/>
              </a:ext>
            </a:extLst>
          </p:cNvPr>
          <p:cNvCxnSpPr>
            <a:cxnSpLocks/>
          </p:cNvCxnSpPr>
          <p:nvPr/>
        </p:nvCxnSpPr>
        <p:spPr>
          <a:xfrm>
            <a:off x="2316229" y="1453802"/>
            <a:ext cx="2419" cy="17780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D653E58-6277-4601-AB31-F2D7AA4A637A}"/>
              </a:ext>
            </a:extLst>
          </p:cNvPr>
          <p:cNvCxnSpPr>
            <a:cxnSpLocks/>
          </p:cNvCxnSpPr>
          <p:nvPr/>
        </p:nvCxnSpPr>
        <p:spPr>
          <a:xfrm>
            <a:off x="2308862" y="3231805"/>
            <a:ext cx="3405431" cy="889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D9DCD79-4F74-42F4-AEC7-E70450FB49C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692222" y="2881720"/>
            <a:ext cx="0" cy="35299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E5AE4D2A-F8EA-469F-B9D3-7355E81A8ADC}"/>
              </a:ext>
            </a:extLst>
          </p:cNvPr>
          <p:cNvCxnSpPr>
            <a:cxnSpLocks/>
          </p:cNvCxnSpPr>
          <p:nvPr/>
        </p:nvCxnSpPr>
        <p:spPr>
          <a:xfrm>
            <a:off x="1984930" y="3561941"/>
            <a:ext cx="1510814" cy="10159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70D058D-6CB0-4B99-BDF5-2F25F229BF28}"/>
              </a:ext>
            </a:extLst>
          </p:cNvPr>
          <p:cNvCxnSpPr>
            <a:cxnSpLocks/>
          </p:cNvCxnSpPr>
          <p:nvPr/>
        </p:nvCxnSpPr>
        <p:spPr>
          <a:xfrm>
            <a:off x="3495744" y="3561944"/>
            <a:ext cx="0" cy="230217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B7951A3F-EB60-4459-BEF7-AB750290726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64961" y="5618786"/>
            <a:ext cx="34001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5CE423C6-8E67-43B8-A479-1D32835493B4}"/>
              </a:ext>
            </a:extLst>
          </p:cNvPr>
          <p:cNvCxnSpPr>
            <a:cxnSpLocks/>
          </p:cNvCxnSpPr>
          <p:nvPr/>
        </p:nvCxnSpPr>
        <p:spPr>
          <a:xfrm flipH="1">
            <a:off x="2204977" y="5598795"/>
            <a:ext cx="1" cy="7668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6370B176-7D38-40FA-BEBA-C0C7CBCC8E51}"/>
              </a:ext>
            </a:extLst>
          </p:cNvPr>
          <p:cNvCxnSpPr>
            <a:cxnSpLocks/>
          </p:cNvCxnSpPr>
          <p:nvPr/>
        </p:nvCxnSpPr>
        <p:spPr>
          <a:xfrm>
            <a:off x="2204978" y="6346080"/>
            <a:ext cx="3509315" cy="481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C7B437B4-F117-4A95-8AF9-41B371C09AB4}"/>
              </a:ext>
            </a:extLst>
          </p:cNvPr>
          <p:cNvCxnSpPr>
            <a:cxnSpLocks/>
          </p:cNvCxnSpPr>
          <p:nvPr/>
        </p:nvCxnSpPr>
        <p:spPr>
          <a:xfrm flipV="1">
            <a:off x="5703167" y="6173408"/>
            <a:ext cx="0" cy="2360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2F6E39C9-C626-4664-A1F1-73EC57DB78DE}"/>
              </a:ext>
            </a:extLst>
          </p:cNvPr>
          <p:cNvCxnSpPr>
            <a:cxnSpLocks/>
          </p:cNvCxnSpPr>
          <p:nvPr/>
        </p:nvCxnSpPr>
        <p:spPr>
          <a:xfrm flipH="1" flipV="1">
            <a:off x="7612442" y="364170"/>
            <a:ext cx="1" cy="7879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099D638A-8CD6-41D4-9D29-B57C572A3DF8}"/>
              </a:ext>
            </a:extLst>
          </p:cNvPr>
          <p:cNvCxnSpPr>
            <a:cxnSpLocks/>
          </p:cNvCxnSpPr>
          <p:nvPr/>
        </p:nvCxnSpPr>
        <p:spPr>
          <a:xfrm flipH="1">
            <a:off x="3459679" y="368490"/>
            <a:ext cx="41647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F856316E-EBEC-4319-8660-C7E2DE697E44}"/>
              </a:ext>
            </a:extLst>
          </p:cNvPr>
          <p:cNvCxnSpPr>
            <a:cxnSpLocks/>
          </p:cNvCxnSpPr>
          <p:nvPr/>
        </p:nvCxnSpPr>
        <p:spPr>
          <a:xfrm>
            <a:off x="3451779" y="348615"/>
            <a:ext cx="0" cy="4133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D3ECB401-4BCC-4AEE-A53D-01D587F0BC96}"/>
              </a:ext>
            </a:extLst>
          </p:cNvPr>
          <p:cNvCxnSpPr>
            <a:cxnSpLocks/>
          </p:cNvCxnSpPr>
          <p:nvPr/>
        </p:nvCxnSpPr>
        <p:spPr>
          <a:xfrm flipH="1">
            <a:off x="3495744" y="3572100"/>
            <a:ext cx="321747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5E3CF09E-DC63-4AFB-93AD-813FCBB8C3D0}"/>
              </a:ext>
            </a:extLst>
          </p:cNvPr>
          <p:cNvCxnSpPr>
            <a:cxnSpLocks/>
          </p:cNvCxnSpPr>
          <p:nvPr/>
        </p:nvCxnSpPr>
        <p:spPr>
          <a:xfrm>
            <a:off x="6713220" y="3550223"/>
            <a:ext cx="0" cy="116465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60F951E0-0B7C-446E-BD80-60C54042EA20}"/>
              </a:ext>
            </a:extLst>
          </p:cNvPr>
          <p:cNvCxnSpPr/>
          <p:nvPr/>
        </p:nvCxnSpPr>
        <p:spPr>
          <a:xfrm>
            <a:off x="6713220" y="4697276"/>
            <a:ext cx="47512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2AF21160-5076-40D2-806A-992069565E27}"/>
              </a:ext>
            </a:extLst>
          </p:cNvPr>
          <p:cNvCxnSpPr>
            <a:cxnSpLocks/>
          </p:cNvCxnSpPr>
          <p:nvPr/>
        </p:nvCxnSpPr>
        <p:spPr>
          <a:xfrm flipH="1">
            <a:off x="1912586" y="1453802"/>
            <a:ext cx="41913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6799FA58-9463-453A-864E-4E7EAF699F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2"/>
            <a:ext cx="383058" cy="528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  <a:extLst>
              <a:ext uri="{FF2B5EF4-FFF2-40B4-BE49-F238E27FC236}">
                <a16:creationId xmlns="" xmlns:a16="http://schemas.microsoft.com/office/drawing/2014/main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34" y="2514600"/>
            <a:ext cx="46467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7" y="761576"/>
            <a:ext cx="484895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682912" y="919569"/>
            <a:ext cx="800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Nói những việc Minh và Hoa đã làm trong các hình dưới đây.</a:t>
            </a:r>
            <a:endParaRPr lang="en-US" sz="2000" b="1" dirty="0">
              <a:solidFill>
                <a:prstClr val="black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5751" y="1604887"/>
            <a:ext cx="2637505" cy="4988657"/>
            <a:chOff x="407666" y="1604887"/>
            <a:chExt cx="3516673" cy="4988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66" y="1604887"/>
              <a:ext cx="3516673" cy="483066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672226" y="6099768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1</a:t>
              </a:r>
              <a:endParaRPr lang="en-US" sz="2000" b="1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0783" y="1604885"/>
            <a:ext cx="2658539" cy="4986834"/>
            <a:chOff x="4107708" y="1604885"/>
            <a:chExt cx="3544719" cy="4986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708" y="1604885"/>
              <a:ext cx="3544719" cy="48223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4673597" y="1604885"/>
              <a:ext cx="2978828" cy="907162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065153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3" y="939690"/>
                  </a:lnTo>
                  <a:lnTo>
                    <a:pt x="896701" y="1065153"/>
                  </a:lnTo>
                  <a:lnTo>
                    <a:pt x="935634" y="921402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phải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chú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ý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khi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dùng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kéo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nhé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!</a:t>
              </a:r>
              <a:endParaRPr lang="en-US" sz="2000" i="1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33179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76849" y="1604885"/>
            <a:ext cx="3190951" cy="4986834"/>
            <a:chOff x="7835796" y="1604885"/>
            <a:chExt cx="4254602" cy="498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796" y="1604886"/>
              <a:ext cx="3949255" cy="4822320"/>
            </a:xfrm>
            <a:prstGeom prst="rect">
              <a:avLst/>
            </a:prstGeom>
          </p:spPr>
        </p:pic>
        <p:sp>
          <p:nvSpPr>
            <p:cNvPr id="11" name="Rounded Rectangular Callout 9"/>
            <p:cNvSpPr/>
            <p:nvPr/>
          </p:nvSpPr>
          <p:spPr>
            <a:xfrm>
              <a:off x="9912096" y="1604885"/>
              <a:ext cx="2178302" cy="1001155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21402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57306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4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232705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4" y="939690"/>
                  </a:lnTo>
                  <a:lnTo>
                    <a:pt x="1038579" y="1232705"/>
                  </a:lnTo>
                  <a:lnTo>
                    <a:pt x="935634" y="945338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Để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con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làm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cùng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bố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ạ!</a:t>
              </a:r>
              <a:endParaRPr lang="en-US" sz="2000" i="1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912096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3</a:t>
              </a:r>
              <a:endParaRPr lang="en-US" sz="2000" b="1" dirty="0">
                <a:solidFill>
                  <a:prstClr val="black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7" y="761576"/>
            <a:ext cx="484895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682912" y="919569"/>
            <a:ext cx="8156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sẻ với bạn những việc em đã làm được để giúp đỡ gia đình.</a:t>
            </a:r>
            <a:endParaRPr lang="en-US" sz="2000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1673352"/>
            <a:ext cx="6230112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Bài 5: Ôn Tập chủ đề gia đình</vt:lpstr>
      <vt:lpstr>PowerPoint Presentation</vt:lpstr>
      <vt:lpstr>PowerPoint Presentation</vt:lpstr>
      <vt:lpstr>Hãy kể về các thành viên trong gia đình.</vt:lpstr>
      <vt:lpstr>Chơi trò chơi: Sắp xếp đồ dùng vào phòng phù hợp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Ôn Tập chủ đề gia đình</dc:title>
  <dc:creator>sic</dc:creator>
  <cp:lastModifiedBy>sic</cp:lastModifiedBy>
  <cp:revision>1</cp:revision>
  <dcterms:created xsi:type="dcterms:W3CDTF">2020-10-03T12:18:57Z</dcterms:created>
  <dcterms:modified xsi:type="dcterms:W3CDTF">2020-10-03T12:31:47Z</dcterms:modified>
</cp:coreProperties>
</file>