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68" r:id="rId3"/>
    <p:sldId id="258" r:id="rId4"/>
    <p:sldId id="257" r:id="rId5"/>
    <p:sldId id="261" r:id="rId6"/>
    <p:sldId id="262" r:id="rId7"/>
    <p:sldId id="263" r:id="rId8"/>
    <p:sldId id="324" r:id="rId9"/>
    <p:sldId id="320" r:id="rId10"/>
    <p:sldId id="325" r:id="rId11"/>
    <p:sldId id="267" r:id="rId12"/>
    <p:sldId id="271" r:id="rId13"/>
    <p:sldId id="273" r:id="rId14"/>
    <p:sldId id="326" r:id="rId15"/>
    <p:sldId id="339" r:id="rId16"/>
    <p:sldId id="340" r:id="rId17"/>
    <p:sldId id="310" r:id="rId18"/>
    <p:sldId id="284" r:id="rId19"/>
    <p:sldId id="282" r:id="rId20"/>
    <p:sldId id="343" r:id="rId21"/>
    <p:sldId id="281" r:id="rId22"/>
    <p:sldId id="341" r:id="rId23"/>
    <p:sldId id="342" r:id="rId24"/>
  </p:sldIdLst>
  <p:sldSz cx="12192000" cy="6858000"/>
  <p:notesSz cx="6858000" cy="9144000"/>
  <p:embeddedFontLst>
    <p:embeddedFont>
      <p:font typeface="#9Slide03 SFU Toledo Bold" panose="020B0604020202020204" charset="0"/>
      <p:bold r:id="rId26"/>
    </p:embeddedFont>
    <p:embeddedFont>
      <p:font typeface="#9Slide07 SVNAdam Gorry" panose="02040603050506020204" charset="0"/>
      <p:regular r:id="rId27"/>
    </p:embeddedFont>
    <p:embeddedFont>
      <p:font typeface="iCiel Cadena" panose="020B0604020202020204" charset="0"/>
      <p:bold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Lato bold" panose="020F0502020204030203" charset="0"/>
      <p:bold r:id="rId33"/>
    </p:embeddedFont>
    <p:embeddedFont>
      <p:font typeface="Patrick Hand" panose="00000500000000000000" pitchFamily="2" charset="0"/>
      <p:regular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Nam" initials="VN" lastIdx="1" clrIdx="0">
    <p:extLst>
      <p:ext uri="{19B8F6BF-5375-455C-9EA6-DF929625EA0E}">
        <p15:presenceInfo xmlns:p15="http://schemas.microsoft.com/office/powerpoint/2012/main" userId="17ed5d9f0e163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64A"/>
    <a:srgbClr val="FFFF66"/>
    <a:srgbClr val="F8F200"/>
    <a:srgbClr val="CC409D"/>
    <a:srgbClr val="AC2E82"/>
    <a:srgbClr val="FFF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5" autoAdjust="0"/>
    <p:restoredTop sz="80408" autoAdjust="0"/>
  </p:normalViewPr>
  <p:slideViewPr>
    <p:cSldViewPr snapToGrid="0">
      <p:cViewPr varScale="1">
        <p:scale>
          <a:sx n="54" d="100"/>
          <a:sy n="54" d="100"/>
        </p:scale>
        <p:origin x="1690" y="48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23763-4F24-4775-8E33-D5F9CA29837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55AED-6451-41AF-B787-0D4B81C23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74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651697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anh em đang làm gì?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noProof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nói gì với em gái?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noProof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này có tác dụng gì?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c</a:t>
            </a:r>
            <a:r>
              <a:rPr lang="en-US" sz="1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 thường dọn dẹp sách vở, đồ chơi không?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55AED-6451-41AF-B787-0D4B81C233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69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2342-D5CF-4864-B5FB-149E58D27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539A9-30A4-4A08-A785-8EFA60D8D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9ADF5-E27E-4C25-86A8-7B6D65A2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B8721-8857-4D99-A2AE-D88E9BCB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7AFE3-FC99-499E-9674-7197285C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C44F-6374-47D4-B31E-B2CEA35C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DDCA7-6612-4200-A749-55404F97C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53C68-EC4E-4445-8AC3-0B4ECE3E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3AF2B-32B4-41B3-9B1C-57C3E0B9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8A00C-3FEA-4770-AFDE-19C67163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13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3099C-22C4-43D7-B310-28F169B75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CC39B-90A2-43D3-AA3B-1ACA2A0B0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A15CE-E97B-4EDF-9D39-66D24254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7B26-0B86-4DFC-B1FD-3B82B119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5270A-4E56-49D6-A08F-D539EC05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/>
          <p:nvPr/>
        </p:nvSpPr>
        <p:spPr>
          <a:xfrm>
            <a:off x="-1856055" y="12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3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3"/>
          <p:cNvSpPr/>
          <p:nvPr/>
        </p:nvSpPr>
        <p:spPr>
          <a:xfrm>
            <a:off x="9593200" y="4646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2598800" y="720000"/>
            <a:ext cx="69944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"/>
          </p:nvPr>
        </p:nvSpPr>
        <p:spPr>
          <a:xfrm>
            <a:off x="2758600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2"/>
          </p:nvPr>
        </p:nvSpPr>
        <p:spPr>
          <a:xfrm>
            <a:off x="2758733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3" hasCustomPrompt="1"/>
          </p:nvPr>
        </p:nvSpPr>
        <p:spPr>
          <a:xfrm>
            <a:off x="3660631" y="1960900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4"/>
          </p:nvPr>
        </p:nvSpPr>
        <p:spPr>
          <a:xfrm>
            <a:off x="6345105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5"/>
          </p:nvPr>
        </p:nvSpPr>
        <p:spPr>
          <a:xfrm>
            <a:off x="6345287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6" hasCustomPrompt="1"/>
          </p:nvPr>
        </p:nvSpPr>
        <p:spPr>
          <a:xfrm>
            <a:off x="7247133" y="1960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7"/>
          </p:nvPr>
        </p:nvSpPr>
        <p:spPr>
          <a:xfrm>
            <a:off x="275860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8"/>
          </p:nvPr>
        </p:nvSpPr>
        <p:spPr>
          <a:xfrm>
            <a:off x="2758733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9" hasCustomPrompt="1"/>
          </p:nvPr>
        </p:nvSpPr>
        <p:spPr>
          <a:xfrm>
            <a:off x="3660616" y="4245828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13"/>
          </p:nvPr>
        </p:nvSpPr>
        <p:spPr>
          <a:xfrm>
            <a:off x="634508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4"/>
          </p:nvPr>
        </p:nvSpPr>
        <p:spPr>
          <a:xfrm>
            <a:off x="6345249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5" hasCustomPrompt="1"/>
          </p:nvPr>
        </p:nvSpPr>
        <p:spPr>
          <a:xfrm>
            <a:off x="7247133" y="4245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4545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F8D0-63FD-47D4-B96D-FA7183E9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F7F2B-828A-4E80-AAE9-FFA24564D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51081-FE0D-419B-B740-1680470A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841DD-1865-44DD-8A1E-4642C106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323DF-B635-4CAB-9387-42B29C60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7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5ABD8-FE81-4919-B5FA-056158CC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A28C5-F102-47DC-9842-3FDD40E0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CDC97-F969-4E95-9767-13F96A39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CF26-218F-474B-9454-1C40E71D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A7718-1B0F-4D80-887D-5B58CFBD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9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22FB-6B93-4BF6-A461-91190B02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1082E-CD6C-4385-AD4B-B520732A9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4A520-2A04-4C6A-93AB-171575402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D38A3-CA9A-4982-969C-C53586A2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BC20F-EF49-4532-8EE7-47310FBB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4F5C6-5DE5-4795-A0A5-C02B35BC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54CE3-CFA7-4C65-B32A-2DD6836A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DE8F8-B009-4B50-942A-72C01D871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A8A05-925A-4BFD-992D-D5043E4DB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B0856-2859-441A-AC4A-A909014C5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EBE06-18ED-48CF-B3CE-9FE025ADE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B466F-3068-4AA1-BDF0-C4C96A8D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7DA9DD-3309-4C45-B1F6-BA3D276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65608-13A6-47A2-8A2E-A435E45C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11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A1D4-4E45-4952-8DC0-E7BF95D8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04FAF-1EF6-4147-B6EC-2954F9B4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3BB8C-CE5C-4E45-833E-3DE92401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7F676-A583-4FB0-B710-4BC950C0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88097-1741-4C49-8BD4-07809EB9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3BBF7F-E5F5-4CC1-BF6E-5E824DC9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B4387-C53A-4B26-A2F2-861F169E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15E9-D0AB-4EC1-AABF-DB5B35E0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2BB97-6DC5-4EA6-8983-1D2E503B3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84049-C120-444D-96B6-C5F891904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50BC7-D326-4936-ABB0-6D232233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9A418-638E-4EC2-96AE-5A65B4D6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DAB1D-CAE5-42E1-965E-804F36D0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6963-0C2A-477F-9BA8-63FB1814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F7CFD-6A97-4660-B4DB-B96FF8640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E7A7A-AD15-403B-A950-A8E4C8678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9EA38-00E5-4D68-8381-44594278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D9C3-8195-4557-B7AA-9376838F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9C9FD-3004-41AC-804F-BB4A5949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4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1AF473-1E4E-45EC-923B-F9C2AA70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A5689-FB4F-471B-B788-7BAD3ACD9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FF050-C18B-4C49-8950-413E1404D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BC50-44FF-4C4C-83BB-73178D04F2B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381BE-CEC5-4BFC-BACB-6453CC98F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FB61B-C189-4FAA-B331-9AFDD831A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3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slide" Target="slide2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slide" Target="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jpe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FBF228-4A82-CBEE-9AC1-B2FAD9A50543}"/>
              </a:ext>
            </a:extLst>
          </p:cNvPr>
          <p:cNvSpPr/>
          <p:nvPr/>
        </p:nvSpPr>
        <p:spPr>
          <a:xfrm>
            <a:off x="4023416" y="386710"/>
            <a:ext cx="7680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FF00"/>
                </a:solidFill>
                <a:latin typeface="#9Slide07 SVNAdam Gorry" panose="02040603050506020204" pitchFamily="18" charset="0"/>
              </a:rPr>
              <a:t>Chủ</a:t>
            </a:r>
            <a:r>
              <a:rPr lang="en-US" sz="6600" dirty="0">
                <a:solidFill>
                  <a:srgbClr val="FFFF00"/>
                </a:solidFill>
                <a:latin typeface="#9Slide07 SVNAdam Gorry" panose="02040603050506020204" pitchFamily="18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#9Slide07 SVNAdam Gorry" panose="02040603050506020204" pitchFamily="18" charset="0"/>
              </a:rPr>
              <a:t>đề</a:t>
            </a:r>
            <a:r>
              <a:rPr lang="en-US" sz="6600" dirty="0">
                <a:solidFill>
                  <a:srgbClr val="FFFF00"/>
                </a:solidFill>
                <a:latin typeface="#9Slide07 SVNAdam Gorry" panose="02040603050506020204" pitchFamily="18" charset="0"/>
              </a:rPr>
              <a:t> 1: Gia </a:t>
            </a:r>
            <a:r>
              <a:rPr lang="en-US" sz="6600" dirty="0" err="1">
                <a:solidFill>
                  <a:srgbClr val="FFFF00"/>
                </a:solidFill>
                <a:latin typeface="#9Slide07 SVNAdam Gorry" panose="02040603050506020204" pitchFamily="18" charset="0"/>
              </a:rPr>
              <a:t>đình</a:t>
            </a:r>
            <a:endParaRPr lang="en-US" sz="6600" dirty="0">
              <a:solidFill>
                <a:srgbClr val="FFFF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185A71F-B3C9-25BD-5DD5-72AD3B798A62}"/>
              </a:ext>
            </a:extLst>
          </p:cNvPr>
          <p:cNvSpPr txBox="1">
            <a:spLocks/>
          </p:cNvSpPr>
          <p:nvPr/>
        </p:nvSpPr>
        <p:spPr>
          <a:xfrm>
            <a:off x="4533552" y="1585852"/>
            <a:ext cx="7469152" cy="15872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5400" b="1" err="1">
                <a:solidFill>
                  <a:schemeClr val="bg1"/>
                </a:solidFill>
                <a:latin typeface="#9Slide03 SFU Toledo Bold" panose="00000700000000000000" pitchFamily="2" charset="0"/>
              </a:rPr>
              <a:t>Bài</a:t>
            </a:r>
            <a:r>
              <a:rPr lang="en-US" sz="5400" b="1">
                <a:solidFill>
                  <a:schemeClr val="bg1"/>
                </a:solidFill>
                <a:latin typeface="#9Slide03 SFU Toledo Bold" panose="00000700000000000000" pitchFamily="2" charset="0"/>
              </a:rPr>
              <a:t> 3: Đồ dùng trong nhà</a:t>
            </a:r>
          </a:p>
        </p:txBody>
      </p:sp>
    </p:spTree>
    <p:extLst>
      <p:ext uri="{BB962C8B-B14F-4D97-AF65-F5344CB8AC3E}">
        <p14:creationId xmlns:p14="http://schemas.microsoft.com/office/powerpoint/2010/main" val="3326576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95C06D-B829-BB48-5053-7B37AD84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49" y="1141121"/>
            <a:ext cx="8679097" cy="4881992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FA6F8908-BA4B-4172-9354-95902B412951}"/>
              </a:ext>
            </a:extLst>
          </p:cNvPr>
          <p:cNvSpPr txBox="1">
            <a:spLocks/>
          </p:cNvSpPr>
          <p:nvPr/>
        </p:nvSpPr>
        <p:spPr>
          <a:xfrm>
            <a:off x="6845398" y="6200354"/>
            <a:ext cx="1427956" cy="635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0F67F6-975B-4EDD-B6A7-FB56407DEAA6}"/>
              </a:ext>
            </a:extLst>
          </p:cNvPr>
          <p:cNvSpPr/>
          <p:nvPr/>
        </p:nvSpPr>
        <p:spPr>
          <a:xfrm>
            <a:off x="8473037" y="6277542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840C87-2DE6-4635-BC10-B5F8ED8EDB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06" y="1900265"/>
            <a:ext cx="2657706" cy="974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E83E71-2EC5-4AEE-B01B-2FEEBE655D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61" y="1977017"/>
            <a:ext cx="1652583" cy="612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2D5096-D0A1-883E-1C4D-0C28A5A87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19" y="5350"/>
            <a:ext cx="2320437" cy="731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84FA07-52A3-3D96-7CAA-2815604ED587}"/>
              </a:ext>
            </a:extLst>
          </p:cNvPr>
          <p:cNvSpPr txBox="1"/>
          <p:nvPr/>
        </p:nvSpPr>
        <p:spPr>
          <a:xfrm>
            <a:off x="222828" y="798292"/>
            <a:ext cx="32569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hình và kể tên các đồ dùng trong nhà Minh. Chúng được dùng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36E3A1-E470-45F0-8A84-00BE7C705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388" y="1717548"/>
            <a:ext cx="5752202" cy="4732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6A7CC-C0D7-4E50-9552-7567E7880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6" y="1687331"/>
            <a:ext cx="5752202" cy="4732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FADAD-FE8F-431B-AE88-F5735A19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825748"/>
            <a:ext cx="10727668" cy="623633"/>
          </a:xfrm>
        </p:spPr>
        <p:txBody>
          <a:bodyPr>
            <a:no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Minh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91DAD-D6BD-3B4E-8B23-9F906D9CB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19" y="5350"/>
            <a:ext cx="2320437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9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71466AC-87EE-456A-915D-1E5B8F8C6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60" y="4121225"/>
            <a:ext cx="2020559" cy="210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EF70D3-2CE4-420E-AA87-87DF21216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60" y="1352621"/>
            <a:ext cx="2120126" cy="2138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7D3E6A-6D80-462B-862D-FD0D17E29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50" y="1310463"/>
            <a:ext cx="2120125" cy="2241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8C6B6A-C38E-496B-9A39-166C0E2BF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17" y="3959864"/>
            <a:ext cx="2162958" cy="21586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68F460-42B2-49DB-BC11-0BC7BE87DE59}"/>
              </a:ext>
            </a:extLst>
          </p:cNvPr>
          <p:cNvSpPr/>
          <p:nvPr/>
        </p:nvSpPr>
        <p:spPr>
          <a:xfrm>
            <a:off x="5293897" y="1154364"/>
            <a:ext cx="3251198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308333-C894-4450-8135-47630A890030}"/>
              </a:ext>
            </a:extLst>
          </p:cNvPr>
          <p:cNvSpPr/>
          <p:nvPr/>
        </p:nvSpPr>
        <p:spPr>
          <a:xfrm>
            <a:off x="8718327" y="3826585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FDDA7E-EA40-462A-9DBE-386498DC5A55}"/>
              </a:ext>
            </a:extLst>
          </p:cNvPr>
          <p:cNvSpPr/>
          <p:nvPr/>
        </p:nvSpPr>
        <p:spPr>
          <a:xfrm>
            <a:off x="5293897" y="3840287"/>
            <a:ext cx="3251199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28F35E-A401-41F5-817A-ECB693E2F03E}"/>
              </a:ext>
            </a:extLst>
          </p:cNvPr>
          <p:cNvSpPr/>
          <p:nvPr/>
        </p:nvSpPr>
        <p:spPr>
          <a:xfrm>
            <a:off x="8718327" y="1144739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A3639-1506-3708-5592-71D742C252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74" y="0"/>
            <a:ext cx="2822608" cy="731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EE2B39-4CE1-6A3D-7121-F7CB9138D969}"/>
              </a:ext>
            </a:extLst>
          </p:cNvPr>
          <p:cNvSpPr txBox="1"/>
          <p:nvPr/>
        </p:nvSpPr>
        <p:spPr>
          <a:xfrm>
            <a:off x="193966" y="783584"/>
            <a:ext cx="45558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Chơi trò chơi: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 – đáp về các đồ dùng trong nhà.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ADDD0E-2227-2B63-75D7-5118CD29FE95}"/>
              </a:ext>
            </a:extLst>
          </p:cNvPr>
          <p:cNvSpPr txBox="1"/>
          <p:nvPr/>
        </p:nvSpPr>
        <p:spPr>
          <a:xfrm>
            <a:off x="64210" y="2386058"/>
            <a:ext cx="64222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 đồ dùng đó là gì?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 được làm từ vật liệu gì?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 dùng để làm gì?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7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79945-1CB5-45D2-9D04-154BB06AB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4" y="2210937"/>
            <a:ext cx="5311964" cy="343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37026-F24E-45BD-9A43-634B7D312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20" y="2210937"/>
            <a:ext cx="5311964" cy="3437154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EF0507-E3FB-45A3-A787-80638372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276"/>
            <a:ext cx="10515600" cy="9750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ờng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b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D6414588-BEDE-9CF5-7510-847DC52A3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72" y="21889"/>
            <a:ext cx="24782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0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D6414588-BEDE-9CF5-7510-847DC52A3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72" y="21889"/>
            <a:ext cx="2478260" cy="731520"/>
          </a:xfrm>
          <a:prstGeom prst="rect">
            <a:avLst/>
          </a:prstGeom>
        </p:spPr>
      </p:pic>
      <p:pic>
        <p:nvPicPr>
          <p:cNvPr id="1026" name="Picture 2" descr="3 cách vệ sinh lò vi sóng sạch bóng trong 10 phút, không cần hóa chất">
            <a:extLst>
              <a:ext uri="{FF2B5EF4-FFF2-40B4-BE49-F238E27FC236}">
                <a16:creationId xmlns:a16="http://schemas.microsoft.com/office/drawing/2014/main" id="{028FA807-D58A-2AC4-139F-645E77930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" y="1812380"/>
            <a:ext cx="347662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hén Bát PNG, Vector, PSD, và biểu tượng để tải về miễn phí |  pngtree">
            <a:extLst>
              <a:ext uri="{FF2B5EF4-FFF2-40B4-BE49-F238E27FC236}">
                <a16:creationId xmlns:a16="http://schemas.microsoft.com/office/drawing/2014/main" id="{064436E2-8465-46D1-89B2-98C7DC6B9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56" y="1638513"/>
            <a:ext cx="2497967" cy="24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u Bàn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80301483-6C8F-D409-8D7F-94DAEB24D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7417" y1="49833" x2="47833" y2="6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469" y="513389"/>
            <a:ext cx="402336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h khử mùi, vệ sinh tủ lạnh - chỉ 1 phút hiệu quả 99.99%">
            <a:extLst>
              <a:ext uri="{FF2B5EF4-FFF2-40B4-BE49-F238E27FC236}">
                <a16:creationId xmlns:a16="http://schemas.microsoft.com/office/drawing/2014/main" id="{99AAB228-1BFA-F268-82CB-214BDA003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4" b="96947" l="4848" r="94141">
                        <a14:foregroundMark x1="16741" y1="80579" x2="16970" y2="97455"/>
                        <a14:foregroundMark x1="16368" y1="53109" x2="16398" y2="55310"/>
                        <a14:foregroundMark x1="58160" y1="14282" x2="84848" y2="14504"/>
                        <a14:foregroundMark x1="41888" y1="14147" x2="46270" y2="14183"/>
                        <a14:foregroundMark x1="28534" y1="14036" x2="30434" y2="14052"/>
                        <a14:foregroundMark x1="84848" y1="14504" x2="89293" y2="94402"/>
                        <a14:foregroundMark x1="55354" y1="92112" x2="67475" y2="92112"/>
                        <a14:foregroundMark x1="67475" y1="92112" x2="94343" y2="90585"/>
                        <a14:foregroundMark x1="73535" y1="12468" x2="70303" y2="70738"/>
                        <a14:foregroundMark x1="70303" y1="70738" x2="70303" y2="70738"/>
                        <a14:foregroundMark x1="55401" y1="19847" x2="69091" y2="89822"/>
                        <a14:foregroundMark x1="55327" y1="19470" x2="55401" y2="19847"/>
                        <a14:foregroundMark x1="77778" y1="36896" x2="78990" y2="86768"/>
                        <a14:foregroundMark x1="46263" y1="15522" x2="45657" y2="54707"/>
                        <a14:foregroundMark x1="32037" y1="26881" x2="31919" y2="26972"/>
                        <a14:foregroundMark x1="40202" y1="20611" x2="38988" y2="21543"/>
                        <a14:foregroundMark x1="46667" y1="54962" x2="57374" y2="73537"/>
                        <a14:foregroundMark x1="57374" y1="73537" x2="57576" y2="73791"/>
                        <a14:foregroundMark x1="38586" y1="52417" x2="39596" y2="52163"/>
                        <a14:foregroundMark x1="4848" y1="82952" x2="10241" y2="90381"/>
                        <a14:foregroundMark x1="23838" y1="78626" x2="29697" y2="86768"/>
                        <a14:foregroundMark x1="22424" y1="89313" x2="71717" y2="79389"/>
                        <a14:foregroundMark x1="71717" y1="79389" x2="72525" y2="79389"/>
                        <a14:foregroundMark x1="28889" y1="83715" x2="36566" y2="83715"/>
                        <a14:backgroundMark x1="27071" y1="12977" x2="20404" y2="25954"/>
                        <a14:backgroundMark x1="23636" y1="11959" x2="13333" y2="51908"/>
                        <a14:backgroundMark x1="13333" y1="51908" x2="13333" y2="52417"/>
                        <a14:backgroundMark x1="19596" y1="4071" x2="14343" y2="28753"/>
                        <a14:backgroundMark x1="39394" y1="5852" x2="31313" y2="26463"/>
                        <a14:backgroundMark x1="49697" y1="8651" x2="54747" y2="19847"/>
                        <a14:backgroundMark x1="54747" y1="19847" x2="54747" y2="19847"/>
                        <a14:backgroundMark x1="52323" y1="50891" x2="52323" y2="50891"/>
                        <a14:backgroundMark x1="12929" y1="61069" x2="12929" y2="61069"/>
                        <a14:backgroundMark x1="18586" y1="63868" x2="18586" y2="63868"/>
                        <a14:backgroundMark x1="18182" y1="55216" x2="18788" y2="73537"/>
                        <a14:backgroundMark x1="10909" y1="77354" x2="19192" y2="75064"/>
                        <a14:backgroundMark x1="9293" y1="9415" x2="9899" y2="76590"/>
                        <a14:backgroundMark x1="37374" y1="4580" x2="53131" y2="6107"/>
                        <a14:backgroundMark x1="8687" y1="37150" x2="9091" y2="78117"/>
                        <a14:backgroundMark x1="9091" y1="78117" x2="9091" y2="40967"/>
                        <a14:backgroundMark x1="8081" y1="92112" x2="11515" y2="97964"/>
                        <a14:backgroundMark x1="52121" y1="51908" x2="52121" y2="51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33" y="3518936"/>
            <a:ext cx="4005655" cy="318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Hoạt Hình PNG , Về Một Người Cha Và Con Trai đang Hút Bụi Và Lau  Chùi Căn Hộ Bằng, Trang Chủ, Bố PNG trong suốt và Vector để tải">
            <a:extLst>
              <a:ext uri="{FF2B5EF4-FFF2-40B4-BE49-F238E27FC236}">
                <a16:creationId xmlns:a16="http://schemas.microsoft.com/office/drawing/2014/main" id="{D2D3902A-61FE-CB4D-5043-9D03AE51F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349" y="3135993"/>
            <a:ext cx="4166988" cy="41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2258EB-5359-8B40-CD2A-186967B48827}"/>
              </a:ext>
            </a:extLst>
          </p:cNvPr>
          <p:cNvSpPr txBox="1"/>
          <p:nvPr/>
        </p:nvSpPr>
        <p:spPr>
          <a:xfrm>
            <a:off x="961020" y="990507"/>
            <a:ext cx="8425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đã làm việc gì để giữ gìn đồ dùng?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32">
            <a:extLst>
              <a:ext uri="{FF2B5EF4-FFF2-40B4-BE49-F238E27FC236}">
                <a16:creationId xmlns:a16="http://schemas.microsoft.com/office/drawing/2014/main" id="{9C03721B-4E19-A5FF-D29F-895DAE50448C}"/>
              </a:ext>
            </a:extLst>
          </p:cNvPr>
          <p:cNvSpPr>
            <a:spLocks noEditPoints="1"/>
          </p:cNvSpPr>
          <p:nvPr/>
        </p:nvSpPr>
        <p:spPr bwMode="auto">
          <a:xfrm>
            <a:off x="3265735" y="397570"/>
            <a:ext cx="6066818" cy="1330810"/>
          </a:xfrm>
          <a:custGeom>
            <a:avLst/>
            <a:gdLst>
              <a:gd name="T0" fmla="*/ 1255 w 8586"/>
              <a:gd name="T1" fmla="*/ 528 h 2853"/>
              <a:gd name="T2" fmla="*/ 1115 w 8586"/>
              <a:gd name="T3" fmla="*/ 542 h 2853"/>
              <a:gd name="T4" fmla="*/ 369 w 8586"/>
              <a:gd name="T5" fmla="*/ 842 h 2853"/>
              <a:gd name="T6" fmla="*/ 377 w 8586"/>
              <a:gd name="T7" fmla="*/ 890 h 2853"/>
              <a:gd name="T8" fmla="*/ 727 w 8586"/>
              <a:gd name="T9" fmla="*/ 777 h 2853"/>
              <a:gd name="T10" fmla="*/ 369 w 8586"/>
              <a:gd name="T11" fmla="*/ 842 h 2853"/>
              <a:gd name="T12" fmla="*/ 8363 w 8586"/>
              <a:gd name="T13" fmla="*/ 2271 h 2853"/>
              <a:gd name="T14" fmla="*/ 8374 w 8586"/>
              <a:gd name="T15" fmla="*/ 2206 h 2853"/>
              <a:gd name="T16" fmla="*/ 8017 w 8586"/>
              <a:gd name="T17" fmla="*/ 2163 h 2853"/>
              <a:gd name="T18" fmla="*/ 7873 w 8586"/>
              <a:gd name="T19" fmla="*/ 2246 h 2853"/>
              <a:gd name="T20" fmla="*/ 8495 w 8586"/>
              <a:gd name="T21" fmla="*/ 2420 h 2853"/>
              <a:gd name="T22" fmla="*/ 8486 w 8586"/>
              <a:gd name="T23" fmla="*/ 2367 h 2853"/>
              <a:gd name="T24" fmla="*/ 8337 w 8586"/>
              <a:gd name="T25" fmla="*/ 2427 h 2853"/>
              <a:gd name="T26" fmla="*/ 8470 w 8586"/>
              <a:gd name="T27" fmla="*/ 2466 h 2853"/>
              <a:gd name="T28" fmla="*/ 7944 w 8586"/>
              <a:gd name="T29" fmla="*/ 2627 h 2853"/>
              <a:gd name="T30" fmla="*/ 7472 w 8586"/>
              <a:gd name="T31" fmla="*/ 2644 h 2853"/>
              <a:gd name="T32" fmla="*/ 6872 w 8586"/>
              <a:gd name="T33" fmla="*/ 2777 h 2853"/>
              <a:gd name="T34" fmla="*/ 4410 w 8586"/>
              <a:gd name="T35" fmla="*/ 2778 h 2853"/>
              <a:gd name="T36" fmla="*/ 1046 w 8586"/>
              <a:gd name="T37" fmla="*/ 2839 h 2853"/>
              <a:gd name="T38" fmla="*/ 421 w 8586"/>
              <a:gd name="T39" fmla="*/ 2807 h 2853"/>
              <a:gd name="T40" fmla="*/ 137 w 8586"/>
              <a:gd name="T41" fmla="*/ 2594 h 2853"/>
              <a:gd name="T42" fmla="*/ 284 w 8586"/>
              <a:gd name="T43" fmla="*/ 2244 h 2853"/>
              <a:gd name="T44" fmla="*/ 211 w 8586"/>
              <a:gd name="T45" fmla="*/ 2122 h 2853"/>
              <a:gd name="T46" fmla="*/ 146 w 8586"/>
              <a:gd name="T47" fmla="*/ 1611 h 2853"/>
              <a:gd name="T48" fmla="*/ 155 w 8586"/>
              <a:gd name="T49" fmla="*/ 1410 h 2853"/>
              <a:gd name="T50" fmla="*/ 195 w 8586"/>
              <a:gd name="T51" fmla="*/ 1189 h 2853"/>
              <a:gd name="T52" fmla="*/ 250 w 8586"/>
              <a:gd name="T53" fmla="*/ 1096 h 2853"/>
              <a:gd name="T54" fmla="*/ 219 w 8586"/>
              <a:gd name="T55" fmla="*/ 1019 h 2853"/>
              <a:gd name="T56" fmla="*/ 180 w 8586"/>
              <a:gd name="T57" fmla="*/ 920 h 2853"/>
              <a:gd name="T58" fmla="*/ 353 w 8586"/>
              <a:gd name="T59" fmla="*/ 731 h 2853"/>
              <a:gd name="T60" fmla="*/ 1047 w 8586"/>
              <a:gd name="T61" fmla="*/ 515 h 2853"/>
              <a:gd name="T62" fmla="*/ 1154 w 8586"/>
              <a:gd name="T63" fmla="*/ 424 h 2853"/>
              <a:gd name="T64" fmla="*/ 1883 w 8586"/>
              <a:gd name="T65" fmla="*/ 213 h 2853"/>
              <a:gd name="T66" fmla="*/ 2874 w 8586"/>
              <a:gd name="T67" fmla="*/ 65 h 2853"/>
              <a:gd name="T68" fmla="*/ 3327 w 8586"/>
              <a:gd name="T69" fmla="*/ 63 h 2853"/>
              <a:gd name="T70" fmla="*/ 4013 w 8586"/>
              <a:gd name="T71" fmla="*/ 84 h 2853"/>
              <a:gd name="T72" fmla="*/ 5150 w 8586"/>
              <a:gd name="T73" fmla="*/ 70 h 2853"/>
              <a:gd name="T74" fmla="*/ 5937 w 8586"/>
              <a:gd name="T75" fmla="*/ 59 h 2853"/>
              <a:gd name="T76" fmla="*/ 6443 w 8586"/>
              <a:gd name="T77" fmla="*/ 154 h 2853"/>
              <a:gd name="T78" fmla="*/ 6793 w 8586"/>
              <a:gd name="T79" fmla="*/ 303 h 2853"/>
              <a:gd name="T80" fmla="*/ 7323 w 8586"/>
              <a:gd name="T81" fmla="*/ 834 h 2853"/>
              <a:gd name="T82" fmla="*/ 7543 w 8586"/>
              <a:gd name="T83" fmla="*/ 1031 h 2853"/>
              <a:gd name="T84" fmla="*/ 7746 w 8586"/>
              <a:gd name="T85" fmla="*/ 1121 h 2853"/>
              <a:gd name="T86" fmla="*/ 8062 w 8586"/>
              <a:gd name="T87" fmla="*/ 1428 h 2853"/>
              <a:gd name="T88" fmla="*/ 8352 w 8586"/>
              <a:gd name="T89" fmla="*/ 1598 h 2853"/>
              <a:gd name="T90" fmla="*/ 8440 w 8586"/>
              <a:gd name="T91" fmla="*/ 2113 h 2853"/>
              <a:gd name="T92" fmla="*/ 8580 w 8586"/>
              <a:gd name="T93" fmla="*/ 2376 h 2853"/>
              <a:gd name="T94" fmla="*/ 8495 w 8586"/>
              <a:gd name="T95" fmla="*/ 2420 h 2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586" h="2853">
                <a:moveTo>
                  <a:pt x="1192" y="580"/>
                </a:moveTo>
                <a:cubicBezTo>
                  <a:pt x="1216" y="569"/>
                  <a:pt x="1234" y="546"/>
                  <a:pt x="1255" y="528"/>
                </a:cubicBezTo>
                <a:cubicBezTo>
                  <a:pt x="1239" y="522"/>
                  <a:pt x="1222" y="511"/>
                  <a:pt x="1206" y="513"/>
                </a:cubicBezTo>
                <a:cubicBezTo>
                  <a:pt x="1183" y="516"/>
                  <a:pt x="1160" y="527"/>
                  <a:pt x="1115" y="542"/>
                </a:cubicBezTo>
                <a:cubicBezTo>
                  <a:pt x="1159" y="565"/>
                  <a:pt x="1181" y="585"/>
                  <a:pt x="1192" y="580"/>
                </a:cubicBezTo>
                <a:close/>
                <a:moveTo>
                  <a:pt x="369" y="842"/>
                </a:moveTo>
                <a:cubicBezTo>
                  <a:pt x="359" y="844"/>
                  <a:pt x="353" y="862"/>
                  <a:pt x="345" y="873"/>
                </a:cubicBezTo>
                <a:cubicBezTo>
                  <a:pt x="356" y="879"/>
                  <a:pt x="368" y="892"/>
                  <a:pt x="377" y="890"/>
                </a:cubicBezTo>
                <a:cubicBezTo>
                  <a:pt x="482" y="871"/>
                  <a:pt x="588" y="851"/>
                  <a:pt x="693" y="826"/>
                </a:cubicBezTo>
                <a:cubicBezTo>
                  <a:pt x="707" y="823"/>
                  <a:pt x="716" y="794"/>
                  <a:pt x="727" y="777"/>
                </a:cubicBezTo>
                <a:cubicBezTo>
                  <a:pt x="711" y="768"/>
                  <a:pt x="696" y="758"/>
                  <a:pt x="701" y="762"/>
                </a:cubicBezTo>
                <a:cubicBezTo>
                  <a:pt x="576" y="792"/>
                  <a:pt x="472" y="815"/>
                  <a:pt x="369" y="842"/>
                </a:cubicBezTo>
                <a:close/>
                <a:moveTo>
                  <a:pt x="8105" y="2348"/>
                </a:moveTo>
                <a:cubicBezTo>
                  <a:pt x="8169" y="2247"/>
                  <a:pt x="8269" y="2271"/>
                  <a:pt x="8363" y="2271"/>
                </a:cubicBezTo>
                <a:cubicBezTo>
                  <a:pt x="8381" y="2270"/>
                  <a:pt x="8398" y="2251"/>
                  <a:pt x="8416" y="2240"/>
                </a:cubicBezTo>
                <a:cubicBezTo>
                  <a:pt x="8402" y="2228"/>
                  <a:pt x="8384" y="2203"/>
                  <a:pt x="8374" y="2206"/>
                </a:cubicBezTo>
                <a:cubicBezTo>
                  <a:pt x="8275" y="2233"/>
                  <a:pt x="8207" y="2180"/>
                  <a:pt x="8137" y="2123"/>
                </a:cubicBezTo>
                <a:cubicBezTo>
                  <a:pt x="8073" y="2071"/>
                  <a:pt x="8074" y="2076"/>
                  <a:pt x="8017" y="2163"/>
                </a:cubicBezTo>
                <a:cubicBezTo>
                  <a:pt x="8002" y="2185"/>
                  <a:pt x="7961" y="2190"/>
                  <a:pt x="7933" y="2205"/>
                </a:cubicBezTo>
                <a:cubicBezTo>
                  <a:pt x="7916" y="2215"/>
                  <a:pt x="7900" y="2228"/>
                  <a:pt x="7873" y="2246"/>
                </a:cubicBezTo>
                <a:cubicBezTo>
                  <a:pt x="7957" y="2283"/>
                  <a:pt x="8031" y="2316"/>
                  <a:pt x="8105" y="2348"/>
                </a:cubicBezTo>
                <a:close/>
                <a:moveTo>
                  <a:pt x="8495" y="2420"/>
                </a:moveTo>
                <a:cubicBezTo>
                  <a:pt x="8503" y="2408"/>
                  <a:pt x="8515" y="2399"/>
                  <a:pt x="8526" y="2389"/>
                </a:cubicBezTo>
                <a:cubicBezTo>
                  <a:pt x="8512" y="2381"/>
                  <a:pt x="8499" y="2366"/>
                  <a:pt x="8486" y="2367"/>
                </a:cubicBezTo>
                <a:cubicBezTo>
                  <a:pt x="8450" y="2369"/>
                  <a:pt x="8413" y="2374"/>
                  <a:pt x="8378" y="2386"/>
                </a:cubicBezTo>
                <a:cubicBezTo>
                  <a:pt x="8362" y="2391"/>
                  <a:pt x="8351" y="2412"/>
                  <a:pt x="8337" y="2427"/>
                </a:cubicBezTo>
                <a:cubicBezTo>
                  <a:pt x="8360" y="2439"/>
                  <a:pt x="8381" y="2456"/>
                  <a:pt x="8405" y="2464"/>
                </a:cubicBezTo>
                <a:cubicBezTo>
                  <a:pt x="8425" y="2470"/>
                  <a:pt x="8448" y="2466"/>
                  <a:pt x="8470" y="2466"/>
                </a:cubicBezTo>
                <a:cubicBezTo>
                  <a:pt x="8367" y="2505"/>
                  <a:pt x="8265" y="2547"/>
                  <a:pt x="8160" y="2582"/>
                </a:cubicBezTo>
                <a:cubicBezTo>
                  <a:pt x="8090" y="2605"/>
                  <a:pt x="8011" y="2640"/>
                  <a:pt x="7944" y="2627"/>
                </a:cubicBezTo>
                <a:cubicBezTo>
                  <a:pt x="7836" y="2607"/>
                  <a:pt x="7736" y="2616"/>
                  <a:pt x="7632" y="2637"/>
                </a:cubicBezTo>
                <a:cubicBezTo>
                  <a:pt x="7580" y="2647"/>
                  <a:pt x="7522" y="2629"/>
                  <a:pt x="7472" y="2644"/>
                </a:cubicBezTo>
                <a:cubicBezTo>
                  <a:pt x="7413" y="2662"/>
                  <a:pt x="7362" y="2717"/>
                  <a:pt x="7302" y="2728"/>
                </a:cubicBezTo>
                <a:cubicBezTo>
                  <a:pt x="7160" y="2754"/>
                  <a:pt x="7016" y="2775"/>
                  <a:pt x="6872" y="2777"/>
                </a:cubicBezTo>
                <a:cubicBezTo>
                  <a:pt x="6300" y="2789"/>
                  <a:pt x="5728" y="2796"/>
                  <a:pt x="5156" y="2798"/>
                </a:cubicBezTo>
                <a:cubicBezTo>
                  <a:pt x="4908" y="2799"/>
                  <a:pt x="4659" y="2778"/>
                  <a:pt x="4410" y="2778"/>
                </a:cubicBezTo>
                <a:cubicBezTo>
                  <a:pt x="3795" y="2776"/>
                  <a:pt x="3179" y="2774"/>
                  <a:pt x="2563" y="2784"/>
                </a:cubicBezTo>
                <a:cubicBezTo>
                  <a:pt x="2057" y="2793"/>
                  <a:pt x="1552" y="2820"/>
                  <a:pt x="1046" y="2839"/>
                </a:cubicBezTo>
                <a:cubicBezTo>
                  <a:pt x="863" y="2845"/>
                  <a:pt x="679" y="2852"/>
                  <a:pt x="496" y="2853"/>
                </a:cubicBezTo>
                <a:cubicBezTo>
                  <a:pt x="470" y="2853"/>
                  <a:pt x="418" y="2814"/>
                  <a:pt x="421" y="2807"/>
                </a:cubicBezTo>
                <a:cubicBezTo>
                  <a:pt x="472" y="2657"/>
                  <a:pt x="370" y="2678"/>
                  <a:pt x="280" y="2667"/>
                </a:cubicBezTo>
                <a:cubicBezTo>
                  <a:pt x="229" y="2661"/>
                  <a:pt x="162" y="2634"/>
                  <a:pt x="137" y="2594"/>
                </a:cubicBezTo>
                <a:cubicBezTo>
                  <a:pt x="73" y="2490"/>
                  <a:pt x="114" y="2379"/>
                  <a:pt x="223" y="2303"/>
                </a:cubicBezTo>
                <a:cubicBezTo>
                  <a:pt x="246" y="2287"/>
                  <a:pt x="264" y="2264"/>
                  <a:pt x="284" y="2244"/>
                </a:cubicBezTo>
                <a:cubicBezTo>
                  <a:pt x="260" y="2234"/>
                  <a:pt x="237" y="2221"/>
                  <a:pt x="212" y="2214"/>
                </a:cubicBezTo>
                <a:cubicBezTo>
                  <a:pt x="110" y="2183"/>
                  <a:pt x="127" y="2161"/>
                  <a:pt x="211" y="2122"/>
                </a:cubicBezTo>
                <a:cubicBezTo>
                  <a:pt x="275" y="2092"/>
                  <a:pt x="289" y="2047"/>
                  <a:pt x="222" y="1987"/>
                </a:cubicBezTo>
                <a:cubicBezTo>
                  <a:pt x="107" y="1884"/>
                  <a:pt x="76" y="1757"/>
                  <a:pt x="146" y="1611"/>
                </a:cubicBezTo>
                <a:cubicBezTo>
                  <a:pt x="156" y="1589"/>
                  <a:pt x="145" y="1536"/>
                  <a:pt x="127" y="1525"/>
                </a:cubicBezTo>
                <a:cubicBezTo>
                  <a:pt x="0" y="1449"/>
                  <a:pt x="84" y="1441"/>
                  <a:pt x="155" y="1410"/>
                </a:cubicBezTo>
                <a:cubicBezTo>
                  <a:pt x="197" y="1391"/>
                  <a:pt x="238" y="1348"/>
                  <a:pt x="260" y="1306"/>
                </a:cubicBezTo>
                <a:cubicBezTo>
                  <a:pt x="291" y="1247"/>
                  <a:pt x="321" y="1172"/>
                  <a:pt x="195" y="1189"/>
                </a:cubicBezTo>
                <a:cubicBezTo>
                  <a:pt x="134" y="1197"/>
                  <a:pt x="162" y="1163"/>
                  <a:pt x="180" y="1146"/>
                </a:cubicBezTo>
                <a:cubicBezTo>
                  <a:pt x="201" y="1126"/>
                  <a:pt x="232" y="1117"/>
                  <a:pt x="250" y="1096"/>
                </a:cubicBezTo>
                <a:cubicBezTo>
                  <a:pt x="266" y="1079"/>
                  <a:pt x="271" y="1051"/>
                  <a:pt x="280" y="1027"/>
                </a:cubicBezTo>
                <a:cubicBezTo>
                  <a:pt x="260" y="1025"/>
                  <a:pt x="238" y="1025"/>
                  <a:pt x="219" y="1019"/>
                </a:cubicBezTo>
                <a:cubicBezTo>
                  <a:pt x="189" y="1010"/>
                  <a:pt x="161" y="997"/>
                  <a:pt x="132" y="985"/>
                </a:cubicBezTo>
                <a:cubicBezTo>
                  <a:pt x="148" y="963"/>
                  <a:pt x="163" y="940"/>
                  <a:pt x="180" y="920"/>
                </a:cubicBezTo>
                <a:cubicBezTo>
                  <a:pt x="198" y="898"/>
                  <a:pt x="240" y="871"/>
                  <a:pt x="236" y="858"/>
                </a:cubicBezTo>
                <a:cubicBezTo>
                  <a:pt x="200" y="743"/>
                  <a:pt x="284" y="742"/>
                  <a:pt x="353" y="731"/>
                </a:cubicBezTo>
                <a:cubicBezTo>
                  <a:pt x="557" y="698"/>
                  <a:pt x="762" y="669"/>
                  <a:pt x="967" y="637"/>
                </a:cubicBezTo>
                <a:cubicBezTo>
                  <a:pt x="1031" y="627"/>
                  <a:pt x="1030" y="626"/>
                  <a:pt x="1047" y="515"/>
                </a:cubicBezTo>
                <a:cubicBezTo>
                  <a:pt x="1048" y="506"/>
                  <a:pt x="1063" y="498"/>
                  <a:pt x="1072" y="491"/>
                </a:cubicBezTo>
                <a:cubicBezTo>
                  <a:pt x="1099" y="468"/>
                  <a:pt x="1123" y="438"/>
                  <a:pt x="1154" y="424"/>
                </a:cubicBezTo>
                <a:cubicBezTo>
                  <a:pt x="1319" y="347"/>
                  <a:pt x="1445" y="164"/>
                  <a:pt x="1673" y="247"/>
                </a:cubicBezTo>
                <a:cubicBezTo>
                  <a:pt x="1732" y="268"/>
                  <a:pt x="1820" y="243"/>
                  <a:pt x="1883" y="213"/>
                </a:cubicBezTo>
                <a:cubicBezTo>
                  <a:pt x="2055" y="134"/>
                  <a:pt x="2236" y="122"/>
                  <a:pt x="2420" y="111"/>
                </a:cubicBezTo>
                <a:cubicBezTo>
                  <a:pt x="2571" y="101"/>
                  <a:pt x="2722" y="76"/>
                  <a:pt x="2874" y="65"/>
                </a:cubicBezTo>
                <a:cubicBezTo>
                  <a:pt x="2989" y="56"/>
                  <a:pt x="3104" y="58"/>
                  <a:pt x="3220" y="57"/>
                </a:cubicBezTo>
                <a:cubicBezTo>
                  <a:pt x="3255" y="56"/>
                  <a:pt x="3293" y="68"/>
                  <a:pt x="3327" y="63"/>
                </a:cubicBezTo>
                <a:cubicBezTo>
                  <a:pt x="3514" y="31"/>
                  <a:pt x="3699" y="0"/>
                  <a:pt x="3883" y="85"/>
                </a:cubicBezTo>
                <a:cubicBezTo>
                  <a:pt x="3919" y="101"/>
                  <a:pt x="3973" y="96"/>
                  <a:pt x="4013" y="84"/>
                </a:cubicBezTo>
                <a:cubicBezTo>
                  <a:pt x="4258" y="11"/>
                  <a:pt x="4511" y="46"/>
                  <a:pt x="4760" y="31"/>
                </a:cubicBezTo>
                <a:cubicBezTo>
                  <a:pt x="4889" y="24"/>
                  <a:pt x="5020" y="68"/>
                  <a:pt x="5150" y="70"/>
                </a:cubicBezTo>
                <a:cubicBezTo>
                  <a:pt x="5281" y="73"/>
                  <a:pt x="5411" y="48"/>
                  <a:pt x="5542" y="44"/>
                </a:cubicBezTo>
                <a:cubicBezTo>
                  <a:pt x="5674" y="41"/>
                  <a:pt x="5808" y="37"/>
                  <a:pt x="5937" y="59"/>
                </a:cubicBezTo>
                <a:cubicBezTo>
                  <a:pt x="6053" y="78"/>
                  <a:pt x="6166" y="103"/>
                  <a:pt x="6286" y="97"/>
                </a:cubicBezTo>
                <a:cubicBezTo>
                  <a:pt x="6338" y="95"/>
                  <a:pt x="6391" y="134"/>
                  <a:pt x="6443" y="154"/>
                </a:cubicBezTo>
                <a:cubicBezTo>
                  <a:pt x="6502" y="177"/>
                  <a:pt x="6562" y="200"/>
                  <a:pt x="6620" y="224"/>
                </a:cubicBezTo>
                <a:cubicBezTo>
                  <a:pt x="6678" y="249"/>
                  <a:pt x="6737" y="274"/>
                  <a:pt x="6793" y="303"/>
                </a:cubicBezTo>
                <a:cubicBezTo>
                  <a:pt x="6845" y="330"/>
                  <a:pt x="6891" y="368"/>
                  <a:pt x="6944" y="390"/>
                </a:cubicBezTo>
                <a:cubicBezTo>
                  <a:pt x="7225" y="502"/>
                  <a:pt x="7225" y="501"/>
                  <a:pt x="7323" y="834"/>
                </a:cubicBezTo>
                <a:cubicBezTo>
                  <a:pt x="7328" y="851"/>
                  <a:pt x="7351" y="876"/>
                  <a:pt x="7365" y="876"/>
                </a:cubicBezTo>
                <a:cubicBezTo>
                  <a:pt x="7476" y="872"/>
                  <a:pt x="7516" y="935"/>
                  <a:pt x="7543" y="1031"/>
                </a:cubicBezTo>
                <a:cubicBezTo>
                  <a:pt x="7551" y="1060"/>
                  <a:pt x="7603" y="1082"/>
                  <a:pt x="7639" y="1097"/>
                </a:cubicBezTo>
                <a:cubicBezTo>
                  <a:pt x="7672" y="1112"/>
                  <a:pt x="7711" y="1111"/>
                  <a:pt x="7746" y="1121"/>
                </a:cubicBezTo>
                <a:cubicBezTo>
                  <a:pt x="7846" y="1150"/>
                  <a:pt x="7966" y="1151"/>
                  <a:pt x="7943" y="1316"/>
                </a:cubicBezTo>
                <a:cubicBezTo>
                  <a:pt x="7939" y="1348"/>
                  <a:pt x="8015" y="1401"/>
                  <a:pt x="8062" y="1428"/>
                </a:cubicBezTo>
                <a:cubicBezTo>
                  <a:pt x="8131" y="1467"/>
                  <a:pt x="8209" y="1487"/>
                  <a:pt x="8280" y="1523"/>
                </a:cubicBezTo>
                <a:cubicBezTo>
                  <a:pt x="8310" y="1538"/>
                  <a:pt x="8349" y="1570"/>
                  <a:pt x="8352" y="1598"/>
                </a:cubicBezTo>
                <a:cubicBezTo>
                  <a:pt x="8364" y="1734"/>
                  <a:pt x="8378" y="1872"/>
                  <a:pt x="8364" y="2007"/>
                </a:cubicBezTo>
                <a:cubicBezTo>
                  <a:pt x="8356" y="2086"/>
                  <a:pt x="8329" y="2140"/>
                  <a:pt x="8440" y="2113"/>
                </a:cubicBezTo>
                <a:cubicBezTo>
                  <a:pt x="8525" y="2092"/>
                  <a:pt x="8537" y="2138"/>
                  <a:pt x="8543" y="2206"/>
                </a:cubicBezTo>
                <a:cubicBezTo>
                  <a:pt x="8548" y="2263"/>
                  <a:pt x="8575" y="2319"/>
                  <a:pt x="8580" y="2376"/>
                </a:cubicBezTo>
                <a:cubicBezTo>
                  <a:pt x="8586" y="2454"/>
                  <a:pt x="8531" y="2474"/>
                  <a:pt x="8464" y="2473"/>
                </a:cubicBezTo>
                <a:cubicBezTo>
                  <a:pt x="8474" y="2455"/>
                  <a:pt x="8483" y="2436"/>
                  <a:pt x="8495" y="242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EB5B69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C8C7A-9BD4-4E12-770B-4F0C1DE841A4}"/>
              </a:ext>
            </a:extLst>
          </p:cNvPr>
          <p:cNvSpPr txBox="1"/>
          <p:nvPr/>
        </p:nvSpPr>
        <p:spPr>
          <a:xfrm>
            <a:off x="3978288" y="625471"/>
            <a:ext cx="4284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nhà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EB5B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FDB46C-0D2D-A185-4C61-34B73B41D139}"/>
              </a:ext>
            </a:extLst>
          </p:cNvPr>
          <p:cNvGrpSpPr/>
          <p:nvPr/>
        </p:nvGrpSpPr>
        <p:grpSpPr>
          <a:xfrm rot="5400000">
            <a:off x="4772392" y="429215"/>
            <a:ext cx="2829410" cy="5996612"/>
            <a:chOff x="8973341" y="852625"/>
            <a:chExt cx="2029095" cy="1435453"/>
          </a:xfrm>
        </p:grpSpPr>
        <p:sp>
          <p:nvSpPr>
            <p:cNvPr id="7" name="Freeform 255">
              <a:extLst>
                <a:ext uri="{FF2B5EF4-FFF2-40B4-BE49-F238E27FC236}">
                  <a16:creationId xmlns:a16="http://schemas.microsoft.com/office/drawing/2014/main" id="{DCC6180A-E30E-8CC7-82D0-C4A1D969D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" name="Rectangle 256">
              <a:extLst>
                <a:ext uri="{FF2B5EF4-FFF2-40B4-BE49-F238E27FC236}">
                  <a16:creationId xmlns:a16="http://schemas.microsoft.com/office/drawing/2014/main" id="{5708028D-3916-A01E-6BBA-02A56C236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" name="Freeform 257">
              <a:extLst>
                <a:ext uri="{FF2B5EF4-FFF2-40B4-BE49-F238E27FC236}">
                  <a16:creationId xmlns:a16="http://schemas.microsoft.com/office/drawing/2014/main" id="{78D8F0B4-7502-5F15-9FE3-030CB436A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7226CB2-607E-B039-18E1-7870667C28A3}"/>
              </a:ext>
            </a:extLst>
          </p:cNvPr>
          <p:cNvSpPr txBox="1"/>
          <p:nvPr/>
        </p:nvSpPr>
        <p:spPr>
          <a:xfrm>
            <a:off x="3601805" y="2764289"/>
            <a:ext cx="5222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 sinh đồ dùng trong nhà cùng người than.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328C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7F0634-4BB4-7AED-6712-F2548E641601}"/>
              </a:ext>
            </a:extLst>
          </p:cNvPr>
          <p:cNvGrpSpPr/>
          <p:nvPr/>
        </p:nvGrpSpPr>
        <p:grpSpPr>
          <a:xfrm>
            <a:off x="481691" y="974482"/>
            <a:ext cx="2065148" cy="2028696"/>
            <a:chOff x="3109913" y="390525"/>
            <a:chExt cx="5970588" cy="6275388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62E1D988-FCD0-66E9-95B0-2ED79F411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EBD11E3F-A674-8CFE-69DF-37DBA178E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559A1BED-F226-DF92-6A9D-A6FEBE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93782F5-58DA-DC39-35F7-EF76D0FEF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7E96282-7926-1EB8-AE55-46B1EC506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F362D5A-2B1D-F0A5-3ABD-0FC6AB694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0CE2C4F-7FC4-1462-30F0-021E9BE8A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B74FBC98-3DD5-2E00-4374-802B0F983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065E0F90-81CC-84E0-6EB2-CD5BBCB8A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45763588-7A3F-E1F9-AD9C-C47869C40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A74A61B9-52A2-416E-CBC9-3B4ED9F84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EDB35A66-FE62-CE0D-B665-C7FA70994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54EE1A1-D6A2-D0AF-89E9-27AF46700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84EEA276-FB8B-02FC-388D-69147C374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4C5CF1DD-6204-3B93-25DE-367C8BBAE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221A9863-EE09-CA8A-3431-F0BF3F1E3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98EB406D-1BE9-DD34-0FE4-44A4D30F9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D866C298-B629-4E5A-3CE8-434929F44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1AD64299-2DE8-328B-FEF5-825DF4B1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21DF4B8D-DAEE-EEB7-10AB-E6E511EAC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BEB06735-3D6D-9CAF-73AF-C60CD281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E693FB41-41F0-EEDF-944C-525C3C7DC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34CAFC2-553D-C51A-8DA0-0EA7890EB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00D7FF6A-0F73-0D8F-1F9D-D42D941D3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A13E11F6-8AD8-43C6-0E27-E35129557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F69DF96F-F9CB-2696-5F0A-6FCD73E62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6C108D4A-7B07-AAAB-F5CB-42C9F11CF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ACA5C3C0-8D90-28E9-7111-68E1AD86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E687BAA1-EAFC-4AF6-C33B-26FFF2B79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4B75F6EE-C5AC-0913-AB8B-327B28578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525E8B71-15C4-24BC-A984-FA7360D83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BA010E88-0B42-5932-D158-7B241BCC6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BFF45F94-16DC-F009-A181-AAFB0F460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7EA756D9-F931-C819-7D24-1B4D35954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C2387F44-8A36-1510-569A-650C1D5D4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C9C4A733-566A-885A-2298-D1C2A5F10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8D251379-E626-4972-E8BE-1FF89139C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33D5D9E8-D1F8-EDD0-490F-AA2D5DC3E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E0BA472D-5A44-9928-39D0-386AA98B6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40C14F2C-27D9-0FFF-16DE-420B0B768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2" name="Oval 50">
              <a:extLst>
                <a:ext uri="{FF2B5EF4-FFF2-40B4-BE49-F238E27FC236}">
                  <a16:creationId xmlns:a16="http://schemas.microsoft.com/office/drawing/2014/main" id="{A14DB59A-9303-8FD6-ABBD-AE05D32BB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3" name="Oval 51">
              <a:extLst>
                <a:ext uri="{FF2B5EF4-FFF2-40B4-BE49-F238E27FC236}">
                  <a16:creationId xmlns:a16="http://schemas.microsoft.com/office/drawing/2014/main" id="{093E9239-E2B0-7C4C-4D4F-E483ACAC1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54F23876-1C5D-3CBA-E71A-E7D90C2D1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7DCF38BA-09C5-6422-71B9-8396124AD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414B2155-13B1-F10A-7EA9-BF57FB8D8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26ADA9EF-53DA-8F74-516C-B955B61E3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E5CCC0F2-2BD0-61CB-FB7B-D8B23214C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9687CD72-9DBF-A441-1A97-7E15607A9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A94F6EF0-B0E0-30A3-7D59-8BBF2CF2F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0E531233-5189-8C38-6E20-157617318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46B7ADF6-650A-2209-0D59-16A380EDA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4288F033-7646-DED2-77BD-EAC2C08D1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4E4160A4-21C7-EE35-9F64-1BE1615E1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F0AE18A2-4E00-AB59-9EB4-29FD3602B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4D2F6477-1229-C039-E0C4-4B095C374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53456D05-1771-B0CE-E3A3-9CDCEF12D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877DEFFC-6C5D-E17B-2D60-43CD8CD84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A49018FB-D997-3179-58F3-347218036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42895859-0705-66E7-7DB2-1FD14CD5E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0B1E7190-EB12-62DD-A5BC-935390E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CAF99DCF-DE0A-81B5-764B-061520608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7C5BA61A-04AF-A964-3E61-5CC1EA675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864578C3-CEEA-F3FF-B3BE-3772F671E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49B9C7BD-30BD-E0B9-5970-1D6DD03DB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C19A620D-11E7-24BE-801B-854DC05EC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2D6F7DB2-F135-0E64-886C-C4F9A1FBE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3292C11B-68B4-626F-B02B-1423D0D8F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496B60FB-52F2-7C58-E9FF-DE3422206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4B17910B-7B92-5C14-9E0B-56CB5EEAA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2D910941-08A5-3FE2-22B9-61F1684A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BB71810F-82CB-CCEF-3B1F-CB2B68520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67BA5772-171F-C035-70CF-5A5A8EB92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D812BFC5-E6A2-E08C-E0D0-4202C9D48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9BE648D4-BCB3-3057-2392-B7E79F8C3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D292813A-CD88-302A-E60E-EA090A266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52CCBED3-B9D2-8214-A87E-5F1642A0D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A4AA318B-2B62-8974-957F-FD936ABC8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EB7742A3-15ED-B67A-2073-0C7FDA62A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93827BEC-66A1-F0D5-AB41-26D9D13B4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5551AF5F-1AEB-2A4A-109E-8B8EDCD44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8C52D03B-6F9C-30A6-5290-6B0BD3E6D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0A50C459-3712-C040-BDF0-305E46988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3A7DB78B-7FF5-A797-E78F-B4CCEEC6E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897A5EFF-32FC-9427-1977-E982C5BA6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D6889634-E1C1-8321-410C-9796FA47A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E8CCE1F8-01E2-BAB3-71A6-6B8FD8C21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6B98EA4C-B88A-7AE1-CDA3-4F1085336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B7B16DBD-3555-893A-63D1-23EAE360F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9F1A2FFA-3C4C-B21E-BE9D-57E719F00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B4FFE3BB-1E87-48E7-4C48-4E18AE9A7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DE6EED4C-7B5F-70AA-1FF8-C14C578C7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B3D76776-961F-CA9C-93C0-253ACF687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0C5DD9D0-E0BC-47E8-2424-BD2F1D4E5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2AE64FD2-8174-E9D8-D638-C7565D5D8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649A3C7B-E4FA-9811-B1FE-06EBEE7A1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007EE872-97D4-32F8-92D6-9863FD7A7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F3A8E710-7211-DF4C-B2A8-A973455BD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1519A774-0648-959B-A157-31BDC207D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075EFA78-CA72-1A9F-0F41-66F11DB8D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54E56105-F783-2F05-56EE-5E596D752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07C00C39-6B51-3973-F7FD-8B354C96F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5967FEA6-87EF-A3DB-9088-00E6D499F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88EA5E1E-C72F-8B4C-EC42-BDA09690B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247FA8C1-8A6A-5CF7-5BA2-B7C02A520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C573147B-919D-2093-288D-D3EC90133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255C7224-6083-357D-915F-46A87554A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56AB228E-CE42-BA63-A880-9938DC6BE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652C9C00-8B31-019C-9943-EF88D5E93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1722F63F-E47E-4601-1868-639684962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FE23E049-2236-E051-FA3F-D65FBFEA6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2732E7AD-6788-7A11-A4FF-8AD118C8F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FA7ADEE2-CB44-C886-1C79-67DD76C43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41E6F529-3869-046C-D89B-7FDBB7782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CDE71AD8-FBA5-B5F2-7542-5F82CB3E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DBCC186F-61FE-9F6B-67E9-22370A6DA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D554E427-04B1-087B-102B-A5EFCBDF3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A9D9D1FC-5642-79A6-AB3F-DA670C588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842EDF70-C9CF-0F21-2C9E-236C2858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25D87105-AD8B-66D9-F035-F01A301A9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31BEFF8B-CC73-3E00-4427-6F2BB3EFB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6554D02F-0139-E97A-D716-C5B578CB6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AEB91A3A-9F47-7E57-777E-E737A2123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619B9EB8-6A97-2682-DEFC-D55F393B3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CD912CE5-EF36-F67D-E8CA-29626C17E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2AC3FFC1-ACE2-92BF-4FCA-2F153E97A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014DDE01-1828-160D-70B3-05846CF91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pic>
        <p:nvPicPr>
          <p:cNvPr id="138" name="图片 2">
            <a:extLst>
              <a:ext uri="{FF2B5EF4-FFF2-40B4-BE49-F238E27FC236}">
                <a16:creationId xmlns:a16="http://schemas.microsoft.com/office/drawing/2014/main" id="{47E55EC4-5291-CE9E-2D1F-EA12E3E39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BD8352A-F6AF-B71C-8750-43E2D1FEEBE6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0" name="Freeform 522">
              <a:extLst>
                <a:ext uri="{FF2B5EF4-FFF2-40B4-BE49-F238E27FC236}">
                  <a16:creationId xmlns:a16="http://schemas.microsoft.com/office/drawing/2014/main" id="{7B8AB3EC-DA18-EE4F-BFCD-820BE156F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1" name="Freeform 523">
              <a:extLst>
                <a:ext uri="{FF2B5EF4-FFF2-40B4-BE49-F238E27FC236}">
                  <a16:creationId xmlns:a16="http://schemas.microsoft.com/office/drawing/2014/main" id="{3895C15E-D240-93A6-35BC-34840B5B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2" name="Freeform 524">
              <a:extLst>
                <a:ext uri="{FF2B5EF4-FFF2-40B4-BE49-F238E27FC236}">
                  <a16:creationId xmlns:a16="http://schemas.microsoft.com/office/drawing/2014/main" id="{02FFAFF2-6999-D636-83FD-30303C8C5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3" name="Freeform 525">
              <a:extLst>
                <a:ext uri="{FF2B5EF4-FFF2-40B4-BE49-F238E27FC236}">
                  <a16:creationId xmlns:a16="http://schemas.microsoft.com/office/drawing/2014/main" id="{7C6EC571-5E05-8D1B-6C43-69CBE20FC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4" name="Freeform 526">
              <a:extLst>
                <a:ext uri="{FF2B5EF4-FFF2-40B4-BE49-F238E27FC236}">
                  <a16:creationId xmlns:a16="http://schemas.microsoft.com/office/drawing/2014/main" id="{BA8BF32F-2853-1C52-F4B1-4BCE9063E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5" name="Freeform 527">
              <a:extLst>
                <a:ext uri="{FF2B5EF4-FFF2-40B4-BE49-F238E27FC236}">
                  <a16:creationId xmlns:a16="http://schemas.microsoft.com/office/drawing/2014/main" id="{616DD0E9-03B6-E1EE-04ED-115C7433AC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6" name="Freeform 528">
              <a:extLst>
                <a:ext uri="{FF2B5EF4-FFF2-40B4-BE49-F238E27FC236}">
                  <a16:creationId xmlns:a16="http://schemas.microsoft.com/office/drawing/2014/main" id="{E6B881F8-05B6-BFA9-CBE2-A62ACCCEC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7" name="Freeform 529">
              <a:extLst>
                <a:ext uri="{FF2B5EF4-FFF2-40B4-BE49-F238E27FC236}">
                  <a16:creationId xmlns:a16="http://schemas.microsoft.com/office/drawing/2014/main" id="{FB202834-09DE-4BD2-E158-A7A6F795A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8" name="Freeform 530">
              <a:extLst>
                <a:ext uri="{FF2B5EF4-FFF2-40B4-BE49-F238E27FC236}">
                  <a16:creationId xmlns:a16="http://schemas.microsoft.com/office/drawing/2014/main" id="{6D72A1B4-A683-5CEB-3BA3-B9C657AC2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9" name="Freeform 531">
              <a:extLst>
                <a:ext uri="{FF2B5EF4-FFF2-40B4-BE49-F238E27FC236}">
                  <a16:creationId xmlns:a16="http://schemas.microsoft.com/office/drawing/2014/main" id="{5E38D26F-A728-9D97-7438-C108E7E7A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0" name="Freeform 532">
              <a:extLst>
                <a:ext uri="{FF2B5EF4-FFF2-40B4-BE49-F238E27FC236}">
                  <a16:creationId xmlns:a16="http://schemas.microsoft.com/office/drawing/2014/main" id="{73E626EC-A6D8-8B4B-3ACA-AA5EC6202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1" name="Freeform 533">
              <a:extLst>
                <a:ext uri="{FF2B5EF4-FFF2-40B4-BE49-F238E27FC236}">
                  <a16:creationId xmlns:a16="http://schemas.microsoft.com/office/drawing/2014/main" id="{691FCC71-D5B3-660E-56A8-65651F7E1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2" name="Freeform 534">
              <a:extLst>
                <a:ext uri="{FF2B5EF4-FFF2-40B4-BE49-F238E27FC236}">
                  <a16:creationId xmlns:a16="http://schemas.microsoft.com/office/drawing/2014/main" id="{86D57902-DAA3-6D6E-7753-42CD5F3B0D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3" name="Freeform 535">
              <a:extLst>
                <a:ext uri="{FF2B5EF4-FFF2-40B4-BE49-F238E27FC236}">
                  <a16:creationId xmlns:a16="http://schemas.microsoft.com/office/drawing/2014/main" id="{5A513126-43D9-4D61-6AB9-D5B5D8D82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4" name="Freeform 536">
              <a:extLst>
                <a:ext uri="{FF2B5EF4-FFF2-40B4-BE49-F238E27FC236}">
                  <a16:creationId xmlns:a16="http://schemas.microsoft.com/office/drawing/2014/main" id="{4284253B-09CE-2BEA-667E-59ECF81A0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5" name="Freeform 537">
              <a:extLst>
                <a:ext uri="{FF2B5EF4-FFF2-40B4-BE49-F238E27FC236}">
                  <a16:creationId xmlns:a16="http://schemas.microsoft.com/office/drawing/2014/main" id="{812774C8-9D00-CA04-F9AD-D0698DB1A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6" name="Freeform 538">
              <a:extLst>
                <a:ext uri="{FF2B5EF4-FFF2-40B4-BE49-F238E27FC236}">
                  <a16:creationId xmlns:a16="http://schemas.microsoft.com/office/drawing/2014/main" id="{1509399E-B4BC-0F7E-F342-AC079A45C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7" name="Freeform 539">
              <a:extLst>
                <a:ext uri="{FF2B5EF4-FFF2-40B4-BE49-F238E27FC236}">
                  <a16:creationId xmlns:a16="http://schemas.microsoft.com/office/drawing/2014/main" id="{83A3ACCA-DFAA-A288-FB74-00EA1434B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8" name="Freeform 540">
              <a:extLst>
                <a:ext uri="{FF2B5EF4-FFF2-40B4-BE49-F238E27FC236}">
                  <a16:creationId xmlns:a16="http://schemas.microsoft.com/office/drawing/2014/main" id="{03183088-2DDC-EF73-8A80-034B9AB97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9" name="Freeform 541">
              <a:extLst>
                <a:ext uri="{FF2B5EF4-FFF2-40B4-BE49-F238E27FC236}">
                  <a16:creationId xmlns:a16="http://schemas.microsoft.com/office/drawing/2014/main" id="{2DA58486-13C7-E7D8-486C-80CE6C68B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0" name="Freeform 542">
              <a:extLst>
                <a:ext uri="{FF2B5EF4-FFF2-40B4-BE49-F238E27FC236}">
                  <a16:creationId xmlns:a16="http://schemas.microsoft.com/office/drawing/2014/main" id="{0E821A3F-254F-11D8-AD61-63DF95FB7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1" name="Freeform 543">
              <a:extLst>
                <a:ext uri="{FF2B5EF4-FFF2-40B4-BE49-F238E27FC236}">
                  <a16:creationId xmlns:a16="http://schemas.microsoft.com/office/drawing/2014/main" id="{4219A1BC-35C3-74DA-846E-59EEB81C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2" name="Freeform 544">
              <a:extLst>
                <a:ext uri="{FF2B5EF4-FFF2-40B4-BE49-F238E27FC236}">
                  <a16:creationId xmlns:a16="http://schemas.microsoft.com/office/drawing/2014/main" id="{F65B3E47-BBA4-73AA-7DCD-C9F42B01E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3" name="Freeform 545">
              <a:extLst>
                <a:ext uri="{FF2B5EF4-FFF2-40B4-BE49-F238E27FC236}">
                  <a16:creationId xmlns:a16="http://schemas.microsoft.com/office/drawing/2014/main" id="{02661F83-C1B0-209C-758D-0B49C0C22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4" name="Freeform 546">
              <a:extLst>
                <a:ext uri="{FF2B5EF4-FFF2-40B4-BE49-F238E27FC236}">
                  <a16:creationId xmlns:a16="http://schemas.microsoft.com/office/drawing/2014/main" id="{DA030E9B-4A53-B8AE-28C1-9069C96A2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5" name="Freeform 547">
              <a:extLst>
                <a:ext uri="{FF2B5EF4-FFF2-40B4-BE49-F238E27FC236}">
                  <a16:creationId xmlns:a16="http://schemas.microsoft.com/office/drawing/2014/main" id="{3442BA8A-5A20-3020-668B-87190E4EB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6" name="Freeform 548">
              <a:extLst>
                <a:ext uri="{FF2B5EF4-FFF2-40B4-BE49-F238E27FC236}">
                  <a16:creationId xmlns:a16="http://schemas.microsoft.com/office/drawing/2014/main" id="{A62AF997-C7D4-0294-6B8F-E013C1A49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7" name="Freeform 549">
              <a:extLst>
                <a:ext uri="{FF2B5EF4-FFF2-40B4-BE49-F238E27FC236}">
                  <a16:creationId xmlns:a16="http://schemas.microsoft.com/office/drawing/2014/main" id="{8C2F985E-6395-5817-DEE7-115A135D7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8" name="Freeform 550">
              <a:extLst>
                <a:ext uri="{FF2B5EF4-FFF2-40B4-BE49-F238E27FC236}">
                  <a16:creationId xmlns:a16="http://schemas.microsoft.com/office/drawing/2014/main" id="{56B1F37F-58E4-ED5B-CB55-D3814AFB3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9" name="Freeform 551">
              <a:extLst>
                <a:ext uri="{FF2B5EF4-FFF2-40B4-BE49-F238E27FC236}">
                  <a16:creationId xmlns:a16="http://schemas.microsoft.com/office/drawing/2014/main" id="{98F72B29-0E65-9C60-9195-E7A07AC56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0" name="Freeform 552">
              <a:extLst>
                <a:ext uri="{FF2B5EF4-FFF2-40B4-BE49-F238E27FC236}">
                  <a16:creationId xmlns:a16="http://schemas.microsoft.com/office/drawing/2014/main" id="{F045C91A-4FD8-EDD6-CAB6-D66E6342E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1" name="Freeform 553">
              <a:extLst>
                <a:ext uri="{FF2B5EF4-FFF2-40B4-BE49-F238E27FC236}">
                  <a16:creationId xmlns:a16="http://schemas.microsoft.com/office/drawing/2014/main" id="{D9957588-AFEB-F731-B6B0-70F0DF4D5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2" name="Freeform 554">
              <a:extLst>
                <a:ext uri="{FF2B5EF4-FFF2-40B4-BE49-F238E27FC236}">
                  <a16:creationId xmlns:a16="http://schemas.microsoft.com/office/drawing/2014/main" id="{5F2D43A8-74E1-BE3C-0EA7-71E1FD259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3" name="Freeform 555">
              <a:extLst>
                <a:ext uri="{FF2B5EF4-FFF2-40B4-BE49-F238E27FC236}">
                  <a16:creationId xmlns:a16="http://schemas.microsoft.com/office/drawing/2014/main" id="{09BB72B9-7863-4257-55A9-27CCD3A9E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4" name="Freeform 556">
              <a:extLst>
                <a:ext uri="{FF2B5EF4-FFF2-40B4-BE49-F238E27FC236}">
                  <a16:creationId xmlns:a16="http://schemas.microsoft.com/office/drawing/2014/main" id="{EB6A8368-6DFB-E2A8-0879-91D59D788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5" name="Freeform 557">
              <a:extLst>
                <a:ext uri="{FF2B5EF4-FFF2-40B4-BE49-F238E27FC236}">
                  <a16:creationId xmlns:a16="http://schemas.microsoft.com/office/drawing/2014/main" id="{D146E784-0D4C-970D-E066-C48F4FF85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6" name="Freeform 558">
              <a:extLst>
                <a:ext uri="{FF2B5EF4-FFF2-40B4-BE49-F238E27FC236}">
                  <a16:creationId xmlns:a16="http://schemas.microsoft.com/office/drawing/2014/main" id="{CEDD0C51-1609-FF72-3CAF-B534C8950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7" name="Freeform 559">
              <a:extLst>
                <a:ext uri="{FF2B5EF4-FFF2-40B4-BE49-F238E27FC236}">
                  <a16:creationId xmlns:a16="http://schemas.microsoft.com/office/drawing/2014/main" id="{48F332BB-53A9-7204-724F-B08723F7B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8" name="Freeform 560">
              <a:extLst>
                <a:ext uri="{FF2B5EF4-FFF2-40B4-BE49-F238E27FC236}">
                  <a16:creationId xmlns:a16="http://schemas.microsoft.com/office/drawing/2014/main" id="{AF13AD87-EC38-A12A-50F4-580748555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9" name="Freeform 561">
              <a:extLst>
                <a:ext uri="{FF2B5EF4-FFF2-40B4-BE49-F238E27FC236}">
                  <a16:creationId xmlns:a16="http://schemas.microsoft.com/office/drawing/2014/main" id="{5FB0C48D-2326-EC57-5C97-7AE75B775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0" name="Freeform 562">
              <a:extLst>
                <a:ext uri="{FF2B5EF4-FFF2-40B4-BE49-F238E27FC236}">
                  <a16:creationId xmlns:a16="http://schemas.microsoft.com/office/drawing/2014/main" id="{FAEC86E3-BF04-13F6-109B-8F89D887F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1" name="Freeform 563">
              <a:extLst>
                <a:ext uri="{FF2B5EF4-FFF2-40B4-BE49-F238E27FC236}">
                  <a16:creationId xmlns:a16="http://schemas.microsoft.com/office/drawing/2014/main" id="{350FD3BF-ED8E-8339-2BCE-76E1FBABB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2" name="Freeform 564">
              <a:extLst>
                <a:ext uri="{FF2B5EF4-FFF2-40B4-BE49-F238E27FC236}">
                  <a16:creationId xmlns:a16="http://schemas.microsoft.com/office/drawing/2014/main" id="{2EF044EB-307E-C44A-E2EA-F834D34A7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3" name="Freeform 565">
              <a:extLst>
                <a:ext uri="{FF2B5EF4-FFF2-40B4-BE49-F238E27FC236}">
                  <a16:creationId xmlns:a16="http://schemas.microsoft.com/office/drawing/2014/main" id="{437FCEB9-3B88-E6B7-EF08-39B4E83C4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4" name="Freeform 566">
              <a:extLst>
                <a:ext uri="{FF2B5EF4-FFF2-40B4-BE49-F238E27FC236}">
                  <a16:creationId xmlns:a16="http://schemas.microsoft.com/office/drawing/2014/main" id="{84B72BA6-D4D0-090C-8D20-7B7CB0589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5" name="Freeform 567">
              <a:extLst>
                <a:ext uri="{FF2B5EF4-FFF2-40B4-BE49-F238E27FC236}">
                  <a16:creationId xmlns:a16="http://schemas.microsoft.com/office/drawing/2014/main" id="{18118F49-1490-853E-7322-FBDF58887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6" name="Freeform 568">
              <a:extLst>
                <a:ext uri="{FF2B5EF4-FFF2-40B4-BE49-F238E27FC236}">
                  <a16:creationId xmlns:a16="http://schemas.microsoft.com/office/drawing/2014/main" id="{3528BE96-D174-F99A-CCAB-B608D08F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7" name="Freeform 569">
              <a:extLst>
                <a:ext uri="{FF2B5EF4-FFF2-40B4-BE49-F238E27FC236}">
                  <a16:creationId xmlns:a16="http://schemas.microsoft.com/office/drawing/2014/main" id="{E227B313-4552-3D08-22A1-1350B1675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8" name="Freeform 570">
              <a:extLst>
                <a:ext uri="{FF2B5EF4-FFF2-40B4-BE49-F238E27FC236}">
                  <a16:creationId xmlns:a16="http://schemas.microsoft.com/office/drawing/2014/main" id="{AA3322C8-E87C-4991-DAFE-64951B855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9" name="Freeform 571">
              <a:extLst>
                <a:ext uri="{FF2B5EF4-FFF2-40B4-BE49-F238E27FC236}">
                  <a16:creationId xmlns:a16="http://schemas.microsoft.com/office/drawing/2014/main" id="{7202B838-0C82-CAD1-C1DC-CAEFDE725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0" name="Freeform 572">
              <a:extLst>
                <a:ext uri="{FF2B5EF4-FFF2-40B4-BE49-F238E27FC236}">
                  <a16:creationId xmlns:a16="http://schemas.microsoft.com/office/drawing/2014/main" id="{D834FEA5-C32F-24EA-08EB-8C350CC2F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1" name="Freeform 573">
              <a:extLst>
                <a:ext uri="{FF2B5EF4-FFF2-40B4-BE49-F238E27FC236}">
                  <a16:creationId xmlns:a16="http://schemas.microsoft.com/office/drawing/2014/main" id="{3C5F708D-23C1-BD99-DFF1-9E6E4301D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2" name="Freeform 574">
              <a:extLst>
                <a:ext uri="{FF2B5EF4-FFF2-40B4-BE49-F238E27FC236}">
                  <a16:creationId xmlns:a16="http://schemas.microsoft.com/office/drawing/2014/main" id="{1FB1BE57-5C3D-AFA5-ADB1-B632F6827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3" name="Freeform 575">
              <a:extLst>
                <a:ext uri="{FF2B5EF4-FFF2-40B4-BE49-F238E27FC236}">
                  <a16:creationId xmlns:a16="http://schemas.microsoft.com/office/drawing/2014/main" id="{FB15CC2E-8411-32FF-2168-B417BDB53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4" name="Freeform 576">
              <a:extLst>
                <a:ext uri="{FF2B5EF4-FFF2-40B4-BE49-F238E27FC236}">
                  <a16:creationId xmlns:a16="http://schemas.microsoft.com/office/drawing/2014/main" id="{9DD9EC94-48A0-56F9-523E-113FAEFF3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5" name="Freeform 577">
              <a:extLst>
                <a:ext uri="{FF2B5EF4-FFF2-40B4-BE49-F238E27FC236}">
                  <a16:creationId xmlns:a16="http://schemas.microsoft.com/office/drawing/2014/main" id="{52DDF675-D144-480D-9598-F2AB0D48D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6" name="Freeform 578">
              <a:extLst>
                <a:ext uri="{FF2B5EF4-FFF2-40B4-BE49-F238E27FC236}">
                  <a16:creationId xmlns:a16="http://schemas.microsoft.com/office/drawing/2014/main" id="{808140AC-382B-4E8B-7264-D920715F4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7" name="Freeform 579">
              <a:extLst>
                <a:ext uri="{FF2B5EF4-FFF2-40B4-BE49-F238E27FC236}">
                  <a16:creationId xmlns:a16="http://schemas.microsoft.com/office/drawing/2014/main" id="{3BDDD5C4-D40A-A238-F47E-44B3D39FD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8" name="Freeform 580">
              <a:extLst>
                <a:ext uri="{FF2B5EF4-FFF2-40B4-BE49-F238E27FC236}">
                  <a16:creationId xmlns:a16="http://schemas.microsoft.com/office/drawing/2014/main" id="{9683EC3C-887B-AE0F-2BD8-0B8A637E8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9" name="Freeform 581">
              <a:extLst>
                <a:ext uri="{FF2B5EF4-FFF2-40B4-BE49-F238E27FC236}">
                  <a16:creationId xmlns:a16="http://schemas.microsoft.com/office/drawing/2014/main" id="{855BCF0D-19BB-DDC6-2CBA-BC01F16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0" name="Freeform 582">
              <a:extLst>
                <a:ext uri="{FF2B5EF4-FFF2-40B4-BE49-F238E27FC236}">
                  <a16:creationId xmlns:a16="http://schemas.microsoft.com/office/drawing/2014/main" id="{43E66435-C630-EA11-328D-5B5A34928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1" name="Freeform 583">
              <a:extLst>
                <a:ext uri="{FF2B5EF4-FFF2-40B4-BE49-F238E27FC236}">
                  <a16:creationId xmlns:a16="http://schemas.microsoft.com/office/drawing/2014/main" id="{8E44E02D-6604-2F11-7A3C-213D48B88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2" name="Freeform 584">
              <a:extLst>
                <a:ext uri="{FF2B5EF4-FFF2-40B4-BE49-F238E27FC236}">
                  <a16:creationId xmlns:a16="http://schemas.microsoft.com/office/drawing/2014/main" id="{5D85534F-1F50-D31D-719F-585E71FFE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3" name="Freeform 585">
              <a:extLst>
                <a:ext uri="{FF2B5EF4-FFF2-40B4-BE49-F238E27FC236}">
                  <a16:creationId xmlns:a16="http://schemas.microsoft.com/office/drawing/2014/main" id="{98C923A5-EDB2-1B7C-5D98-EE4C79C59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4" name="Freeform 586">
              <a:extLst>
                <a:ext uri="{FF2B5EF4-FFF2-40B4-BE49-F238E27FC236}">
                  <a16:creationId xmlns:a16="http://schemas.microsoft.com/office/drawing/2014/main" id="{345E43D8-8014-AE77-8F3E-04768089C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5" name="Freeform 587">
              <a:extLst>
                <a:ext uri="{FF2B5EF4-FFF2-40B4-BE49-F238E27FC236}">
                  <a16:creationId xmlns:a16="http://schemas.microsoft.com/office/drawing/2014/main" id="{92E8D4E5-6AB5-7CFF-1657-0A1C95B7D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6" name="Freeform 588">
              <a:extLst>
                <a:ext uri="{FF2B5EF4-FFF2-40B4-BE49-F238E27FC236}">
                  <a16:creationId xmlns:a16="http://schemas.microsoft.com/office/drawing/2014/main" id="{B2C02A52-3379-4743-DD4D-6F61EDDD9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7" name="Freeform 589">
              <a:extLst>
                <a:ext uri="{FF2B5EF4-FFF2-40B4-BE49-F238E27FC236}">
                  <a16:creationId xmlns:a16="http://schemas.microsoft.com/office/drawing/2014/main" id="{535AD06D-1D79-63A5-596D-6CB02658D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8" name="Freeform 590">
              <a:extLst>
                <a:ext uri="{FF2B5EF4-FFF2-40B4-BE49-F238E27FC236}">
                  <a16:creationId xmlns:a16="http://schemas.microsoft.com/office/drawing/2014/main" id="{EB188E9A-32F6-38B3-0BC1-EB6DF0714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9" name="Freeform 591">
              <a:extLst>
                <a:ext uri="{FF2B5EF4-FFF2-40B4-BE49-F238E27FC236}">
                  <a16:creationId xmlns:a16="http://schemas.microsoft.com/office/drawing/2014/main" id="{1F031100-04C0-21F5-3855-D997FA22A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0" name="Freeform 592">
              <a:extLst>
                <a:ext uri="{FF2B5EF4-FFF2-40B4-BE49-F238E27FC236}">
                  <a16:creationId xmlns:a16="http://schemas.microsoft.com/office/drawing/2014/main" id="{250054B3-51F5-DF80-B0A5-A3E40A913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1" name="Freeform 593">
              <a:extLst>
                <a:ext uri="{FF2B5EF4-FFF2-40B4-BE49-F238E27FC236}">
                  <a16:creationId xmlns:a16="http://schemas.microsoft.com/office/drawing/2014/main" id="{F8351E7C-5982-8384-1A6E-B59FF7C5E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2" name="Freeform 594">
              <a:extLst>
                <a:ext uri="{FF2B5EF4-FFF2-40B4-BE49-F238E27FC236}">
                  <a16:creationId xmlns:a16="http://schemas.microsoft.com/office/drawing/2014/main" id="{8B65222F-C916-7D63-045A-113F9AA8D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3" name="Freeform 595">
              <a:extLst>
                <a:ext uri="{FF2B5EF4-FFF2-40B4-BE49-F238E27FC236}">
                  <a16:creationId xmlns:a16="http://schemas.microsoft.com/office/drawing/2014/main" id="{4E0E5675-88AA-1CE4-85CD-804CEC971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4" name="Freeform 596">
              <a:extLst>
                <a:ext uri="{FF2B5EF4-FFF2-40B4-BE49-F238E27FC236}">
                  <a16:creationId xmlns:a16="http://schemas.microsoft.com/office/drawing/2014/main" id="{4AD563A6-3BAA-002F-6B42-2C93715D5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5" name="Freeform 597">
              <a:extLst>
                <a:ext uri="{FF2B5EF4-FFF2-40B4-BE49-F238E27FC236}">
                  <a16:creationId xmlns:a16="http://schemas.microsoft.com/office/drawing/2014/main" id="{74691BB0-422E-8F71-8395-2E825E6B1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6" name="Freeform 598">
              <a:extLst>
                <a:ext uri="{FF2B5EF4-FFF2-40B4-BE49-F238E27FC236}">
                  <a16:creationId xmlns:a16="http://schemas.microsoft.com/office/drawing/2014/main" id="{03DEE814-F5B1-E04A-1F9C-D3B29EDFC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7" name="Freeform 599">
              <a:extLst>
                <a:ext uri="{FF2B5EF4-FFF2-40B4-BE49-F238E27FC236}">
                  <a16:creationId xmlns:a16="http://schemas.microsoft.com/office/drawing/2014/main" id="{8BB9BDA9-CF51-8358-D496-2CB764B90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8" name="Freeform 600">
              <a:extLst>
                <a:ext uri="{FF2B5EF4-FFF2-40B4-BE49-F238E27FC236}">
                  <a16:creationId xmlns:a16="http://schemas.microsoft.com/office/drawing/2014/main" id="{4842C5EE-4E89-313E-840E-58E381EC4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9" name="Freeform 601">
              <a:extLst>
                <a:ext uri="{FF2B5EF4-FFF2-40B4-BE49-F238E27FC236}">
                  <a16:creationId xmlns:a16="http://schemas.microsoft.com/office/drawing/2014/main" id="{2A921742-BFB2-FC79-3BA3-BA1EC9AF4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0" name="Freeform 602">
              <a:extLst>
                <a:ext uri="{FF2B5EF4-FFF2-40B4-BE49-F238E27FC236}">
                  <a16:creationId xmlns:a16="http://schemas.microsoft.com/office/drawing/2014/main" id="{D44E8EF9-4D79-399F-BD8C-117FD7967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1" name="Freeform 603">
              <a:extLst>
                <a:ext uri="{FF2B5EF4-FFF2-40B4-BE49-F238E27FC236}">
                  <a16:creationId xmlns:a16="http://schemas.microsoft.com/office/drawing/2014/main" id="{397838DD-7BC5-77A2-B3A1-E63D5D514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2" name="Freeform 604">
              <a:extLst>
                <a:ext uri="{FF2B5EF4-FFF2-40B4-BE49-F238E27FC236}">
                  <a16:creationId xmlns:a16="http://schemas.microsoft.com/office/drawing/2014/main" id="{585A7DD5-433B-1059-27CD-BF9B120A3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3" name="Freeform 605">
              <a:extLst>
                <a:ext uri="{FF2B5EF4-FFF2-40B4-BE49-F238E27FC236}">
                  <a16:creationId xmlns:a16="http://schemas.microsoft.com/office/drawing/2014/main" id="{73EE95E8-7C0D-D20D-FB53-B1603805C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4" name="Freeform 606">
              <a:extLst>
                <a:ext uri="{FF2B5EF4-FFF2-40B4-BE49-F238E27FC236}">
                  <a16:creationId xmlns:a16="http://schemas.microsoft.com/office/drawing/2014/main" id="{C224A359-90F5-7555-64BF-E4FB89B1B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2D007DE-7458-4699-F406-AC17A1621A4D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6" name="Freeform 608">
                <a:extLst>
                  <a:ext uri="{FF2B5EF4-FFF2-40B4-BE49-F238E27FC236}">
                    <a16:creationId xmlns:a16="http://schemas.microsoft.com/office/drawing/2014/main" id="{3C9EF99E-D084-540D-D053-D4C077760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7" name="Freeform 609">
                <a:extLst>
                  <a:ext uri="{FF2B5EF4-FFF2-40B4-BE49-F238E27FC236}">
                    <a16:creationId xmlns:a16="http://schemas.microsoft.com/office/drawing/2014/main" id="{A80C4143-0446-0CED-0E9C-E7E82082B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8" name="Freeform 610">
                <a:extLst>
                  <a:ext uri="{FF2B5EF4-FFF2-40B4-BE49-F238E27FC236}">
                    <a16:creationId xmlns:a16="http://schemas.microsoft.com/office/drawing/2014/main" id="{15AFD0C7-5275-F91B-DE69-3B63C4B38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9" name="Freeform 611">
                <a:extLst>
                  <a:ext uri="{FF2B5EF4-FFF2-40B4-BE49-F238E27FC236}">
                    <a16:creationId xmlns:a16="http://schemas.microsoft.com/office/drawing/2014/main" id="{69BD3F80-1533-84C7-F4C7-38558515A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0" name="Freeform 612">
                <a:extLst>
                  <a:ext uri="{FF2B5EF4-FFF2-40B4-BE49-F238E27FC236}">
                    <a16:creationId xmlns:a16="http://schemas.microsoft.com/office/drawing/2014/main" id="{D2317A49-1308-3BB7-6E79-00B3D455C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1" name="Freeform 613">
                <a:extLst>
                  <a:ext uri="{FF2B5EF4-FFF2-40B4-BE49-F238E27FC236}">
                    <a16:creationId xmlns:a16="http://schemas.microsoft.com/office/drawing/2014/main" id="{D77F2FAB-A104-0E00-BE2A-101BF186B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2" name="Freeform 614">
                <a:extLst>
                  <a:ext uri="{FF2B5EF4-FFF2-40B4-BE49-F238E27FC236}">
                    <a16:creationId xmlns:a16="http://schemas.microsoft.com/office/drawing/2014/main" id="{143AD3AA-35A8-69C0-A247-1D42302BC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3" name="Freeform 615">
                <a:extLst>
                  <a:ext uri="{FF2B5EF4-FFF2-40B4-BE49-F238E27FC236}">
                    <a16:creationId xmlns:a16="http://schemas.microsoft.com/office/drawing/2014/main" id="{06ACF1F0-F5BE-CCB2-B366-591C65421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4" name="Freeform 616">
                <a:extLst>
                  <a:ext uri="{FF2B5EF4-FFF2-40B4-BE49-F238E27FC236}">
                    <a16:creationId xmlns:a16="http://schemas.microsoft.com/office/drawing/2014/main" id="{652F251D-BEF8-61A2-9F0C-7FAF91B15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5" name="Freeform 617">
                <a:extLst>
                  <a:ext uri="{FF2B5EF4-FFF2-40B4-BE49-F238E27FC236}">
                    <a16:creationId xmlns:a16="http://schemas.microsoft.com/office/drawing/2014/main" id="{8B5775BF-EDEF-5B48-CEB8-CE28EE550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6" name="Freeform 618">
                <a:extLst>
                  <a:ext uri="{FF2B5EF4-FFF2-40B4-BE49-F238E27FC236}">
                    <a16:creationId xmlns:a16="http://schemas.microsoft.com/office/drawing/2014/main" id="{8E23CC91-EAFE-4C6F-4B88-CA740A179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7" name="Freeform 619">
                <a:extLst>
                  <a:ext uri="{FF2B5EF4-FFF2-40B4-BE49-F238E27FC236}">
                    <a16:creationId xmlns:a16="http://schemas.microsoft.com/office/drawing/2014/main" id="{907D730F-4E9C-C9ED-808A-49FF46B43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8" name="Freeform 620">
                <a:extLst>
                  <a:ext uri="{FF2B5EF4-FFF2-40B4-BE49-F238E27FC236}">
                    <a16:creationId xmlns:a16="http://schemas.microsoft.com/office/drawing/2014/main" id="{176E47CC-D55D-9FCC-48FE-D4331F308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9" name="Freeform 621">
                <a:extLst>
                  <a:ext uri="{FF2B5EF4-FFF2-40B4-BE49-F238E27FC236}">
                    <a16:creationId xmlns:a16="http://schemas.microsoft.com/office/drawing/2014/main" id="{45F9207C-8BE3-81B2-FE6A-8EAB5B2CA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0" name="Freeform 622">
                <a:extLst>
                  <a:ext uri="{FF2B5EF4-FFF2-40B4-BE49-F238E27FC236}">
                    <a16:creationId xmlns:a16="http://schemas.microsoft.com/office/drawing/2014/main" id="{B5A1A24B-61DF-4A2E-D6D4-C92833CA1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1" name="Freeform 623">
                <a:extLst>
                  <a:ext uri="{FF2B5EF4-FFF2-40B4-BE49-F238E27FC236}">
                    <a16:creationId xmlns:a16="http://schemas.microsoft.com/office/drawing/2014/main" id="{E009E2DE-36C0-853F-B0C8-6DC35E6F1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2" name="Freeform 624">
                <a:extLst>
                  <a:ext uri="{FF2B5EF4-FFF2-40B4-BE49-F238E27FC236}">
                    <a16:creationId xmlns:a16="http://schemas.microsoft.com/office/drawing/2014/main" id="{F0105FEC-D3BD-5CDC-AC8E-380CD99AF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3" name="Freeform 625">
                <a:extLst>
                  <a:ext uri="{FF2B5EF4-FFF2-40B4-BE49-F238E27FC236}">
                    <a16:creationId xmlns:a16="http://schemas.microsoft.com/office/drawing/2014/main" id="{B600DCA4-4811-BA3D-935B-AFEB8F1EB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4" name="Freeform 626">
                <a:extLst>
                  <a:ext uri="{FF2B5EF4-FFF2-40B4-BE49-F238E27FC236}">
                    <a16:creationId xmlns:a16="http://schemas.microsoft.com/office/drawing/2014/main" id="{71FE473E-607A-3F83-2453-7D4C80077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5" name="Freeform 627">
                <a:extLst>
                  <a:ext uri="{FF2B5EF4-FFF2-40B4-BE49-F238E27FC236}">
                    <a16:creationId xmlns:a16="http://schemas.microsoft.com/office/drawing/2014/main" id="{AEF1E506-E719-9191-E499-65A71DCA8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6" name="Freeform 628">
                <a:extLst>
                  <a:ext uri="{FF2B5EF4-FFF2-40B4-BE49-F238E27FC236}">
                    <a16:creationId xmlns:a16="http://schemas.microsoft.com/office/drawing/2014/main" id="{9A53D6D1-C262-58DE-8E28-B76F7E5A0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7" name="Freeform 629">
                <a:extLst>
                  <a:ext uri="{FF2B5EF4-FFF2-40B4-BE49-F238E27FC236}">
                    <a16:creationId xmlns:a16="http://schemas.microsoft.com/office/drawing/2014/main" id="{5D8B61E4-43D6-DAC5-4733-DD266A82C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8" name="Freeform 630">
                <a:extLst>
                  <a:ext uri="{FF2B5EF4-FFF2-40B4-BE49-F238E27FC236}">
                    <a16:creationId xmlns:a16="http://schemas.microsoft.com/office/drawing/2014/main" id="{513BC51B-E68B-8EA4-5243-0C8A8E52B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9" name="Freeform 631">
                <a:extLst>
                  <a:ext uri="{FF2B5EF4-FFF2-40B4-BE49-F238E27FC236}">
                    <a16:creationId xmlns:a16="http://schemas.microsoft.com/office/drawing/2014/main" id="{4A0EAE62-ABE2-CC20-9E69-C2CE199E6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DB70E655-3818-E476-1BA4-A804318AC0ED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1" name="Freeform 522">
              <a:extLst>
                <a:ext uri="{FF2B5EF4-FFF2-40B4-BE49-F238E27FC236}">
                  <a16:creationId xmlns:a16="http://schemas.microsoft.com/office/drawing/2014/main" id="{D0A671D3-9C15-1222-4080-86D9E4551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2" name="Freeform 523">
              <a:extLst>
                <a:ext uri="{FF2B5EF4-FFF2-40B4-BE49-F238E27FC236}">
                  <a16:creationId xmlns:a16="http://schemas.microsoft.com/office/drawing/2014/main" id="{682DE251-885C-D4E0-173C-5EA298C7D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3" name="Freeform 524">
              <a:extLst>
                <a:ext uri="{FF2B5EF4-FFF2-40B4-BE49-F238E27FC236}">
                  <a16:creationId xmlns:a16="http://schemas.microsoft.com/office/drawing/2014/main" id="{21E62B85-3C3B-E749-0F87-3EDD63B82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4" name="Freeform 525">
              <a:extLst>
                <a:ext uri="{FF2B5EF4-FFF2-40B4-BE49-F238E27FC236}">
                  <a16:creationId xmlns:a16="http://schemas.microsoft.com/office/drawing/2014/main" id="{9BFA2876-4DF8-0EBD-BC31-26135A1BE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5" name="Freeform 526">
              <a:extLst>
                <a:ext uri="{FF2B5EF4-FFF2-40B4-BE49-F238E27FC236}">
                  <a16:creationId xmlns:a16="http://schemas.microsoft.com/office/drawing/2014/main" id="{7D9020D1-A3AD-2047-7058-2853C9177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6" name="Freeform 527">
              <a:extLst>
                <a:ext uri="{FF2B5EF4-FFF2-40B4-BE49-F238E27FC236}">
                  <a16:creationId xmlns:a16="http://schemas.microsoft.com/office/drawing/2014/main" id="{7A81221F-6F65-9552-16A3-F1B4FD017D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7" name="Freeform 528">
              <a:extLst>
                <a:ext uri="{FF2B5EF4-FFF2-40B4-BE49-F238E27FC236}">
                  <a16:creationId xmlns:a16="http://schemas.microsoft.com/office/drawing/2014/main" id="{6AD7362C-E9EA-B306-2C79-D1A193FE2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8" name="Freeform 529">
              <a:extLst>
                <a:ext uri="{FF2B5EF4-FFF2-40B4-BE49-F238E27FC236}">
                  <a16:creationId xmlns:a16="http://schemas.microsoft.com/office/drawing/2014/main" id="{811D1068-DC51-BCC8-6361-EE6A3A390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9" name="Freeform 530">
              <a:extLst>
                <a:ext uri="{FF2B5EF4-FFF2-40B4-BE49-F238E27FC236}">
                  <a16:creationId xmlns:a16="http://schemas.microsoft.com/office/drawing/2014/main" id="{C9D1CC30-BFFC-C8B5-B7DC-65A4E506E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0" name="Freeform 531">
              <a:extLst>
                <a:ext uri="{FF2B5EF4-FFF2-40B4-BE49-F238E27FC236}">
                  <a16:creationId xmlns:a16="http://schemas.microsoft.com/office/drawing/2014/main" id="{E3804B15-A4FF-4333-98E3-0DFB3ECC3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1" name="Freeform 532">
              <a:extLst>
                <a:ext uri="{FF2B5EF4-FFF2-40B4-BE49-F238E27FC236}">
                  <a16:creationId xmlns:a16="http://schemas.microsoft.com/office/drawing/2014/main" id="{96CA0425-593D-8183-990B-12C4A8F47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2" name="Freeform 533">
              <a:extLst>
                <a:ext uri="{FF2B5EF4-FFF2-40B4-BE49-F238E27FC236}">
                  <a16:creationId xmlns:a16="http://schemas.microsoft.com/office/drawing/2014/main" id="{4B410247-88D9-A28D-8BC9-4D22DF066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3" name="Freeform 534">
              <a:extLst>
                <a:ext uri="{FF2B5EF4-FFF2-40B4-BE49-F238E27FC236}">
                  <a16:creationId xmlns:a16="http://schemas.microsoft.com/office/drawing/2014/main" id="{9227AAEA-FDF2-A58D-0B70-9A17D0459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4" name="Freeform 535">
              <a:extLst>
                <a:ext uri="{FF2B5EF4-FFF2-40B4-BE49-F238E27FC236}">
                  <a16:creationId xmlns:a16="http://schemas.microsoft.com/office/drawing/2014/main" id="{7FD8D86A-B612-75BC-6BF6-60CFE1E35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5" name="Freeform 536">
              <a:extLst>
                <a:ext uri="{FF2B5EF4-FFF2-40B4-BE49-F238E27FC236}">
                  <a16:creationId xmlns:a16="http://schemas.microsoft.com/office/drawing/2014/main" id="{7B6E7582-205C-17DF-9ADF-8AA9C565B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6" name="Freeform 537">
              <a:extLst>
                <a:ext uri="{FF2B5EF4-FFF2-40B4-BE49-F238E27FC236}">
                  <a16:creationId xmlns:a16="http://schemas.microsoft.com/office/drawing/2014/main" id="{5AB993CC-5054-BEFF-DAC5-8D867363E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7" name="Freeform 538">
              <a:extLst>
                <a:ext uri="{FF2B5EF4-FFF2-40B4-BE49-F238E27FC236}">
                  <a16:creationId xmlns:a16="http://schemas.microsoft.com/office/drawing/2014/main" id="{D7F9B651-E850-9FEF-247C-19AB70690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8" name="Freeform 539">
              <a:extLst>
                <a:ext uri="{FF2B5EF4-FFF2-40B4-BE49-F238E27FC236}">
                  <a16:creationId xmlns:a16="http://schemas.microsoft.com/office/drawing/2014/main" id="{69FC4B4A-B0FB-0057-663E-703121106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9" name="Freeform 540">
              <a:extLst>
                <a:ext uri="{FF2B5EF4-FFF2-40B4-BE49-F238E27FC236}">
                  <a16:creationId xmlns:a16="http://schemas.microsoft.com/office/drawing/2014/main" id="{BE2D9B21-C735-045A-5862-88B8F3DC5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0" name="Freeform 541">
              <a:extLst>
                <a:ext uri="{FF2B5EF4-FFF2-40B4-BE49-F238E27FC236}">
                  <a16:creationId xmlns:a16="http://schemas.microsoft.com/office/drawing/2014/main" id="{ED753B95-C6B8-71F8-4C11-95C7AFF38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1" name="Freeform 542">
              <a:extLst>
                <a:ext uri="{FF2B5EF4-FFF2-40B4-BE49-F238E27FC236}">
                  <a16:creationId xmlns:a16="http://schemas.microsoft.com/office/drawing/2014/main" id="{51CC6925-95CA-FA7F-0E90-9A9D0ECE2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2" name="Freeform 543">
              <a:extLst>
                <a:ext uri="{FF2B5EF4-FFF2-40B4-BE49-F238E27FC236}">
                  <a16:creationId xmlns:a16="http://schemas.microsoft.com/office/drawing/2014/main" id="{E799CD55-DA02-B27D-4250-B007B646F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3" name="Freeform 544">
              <a:extLst>
                <a:ext uri="{FF2B5EF4-FFF2-40B4-BE49-F238E27FC236}">
                  <a16:creationId xmlns:a16="http://schemas.microsoft.com/office/drawing/2014/main" id="{0712D28B-D02C-51DD-74D7-FCD28257F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4" name="Freeform 545">
              <a:extLst>
                <a:ext uri="{FF2B5EF4-FFF2-40B4-BE49-F238E27FC236}">
                  <a16:creationId xmlns:a16="http://schemas.microsoft.com/office/drawing/2014/main" id="{227F9CA0-256D-D39B-3B3D-F0AFBA47F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5" name="Freeform 546">
              <a:extLst>
                <a:ext uri="{FF2B5EF4-FFF2-40B4-BE49-F238E27FC236}">
                  <a16:creationId xmlns:a16="http://schemas.microsoft.com/office/drawing/2014/main" id="{1DCD6353-5B32-651D-2EBA-036EB6277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6" name="Freeform 547">
              <a:extLst>
                <a:ext uri="{FF2B5EF4-FFF2-40B4-BE49-F238E27FC236}">
                  <a16:creationId xmlns:a16="http://schemas.microsoft.com/office/drawing/2014/main" id="{4AC86450-6971-83E2-BC61-A27FC85BC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7" name="Freeform 548">
              <a:extLst>
                <a:ext uri="{FF2B5EF4-FFF2-40B4-BE49-F238E27FC236}">
                  <a16:creationId xmlns:a16="http://schemas.microsoft.com/office/drawing/2014/main" id="{8F26BBAF-E560-0788-A241-46E63F0F7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8" name="Freeform 549">
              <a:extLst>
                <a:ext uri="{FF2B5EF4-FFF2-40B4-BE49-F238E27FC236}">
                  <a16:creationId xmlns:a16="http://schemas.microsoft.com/office/drawing/2014/main" id="{A76FC074-A00B-27CE-62BA-D9FFAC59F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9" name="Freeform 550">
              <a:extLst>
                <a:ext uri="{FF2B5EF4-FFF2-40B4-BE49-F238E27FC236}">
                  <a16:creationId xmlns:a16="http://schemas.microsoft.com/office/drawing/2014/main" id="{0AB7395A-FA4E-1C25-33EE-7900E223B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0" name="Freeform 551">
              <a:extLst>
                <a:ext uri="{FF2B5EF4-FFF2-40B4-BE49-F238E27FC236}">
                  <a16:creationId xmlns:a16="http://schemas.microsoft.com/office/drawing/2014/main" id="{2A7CD457-D422-4E2A-875A-56EFC2652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1" name="Freeform 552">
              <a:extLst>
                <a:ext uri="{FF2B5EF4-FFF2-40B4-BE49-F238E27FC236}">
                  <a16:creationId xmlns:a16="http://schemas.microsoft.com/office/drawing/2014/main" id="{0AE40311-CE9E-70ED-2723-EC0556D02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2" name="Freeform 553">
              <a:extLst>
                <a:ext uri="{FF2B5EF4-FFF2-40B4-BE49-F238E27FC236}">
                  <a16:creationId xmlns:a16="http://schemas.microsoft.com/office/drawing/2014/main" id="{B5412F00-9950-7FD1-CC04-E163C1C4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3" name="Freeform 554">
              <a:extLst>
                <a:ext uri="{FF2B5EF4-FFF2-40B4-BE49-F238E27FC236}">
                  <a16:creationId xmlns:a16="http://schemas.microsoft.com/office/drawing/2014/main" id="{4FAEC84F-5CD4-43CA-D3B1-897206F3B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4" name="Freeform 555">
              <a:extLst>
                <a:ext uri="{FF2B5EF4-FFF2-40B4-BE49-F238E27FC236}">
                  <a16:creationId xmlns:a16="http://schemas.microsoft.com/office/drawing/2014/main" id="{6FE22DEA-3B9C-121B-68D5-49F2E1272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5" name="Freeform 556">
              <a:extLst>
                <a:ext uri="{FF2B5EF4-FFF2-40B4-BE49-F238E27FC236}">
                  <a16:creationId xmlns:a16="http://schemas.microsoft.com/office/drawing/2014/main" id="{2678547D-3423-F3E5-F4C2-87CDD7C06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6" name="Freeform 557">
              <a:extLst>
                <a:ext uri="{FF2B5EF4-FFF2-40B4-BE49-F238E27FC236}">
                  <a16:creationId xmlns:a16="http://schemas.microsoft.com/office/drawing/2014/main" id="{A4293327-B8D3-9370-7B74-215E38A1C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7" name="Freeform 558">
              <a:extLst>
                <a:ext uri="{FF2B5EF4-FFF2-40B4-BE49-F238E27FC236}">
                  <a16:creationId xmlns:a16="http://schemas.microsoft.com/office/drawing/2014/main" id="{37C55616-91E2-02EF-73F7-9F29065BC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8" name="Freeform 559">
              <a:extLst>
                <a:ext uri="{FF2B5EF4-FFF2-40B4-BE49-F238E27FC236}">
                  <a16:creationId xmlns:a16="http://schemas.microsoft.com/office/drawing/2014/main" id="{B92407ED-A7B4-52A2-826F-AF6D21A28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9" name="Freeform 560">
              <a:extLst>
                <a:ext uri="{FF2B5EF4-FFF2-40B4-BE49-F238E27FC236}">
                  <a16:creationId xmlns:a16="http://schemas.microsoft.com/office/drawing/2014/main" id="{FB247C52-A103-D870-4746-70949801D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0" name="Freeform 561">
              <a:extLst>
                <a:ext uri="{FF2B5EF4-FFF2-40B4-BE49-F238E27FC236}">
                  <a16:creationId xmlns:a16="http://schemas.microsoft.com/office/drawing/2014/main" id="{6CC88C8B-F108-89A4-852E-D59F8C075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1" name="Freeform 562">
              <a:extLst>
                <a:ext uri="{FF2B5EF4-FFF2-40B4-BE49-F238E27FC236}">
                  <a16:creationId xmlns:a16="http://schemas.microsoft.com/office/drawing/2014/main" id="{828CD405-C53E-C5B5-E2C0-103B9E36B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2" name="Freeform 563">
              <a:extLst>
                <a:ext uri="{FF2B5EF4-FFF2-40B4-BE49-F238E27FC236}">
                  <a16:creationId xmlns:a16="http://schemas.microsoft.com/office/drawing/2014/main" id="{795F9AFA-88DF-3449-4467-5919F84E3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3" name="Freeform 564">
              <a:extLst>
                <a:ext uri="{FF2B5EF4-FFF2-40B4-BE49-F238E27FC236}">
                  <a16:creationId xmlns:a16="http://schemas.microsoft.com/office/drawing/2014/main" id="{C1934819-309C-07EB-EEE3-C92BCFC5C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4" name="Freeform 565">
              <a:extLst>
                <a:ext uri="{FF2B5EF4-FFF2-40B4-BE49-F238E27FC236}">
                  <a16:creationId xmlns:a16="http://schemas.microsoft.com/office/drawing/2014/main" id="{7D3308A4-10AD-88C6-6A6F-AA4766602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5" name="Freeform 566">
              <a:extLst>
                <a:ext uri="{FF2B5EF4-FFF2-40B4-BE49-F238E27FC236}">
                  <a16:creationId xmlns:a16="http://schemas.microsoft.com/office/drawing/2014/main" id="{5EAE69B8-ED47-001B-AE23-31E873A7A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6" name="Freeform 567">
              <a:extLst>
                <a:ext uri="{FF2B5EF4-FFF2-40B4-BE49-F238E27FC236}">
                  <a16:creationId xmlns:a16="http://schemas.microsoft.com/office/drawing/2014/main" id="{A82C042A-4EDA-40EB-CF70-4F82F05C6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7" name="Freeform 568">
              <a:extLst>
                <a:ext uri="{FF2B5EF4-FFF2-40B4-BE49-F238E27FC236}">
                  <a16:creationId xmlns:a16="http://schemas.microsoft.com/office/drawing/2014/main" id="{DC09915B-CC71-D485-A14C-F6EA1CACB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8" name="Freeform 569">
              <a:extLst>
                <a:ext uri="{FF2B5EF4-FFF2-40B4-BE49-F238E27FC236}">
                  <a16:creationId xmlns:a16="http://schemas.microsoft.com/office/drawing/2014/main" id="{3E560EA9-0632-5810-E393-4E05FA115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9" name="Freeform 570">
              <a:extLst>
                <a:ext uri="{FF2B5EF4-FFF2-40B4-BE49-F238E27FC236}">
                  <a16:creationId xmlns:a16="http://schemas.microsoft.com/office/drawing/2014/main" id="{89EDC518-28D2-E00D-4780-381204F7A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0" name="Freeform 571">
              <a:extLst>
                <a:ext uri="{FF2B5EF4-FFF2-40B4-BE49-F238E27FC236}">
                  <a16:creationId xmlns:a16="http://schemas.microsoft.com/office/drawing/2014/main" id="{42FCF7D6-E1BD-3DDD-4A60-997EC787B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1" name="Freeform 572">
              <a:extLst>
                <a:ext uri="{FF2B5EF4-FFF2-40B4-BE49-F238E27FC236}">
                  <a16:creationId xmlns:a16="http://schemas.microsoft.com/office/drawing/2014/main" id="{6248BA9B-6521-C000-DBCC-ECCA4CA8A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2" name="Freeform 573">
              <a:extLst>
                <a:ext uri="{FF2B5EF4-FFF2-40B4-BE49-F238E27FC236}">
                  <a16:creationId xmlns:a16="http://schemas.microsoft.com/office/drawing/2014/main" id="{3924368C-B1F3-4E26-8F23-C056F9EE3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3" name="Freeform 574">
              <a:extLst>
                <a:ext uri="{FF2B5EF4-FFF2-40B4-BE49-F238E27FC236}">
                  <a16:creationId xmlns:a16="http://schemas.microsoft.com/office/drawing/2014/main" id="{0CEFDDB2-599E-D8C1-215E-1DFF6C04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4" name="Freeform 575">
              <a:extLst>
                <a:ext uri="{FF2B5EF4-FFF2-40B4-BE49-F238E27FC236}">
                  <a16:creationId xmlns:a16="http://schemas.microsoft.com/office/drawing/2014/main" id="{49BBB555-C0D1-8596-FE0F-95B8153B6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5" name="Freeform 576">
              <a:extLst>
                <a:ext uri="{FF2B5EF4-FFF2-40B4-BE49-F238E27FC236}">
                  <a16:creationId xmlns:a16="http://schemas.microsoft.com/office/drawing/2014/main" id="{6371BBAC-D505-8FF6-C974-4DC4D1FFB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6" name="Freeform 577">
              <a:extLst>
                <a:ext uri="{FF2B5EF4-FFF2-40B4-BE49-F238E27FC236}">
                  <a16:creationId xmlns:a16="http://schemas.microsoft.com/office/drawing/2014/main" id="{5AB3370B-9FBD-C03A-6935-38B11091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7" name="Freeform 578">
              <a:extLst>
                <a:ext uri="{FF2B5EF4-FFF2-40B4-BE49-F238E27FC236}">
                  <a16:creationId xmlns:a16="http://schemas.microsoft.com/office/drawing/2014/main" id="{DB5D2927-61A8-4F75-B2C1-641B8104A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8" name="Freeform 579">
              <a:extLst>
                <a:ext uri="{FF2B5EF4-FFF2-40B4-BE49-F238E27FC236}">
                  <a16:creationId xmlns:a16="http://schemas.microsoft.com/office/drawing/2014/main" id="{92D477D4-C160-507F-D6E4-A3488FDAF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9" name="Freeform 580">
              <a:extLst>
                <a:ext uri="{FF2B5EF4-FFF2-40B4-BE49-F238E27FC236}">
                  <a16:creationId xmlns:a16="http://schemas.microsoft.com/office/drawing/2014/main" id="{2192CF61-EAE4-6F1C-7552-014413CD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0" name="Freeform 581">
              <a:extLst>
                <a:ext uri="{FF2B5EF4-FFF2-40B4-BE49-F238E27FC236}">
                  <a16:creationId xmlns:a16="http://schemas.microsoft.com/office/drawing/2014/main" id="{62A6DAA7-C0D4-824B-DC97-ABF7B7D56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1" name="Freeform 582">
              <a:extLst>
                <a:ext uri="{FF2B5EF4-FFF2-40B4-BE49-F238E27FC236}">
                  <a16:creationId xmlns:a16="http://schemas.microsoft.com/office/drawing/2014/main" id="{934A8CFF-3C33-347D-DC55-04B9F9D56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2" name="Freeform 583">
              <a:extLst>
                <a:ext uri="{FF2B5EF4-FFF2-40B4-BE49-F238E27FC236}">
                  <a16:creationId xmlns:a16="http://schemas.microsoft.com/office/drawing/2014/main" id="{39C15DF3-CBB0-190F-D6A8-F8ACB2E98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3" name="Freeform 584">
              <a:extLst>
                <a:ext uri="{FF2B5EF4-FFF2-40B4-BE49-F238E27FC236}">
                  <a16:creationId xmlns:a16="http://schemas.microsoft.com/office/drawing/2014/main" id="{BF9146CF-142B-D3C5-A542-8680C8676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4" name="Freeform 585">
              <a:extLst>
                <a:ext uri="{FF2B5EF4-FFF2-40B4-BE49-F238E27FC236}">
                  <a16:creationId xmlns:a16="http://schemas.microsoft.com/office/drawing/2014/main" id="{B4DBEC2E-F7E3-22A8-DA9C-AC78C5E12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5" name="Freeform 586">
              <a:extLst>
                <a:ext uri="{FF2B5EF4-FFF2-40B4-BE49-F238E27FC236}">
                  <a16:creationId xmlns:a16="http://schemas.microsoft.com/office/drawing/2014/main" id="{871B3AA5-EB0B-1A78-AD56-E36FA2AA8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6" name="Freeform 587">
              <a:extLst>
                <a:ext uri="{FF2B5EF4-FFF2-40B4-BE49-F238E27FC236}">
                  <a16:creationId xmlns:a16="http://schemas.microsoft.com/office/drawing/2014/main" id="{1DDAEB67-B282-FE10-C87F-1BD4612DB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7" name="Freeform 588">
              <a:extLst>
                <a:ext uri="{FF2B5EF4-FFF2-40B4-BE49-F238E27FC236}">
                  <a16:creationId xmlns:a16="http://schemas.microsoft.com/office/drawing/2014/main" id="{E4FA7970-9338-00CF-83E2-BDB494B88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8" name="Freeform 589">
              <a:extLst>
                <a:ext uri="{FF2B5EF4-FFF2-40B4-BE49-F238E27FC236}">
                  <a16:creationId xmlns:a16="http://schemas.microsoft.com/office/drawing/2014/main" id="{BCE379B3-80D2-993A-FFC9-179D0CA94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9" name="Freeform 590">
              <a:extLst>
                <a:ext uri="{FF2B5EF4-FFF2-40B4-BE49-F238E27FC236}">
                  <a16:creationId xmlns:a16="http://schemas.microsoft.com/office/drawing/2014/main" id="{863011D2-6AF2-5A05-A34D-E7F4514E5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0" name="Freeform 591">
              <a:extLst>
                <a:ext uri="{FF2B5EF4-FFF2-40B4-BE49-F238E27FC236}">
                  <a16:creationId xmlns:a16="http://schemas.microsoft.com/office/drawing/2014/main" id="{11200403-0B55-4993-5171-1E4FCFD54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1" name="Freeform 592">
              <a:extLst>
                <a:ext uri="{FF2B5EF4-FFF2-40B4-BE49-F238E27FC236}">
                  <a16:creationId xmlns:a16="http://schemas.microsoft.com/office/drawing/2014/main" id="{3AF4D680-4A55-A12E-E614-41A2B290F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2" name="Freeform 593">
              <a:extLst>
                <a:ext uri="{FF2B5EF4-FFF2-40B4-BE49-F238E27FC236}">
                  <a16:creationId xmlns:a16="http://schemas.microsoft.com/office/drawing/2014/main" id="{B1203F20-CC7D-CCC0-D7D9-ABFA509C5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3" name="Freeform 594">
              <a:extLst>
                <a:ext uri="{FF2B5EF4-FFF2-40B4-BE49-F238E27FC236}">
                  <a16:creationId xmlns:a16="http://schemas.microsoft.com/office/drawing/2014/main" id="{49212A09-7237-6DCC-C6DC-B428AECA2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4" name="Freeform 595">
              <a:extLst>
                <a:ext uri="{FF2B5EF4-FFF2-40B4-BE49-F238E27FC236}">
                  <a16:creationId xmlns:a16="http://schemas.microsoft.com/office/drawing/2014/main" id="{335B2F2C-034B-8652-C341-41CC7D0F5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5" name="Freeform 596">
              <a:extLst>
                <a:ext uri="{FF2B5EF4-FFF2-40B4-BE49-F238E27FC236}">
                  <a16:creationId xmlns:a16="http://schemas.microsoft.com/office/drawing/2014/main" id="{7F74499C-7886-766B-4BAB-472F952F9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6" name="Freeform 597">
              <a:extLst>
                <a:ext uri="{FF2B5EF4-FFF2-40B4-BE49-F238E27FC236}">
                  <a16:creationId xmlns:a16="http://schemas.microsoft.com/office/drawing/2014/main" id="{D6B44FA9-E678-977B-CE89-09A5E191F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7" name="Freeform 598">
              <a:extLst>
                <a:ext uri="{FF2B5EF4-FFF2-40B4-BE49-F238E27FC236}">
                  <a16:creationId xmlns:a16="http://schemas.microsoft.com/office/drawing/2014/main" id="{203DDD8A-730D-D031-4A08-234778A13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8" name="Freeform 599">
              <a:extLst>
                <a:ext uri="{FF2B5EF4-FFF2-40B4-BE49-F238E27FC236}">
                  <a16:creationId xmlns:a16="http://schemas.microsoft.com/office/drawing/2014/main" id="{C3623521-A9FA-2AFF-8633-08271381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9" name="Freeform 600">
              <a:extLst>
                <a:ext uri="{FF2B5EF4-FFF2-40B4-BE49-F238E27FC236}">
                  <a16:creationId xmlns:a16="http://schemas.microsoft.com/office/drawing/2014/main" id="{D4FEA54A-FAC3-E8FF-8615-31636EA56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0" name="Freeform 601">
              <a:extLst>
                <a:ext uri="{FF2B5EF4-FFF2-40B4-BE49-F238E27FC236}">
                  <a16:creationId xmlns:a16="http://schemas.microsoft.com/office/drawing/2014/main" id="{09C1D419-8047-8CF6-E662-2C0CA64EE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1" name="Freeform 602">
              <a:extLst>
                <a:ext uri="{FF2B5EF4-FFF2-40B4-BE49-F238E27FC236}">
                  <a16:creationId xmlns:a16="http://schemas.microsoft.com/office/drawing/2014/main" id="{CB12D06D-E334-EE08-0E1B-DE78B3494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2" name="Freeform 603">
              <a:extLst>
                <a:ext uri="{FF2B5EF4-FFF2-40B4-BE49-F238E27FC236}">
                  <a16:creationId xmlns:a16="http://schemas.microsoft.com/office/drawing/2014/main" id="{2EB6C66C-597B-5A7F-3F0E-CFC4B8133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3" name="Freeform 604">
              <a:extLst>
                <a:ext uri="{FF2B5EF4-FFF2-40B4-BE49-F238E27FC236}">
                  <a16:creationId xmlns:a16="http://schemas.microsoft.com/office/drawing/2014/main" id="{32F9F080-CAC9-D1B8-5162-CA14CB7FA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4" name="Freeform 605">
              <a:extLst>
                <a:ext uri="{FF2B5EF4-FFF2-40B4-BE49-F238E27FC236}">
                  <a16:creationId xmlns:a16="http://schemas.microsoft.com/office/drawing/2014/main" id="{40F32D2C-1E0A-DFA1-8B2F-39D32008A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5" name="Freeform 606">
              <a:extLst>
                <a:ext uri="{FF2B5EF4-FFF2-40B4-BE49-F238E27FC236}">
                  <a16:creationId xmlns:a16="http://schemas.microsoft.com/office/drawing/2014/main" id="{4E52E2FC-F438-B107-FE66-BA38DAF52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8FC5E3A2-A975-ECD3-019D-4E4718686A91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7" name="Freeform 608">
                <a:extLst>
                  <a:ext uri="{FF2B5EF4-FFF2-40B4-BE49-F238E27FC236}">
                    <a16:creationId xmlns:a16="http://schemas.microsoft.com/office/drawing/2014/main" id="{2E713FFE-12E3-63AB-7559-32C0091DA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8" name="Freeform 609">
                <a:extLst>
                  <a:ext uri="{FF2B5EF4-FFF2-40B4-BE49-F238E27FC236}">
                    <a16:creationId xmlns:a16="http://schemas.microsoft.com/office/drawing/2014/main" id="{08604398-6847-E8C9-AF01-E70F47DF4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9" name="Freeform 610">
                <a:extLst>
                  <a:ext uri="{FF2B5EF4-FFF2-40B4-BE49-F238E27FC236}">
                    <a16:creationId xmlns:a16="http://schemas.microsoft.com/office/drawing/2014/main" id="{7F1AC41A-4E5C-114E-9918-42A0FACC5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0" name="Freeform 611">
                <a:extLst>
                  <a:ext uri="{FF2B5EF4-FFF2-40B4-BE49-F238E27FC236}">
                    <a16:creationId xmlns:a16="http://schemas.microsoft.com/office/drawing/2014/main" id="{0B3290EF-E108-A942-D041-020C82B9D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1" name="Freeform 612">
                <a:extLst>
                  <a:ext uri="{FF2B5EF4-FFF2-40B4-BE49-F238E27FC236}">
                    <a16:creationId xmlns:a16="http://schemas.microsoft.com/office/drawing/2014/main" id="{69CA859F-0DC3-CEDF-B1C8-BD4033B8A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2" name="Freeform 613">
                <a:extLst>
                  <a:ext uri="{FF2B5EF4-FFF2-40B4-BE49-F238E27FC236}">
                    <a16:creationId xmlns:a16="http://schemas.microsoft.com/office/drawing/2014/main" id="{5769869F-BF16-49AF-70B6-BC18B012C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3" name="Freeform 614">
                <a:extLst>
                  <a:ext uri="{FF2B5EF4-FFF2-40B4-BE49-F238E27FC236}">
                    <a16:creationId xmlns:a16="http://schemas.microsoft.com/office/drawing/2014/main" id="{896B63BD-8A34-A07B-0919-DF09306AC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4" name="Freeform 615">
                <a:extLst>
                  <a:ext uri="{FF2B5EF4-FFF2-40B4-BE49-F238E27FC236}">
                    <a16:creationId xmlns:a16="http://schemas.microsoft.com/office/drawing/2014/main" id="{C8FF8EFB-16A9-3AB2-A01F-FBBF752AB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5" name="Freeform 616">
                <a:extLst>
                  <a:ext uri="{FF2B5EF4-FFF2-40B4-BE49-F238E27FC236}">
                    <a16:creationId xmlns:a16="http://schemas.microsoft.com/office/drawing/2014/main" id="{0FBF15A0-6729-E5DE-3680-4F314C7E9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6" name="Freeform 617">
                <a:extLst>
                  <a:ext uri="{FF2B5EF4-FFF2-40B4-BE49-F238E27FC236}">
                    <a16:creationId xmlns:a16="http://schemas.microsoft.com/office/drawing/2014/main" id="{12237EA5-7CE9-A2DC-C466-AF2E87285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7" name="Freeform 618">
                <a:extLst>
                  <a:ext uri="{FF2B5EF4-FFF2-40B4-BE49-F238E27FC236}">
                    <a16:creationId xmlns:a16="http://schemas.microsoft.com/office/drawing/2014/main" id="{F3F0A547-979D-4B1F-0071-C0591F9E3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8" name="Freeform 619">
                <a:extLst>
                  <a:ext uri="{FF2B5EF4-FFF2-40B4-BE49-F238E27FC236}">
                    <a16:creationId xmlns:a16="http://schemas.microsoft.com/office/drawing/2014/main" id="{B4ED9753-FC60-BF26-1EA5-677712B7A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9" name="Freeform 620">
                <a:extLst>
                  <a:ext uri="{FF2B5EF4-FFF2-40B4-BE49-F238E27FC236}">
                    <a16:creationId xmlns:a16="http://schemas.microsoft.com/office/drawing/2014/main" id="{A87AC79A-2184-6B28-6BAA-6AF361040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0" name="Freeform 621">
                <a:extLst>
                  <a:ext uri="{FF2B5EF4-FFF2-40B4-BE49-F238E27FC236}">
                    <a16:creationId xmlns:a16="http://schemas.microsoft.com/office/drawing/2014/main" id="{82F8DA64-9F96-A723-D937-E288D2F13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1" name="Freeform 622">
                <a:extLst>
                  <a:ext uri="{FF2B5EF4-FFF2-40B4-BE49-F238E27FC236}">
                    <a16:creationId xmlns:a16="http://schemas.microsoft.com/office/drawing/2014/main" id="{B15837E8-0F7C-5101-F8A7-434E34230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2" name="Freeform 623">
                <a:extLst>
                  <a:ext uri="{FF2B5EF4-FFF2-40B4-BE49-F238E27FC236}">
                    <a16:creationId xmlns:a16="http://schemas.microsoft.com/office/drawing/2014/main" id="{835BDF6D-247E-744B-39A0-685FA11CE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3" name="Freeform 624">
                <a:extLst>
                  <a:ext uri="{FF2B5EF4-FFF2-40B4-BE49-F238E27FC236}">
                    <a16:creationId xmlns:a16="http://schemas.microsoft.com/office/drawing/2014/main" id="{B0C0416F-EFB1-B703-7216-5D92C6034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4" name="Freeform 625">
                <a:extLst>
                  <a:ext uri="{FF2B5EF4-FFF2-40B4-BE49-F238E27FC236}">
                    <a16:creationId xmlns:a16="http://schemas.microsoft.com/office/drawing/2014/main" id="{14577A2F-058E-ABFD-ACDB-DA8059225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5" name="Freeform 626">
                <a:extLst>
                  <a:ext uri="{FF2B5EF4-FFF2-40B4-BE49-F238E27FC236}">
                    <a16:creationId xmlns:a16="http://schemas.microsoft.com/office/drawing/2014/main" id="{F0A02A08-1C79-3796-14B7-E33543474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6" name="Freeform 627">
                <a:extLst>
                  <a:ext uri="{FF2B5EF4-FFF2-40B4-BE49-F238E27FC236}">
                    <a16:creationId xmlns:a16="http://schemas.microsoft.com/office/drawing/2014/main" id="{8B2470A0-178A-FC8E-02E5-8689E5814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7" name="Freeform 628">
                <a:extLst>
                  <a:ext uri="{FF2B5EF4-FFF2-40B4-BE49-F238E27FC236}">
                    <a16:creationId xmlns:a16="http://schemas.microsoft.com/office/drawing/2014/main" id="{417C6AC8-0A90-D560-B689-E8842E800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8" name="Freeform 629">
                <a:extLst>
                  <a:ext uri="{FF2B5EF4-FFF2-40B4-BE49-F238E27FC236}">
                    <a16:creationId xmlns:a16="http://schemas.microsoft.com/office/drawing/2014/main" id="{481CD3C6-9D06-1090-C237-88CC8EF88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9" name="Freeform 630">
                <a:extLst>
                  <a:ext uri="{FF2B5EF4-FFF2-40B4-BE49-F238E27FC236}">
                    <a16:creationId xmlns:a16="http://schemas.microsoft.com/office/drawing/2014/main" id="{7326CB69-BA22-1B00-E5C2-8EF9E2735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0" name="Freeform 631">
                <a:extLst>
                  <a:ext uri="{FF2B5EF4-FFF2-40B4-BE49-F238E27FC236}">
                    <a16:creationId xmlns:a16="http://schemas.microsoft.com/office/drawing/2014/main" id="{501EC45F-93FE-4B90-0405-DA6AA15A2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3973A8B8-EA03-809F-8C1E-051198E0492E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2" name="Freeform 522">
              <a:extLst>
                <a:ext uri="{FF2B5EF4-FFF2-40B4-BE49-F238E27FC236}">
                  <a16:creationId xmlns:a16="http://schemas.microsoft.com/office/drawing/2014/main" id="{06622451-F7B7-FE2C-8BC2-878563318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3" name="Freeform 523">
              <a:extLst>
                <a:ext uri="{FF2B5EF4-FFF2-40B4-BE49-F238E27FC236}">
                  <a16:creationId xmlns:a16="http://schemas.microsoft.com/office/drawing/2014/main" id="{3B438E5B-2641-9F26-3619-F91B78627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4" name="Freeform 524">
              <a:extLst>
                <a:ext uri="{FF2B5EF4-FFF2-40B4-BE49-F238E27FC236}">
                  <a16:creationId xmlns:a16="http://schemas.microsoft.com/office/drawing/2014/main" id="{4473250E-8AF0-F01C-6483-CD7F87E6E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5" name="Freeform 525">
              <a:extLst>
                <a:ext uri="{FF2B5EF4-FFF2-40B4-BE49-F238E27FC236}">
                  <a16:creationId xmlns:a16="http://schemas.microsoft.com/office/drawing/2014/main" id="{D08AFE39-04E8-1073-101E-37B1BBFB9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6" name="Freeform 526">
              <a:extLst>
                <a:ext uri="{FF2B5EF4-FFF2-40B4-BE49-F238E27FC236}">
                  <a16:creationId xmlns:a16="http://schemas.microsoft.com/office/drawing/2014/main" id="{64201FB9-F414-1F7E-6096-CFFFE3B03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7" name="Freeform 527">
              <a:extLst>
                <a:ext uri="{FF2B5EF4-FFF2-40B4-BE49-F238E27FC236}">
                  <a16:creationId xmlns:a16="http://schemas.microsoft.com/office/drawing/2014/main" id="{946AE123-BE77-20B9-7B00-42DEA671A2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8" name="Freeform 528">
              <a:extLst>
                <a:ext uri="{FF2B5EF4-FFF2-40B4-BE49-F238E27FC236}">
                  <a16:creationId xmlns:a16="http://schemas.microsoft.com/office/drawing/2014/main" id="{B63D3A01-F7A6-8905-BB61-FA044B6A0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9" name="Freeform 529">
              <a:extLst>
                <a:ext uri="{FF2B5EF4-FFF2-40B4-BE49-F238E27FC236}">
                  <a16:creationId xmlns:a16="http://schemas.microsoft.com/office/drawing/2014/main" id="{39DAE077-D526-B228-C82A-B75F8F3F7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0" name="Freeform 530">
              <a:extLst>
                <a:ext uri="{FF2B5EF4-FFF2-40B4-BE49-F238E27FC236}">
                  <a16:creationId xmlns:a16="http://schemas.microsoft.com/office/drawing/2014/main" id="{79BECB23-F6C1-028F-9757-4E7A861D4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1" name="Freeform 531">
              <a:extLst>
                <a:ext uri="{FF2B5EF4-FFF2-40B4-BE49-F238E27FC236}">
                  <a16:creationId xmlns:a16="http://schemas.microsoft.com/office/drawing/2014/main" id="{CEA9C34B-B5CB-7D37-B26B-FD90DC087C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2" name="Freeform 532">
              <a:extLst>
                <a:ext uri="{FF2B5EF4-FFF2-40B4-BE49-F238E27FC236}">
                  <a16:creationId xmlns:a16="http://schemas.microsoft.com/office/drawing/2014/main" id="{68F8B902-AD4D-E5B9-3065-1881790B6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3" name="Freeform 533">
              <a:extLst>
                <a:ext uri="{FF2B5EF4-FFF2-40B4-BE49-F238E27FC236}">
                  <a16:creationId xmlns:a16="http://schemas.microsoft.com/office/drawing/2014/main" id="{5F35BA98-88D4-5475-F47A-7E85F5F16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4" name="Freeform 534">
              <a:extLst>
                <a:ext uri="{FF2B5EF4-FFF2-40B4-BE49-F238E27FC236}">
                  <a16:creationId xmlns:a16="http://schemas.microsoft.com/office/drawing/2014/main" id="{5DB4C495-CBE1-83C9-13AE-37004C2667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5" name="Freeform 535">
              <a:extLst>
                <a:ext uri="{FF2B5EF4-FFF2-40B4-BE49-F238E27FC236}">
                  <a16:creationId xmlns:a16="http://schemas.microsoft.com/office/drawing/2014/main" id="{58D00EA8-E618-3962-8267-FAE36E6E5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6" name="Freeform 536">
              <a:extLst>
                <a:ext uri="{FF2B5EF4-FFF2-40B4-BE49-F238E27FC236}">
                  <a16:creationId xmlns:a16="http://schemas.microsoft.com/office/drawing/2014/main" id="{7C957443-5835-235B-8276-1F9E49E70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7" name="Freeform 537">
              <a:extLst>
                <a:ext uri="{FF2B5EF4-FFF2-40B4-BE49-F238E27FC236}">
                  <a16:creationId xmlns:a16="http://schemas.microsoft.com/office/drawing/2014/main" id="{1F48530A-5B60-35E8-9627-12AF5B138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8" name="Freeform 538">
              <a:extLst>
                <a:ext uri="{FF2B5EF4-FFF2-40B4-BE49-F238E27FC236}">
                  <a16:creationId xmlns:a16="http://schemas.microsoft.com/office/drawing/2014/main" id="{10CBF145-C35F-67B4-88B1-92BE7CB1A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9" name="Freeform 539">
              <a:extLst>
                <a:ext uri="{FF2B5EF4-FFF2-40B4-BE49-F238E27FC236}">
                  <a16:creationId xmlns:a16="http://schemas.microsoft.com/office/drawing/2014/main" id="{7381D7A3-00B4-AA43-A4DF-0A898EA0F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0" name="Freeform 540">
              <a:extLst>
                <a:ext uri="{FF2B5EF4-FFF2-40B4-BE49-F238E27FC236}">
                  <a16:creationId xmlns:a16="http://schemas.microsoft.com/office/drawing/2014/main" id="{C4CD12C3-FC11-4AE6-B585-2A478F570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1" name="Freeform 541">
              <a:extLst>
                <a:ext uri="{FF2B5EF4-FFF2-40B4-BE49-F238E27FC236}">
                  <a16:creationId xmlns:a16="http://schemas.microsoft.com/office/drawing/2014/main" id="{B6479F07-645B-4D59-AD72-01F09B181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2" name="Freeform 542">
              <a:extLst>
                <a:ext uri="{FF2B5EF4-FFF2-40B4-BE49-F238E27FC236}">
                  <a16:creationId xmlns:a16="http://schemas.microsoft.com/office/drawing/2014/main" id="{38FD74C8-E594-EC84-D00F-8FC98204D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3" name="Freeform 543">
              <a:extLst>
                <a:ext uri="{FF2B5EF4-FFF2-40B4-BE49-F238E27FC236}">
                  <a16:creationId xmlns:a16="http://schemas.microsoft.com/office/drawing/2014/main" id="{F40A76AE-5D21-D764-BD19-51FBD2718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4" name="Freeform 544">
              <a:extLst>
                <a:ext uri="{FF2B5EF4-FFF2-40B4-BE49-F238E27FC236}">
                  <a16:creationId xmlns:a16="http://schemas.microsoft.com/office/drawing/2014/main" id="{DF325DFF-6AE6-91A8-3721-33FEE9360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5" name="Freeform 545">
              <a:extLst>
                <a:ext uri="{FF2B5EF4-FFF2-40B4-BE49-F238E27FC236}">
                  <a16:creationId xmlns:a16="http://schemas.microsoft.com/office/drawing/2014/main" id="{0B91A5D3-80F8-26A3-E16E-3164A75DA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6" name="Freeform 546">
              <a:extLst>
                <a:ext uri="{FF2B5EF4-FFF2-40B4-BE49-F238E27FC236}">
                  <a16:creationId xmlns:a16="http://schemas.microsoft.com/office/drawing/2014/main" id="{9B0C0793-147F-5D04-BE12-411DBCCCA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7" name="Freeform 547">
              <a:extLst>
                <a:ext uri="{FF2B5EF4-FFF2-40B4-BE49-F238E27FC236}">
                  <a16:creationId xmlns:a16="http://schemas.microsoft.com/office/drawing/2014/main" id="{29557DCD-2AB5-E9E8-06AE-DE114D4F4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8" name="Freeform 548">
              <a:extLst>
                <a:ext uri="{FF2B5EF4-FFF2-40B4-BE49-F238E27FC236}">
                  <a16:creationId xmlns:a16="http://schemas.microsoft.com/office/drawing/2014/main" id="{9226AAF0-EA68-3688-ED0D-3FD1304CA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9" name="Freeform 549">
              <a:extLst>
                <a:ext uri="{FF2B5EF4-FFF2-40B4-BE49-F238E27FC236}">
                  <a16:creationId xmlns:a16="http://schemas.microsoft.com/office/drawing/2014/main" id="{E584F834-F8E4-5E1B-65CD-0E3322633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0" name="Freeform 550">
              <a:extLst>
                <a:ext uri="{FF2B5EF4-FFF2-40B4-BE49-F238E27FC236}">
                  <a16:creationId xmlns:a16="http://schemas.microsoft.com/office/drawing/2014/main" id="{EDAC383D-1D36-DD19-2D0B-537A7E05C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1" name="Freeform 551">
              <a:extLst>
                <a:ext uri="{FF2B5EF4-FFF2-40B4-BE49-F238E27FC236}">
                  <a16:creationId xmlns:a16="http://schemas.microsoft.com/office/drawing/2014/main" id="{ADB88A6E-C356-CB2D-7627-F8559DFD0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2" name="Freeform 552">
              <a:extLst>
                <a:ext uri="{FF2B5EF4-FFF2-40B4-BE49-F238E27FC236}">
                  <a16:creationId xmlns:a16="http://schemas.microsoft.com/office/drawing/2014/main" id="{938BA745-FB5D-C6C9-0B48-5F48D5AED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3" name="Freeform 553">
              <a:extLst>
                <a:ext uri="{FF2B5EF4-FFF2-40B4-BE49-F238E27FC236}">
                  <a16:creationId xmlns:a16="http://schemas.microsoft.com/office/drawing/2014/main" id="{5D969FB3-BDC7-9954-E9EB-A18403339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4" name="Freeform 554">
              <a:extLst>
                <a:ext uri="{FF2B5EF4-FFF2-40B4-BE49-F238E27FC236}">
                  <a16:creationId xmlns:a16="http://schemas.microsoft.com/office/drawing/2014/main" id="{C87594A4-556C-24C6-1749-05794D209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5" name="Freeform 555">
              <a:extLst>
                <a:ext uri="{FF2B5EF4-FFF2-40B4-BE49-F238E27FC236}">
                  <a16:creationId xmlns:a16="http://schemas.microsoft.com/office/drawing/2014/main" id="{E9F1B6F5-D948-8093-118B-FD4CE221A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6" name="Freeform 556">
              <a:extLst>
                <a:ext uri="{FF2B5EF4-FFF2-40B4-BE49-F238E27FC236}">
                  <a16:creationId xmlns:a16="http://schemas.microsoft.com/office/drawing/2014/main" id="{6164D446-1843-5150-4FAF-8A7EE1221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7" name="Freeform 557">
              <a:extLst>
                <a:ext uri="{FF2B5EF4-FFF2-40B4-BE49-F238E27FC236}">
                  <a16:creationId xmlns:a16="http://schemas.microsoft.com/office/drawing/2014/main" id="{C314B569-A206-A8A4-AFA5-19287E554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8" name="Freeform 558">
              <a:extLst>
                <a:ext uri="{FF2B5EF4-FFF2-40B4-BE49-F238E27FC236}">
                  <a16:creationId xmlns:a16="http://schemas.microsoft.com/office/drawing/2014/main" id="{55925528-986D-E6B3-6E8A-BFE449EB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9" name="Freeform 559">
              <a:extLst>
                <a:ext uri="{FF2B5EF4-FFF2-40B4-BE49-F238E27FC236}">
                  <a16:creationId xmlns:a16="http://schemas.microsoft.com/office/drawing/2014/main" id="{F1EAC4ED-23BD-B01C-DFBE-8FC4E3C72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0" name="Freeform 560">
              <a:extLst>
                <a:ext uri="{FF2B5EF4-FFF2-40B4-BE49-F238E27FC236}">
                  <a16:creationId xmlns:a16="http://schemas.microsoft.com/office/drawing/2014/main" id="{572C9A45-014B-C1DF-C9B5-EC29CC805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1" name="Freeform 561">
              <a:extLst>
                <a:ext uri="{FF2B5EF4-FFF2-40B4-BE49-F238E27FC236}">
                  <a16:creationId xmlns:a16="http://schemas.microsoft.com/office/drawing/2014/main" id="{B36D1A7F-4B4A-7C6D-101F-BDDD8EB5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2" name="Freeform 562">
              <a:extLst>
                <a:ext uri="{FF2B5EF4-FFF2-40B4-BE49-F238E27FC236}">
                  <a16:creationId xmlns:a16="http://schemas.microsoft.com/office/drawing/2014/main" id="{92A3C784-9FD4-2048-9A4B-23A0B8D88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3" name="Freeform 563">
              <a:extLst>
                <a:ext uri="{FF2B5EF4-FFF2-40B4-BE49-F238E27FC236}">
                  <a16:creationId xmlns:a16="http://schemas.microsoft.com/office/drawing/2014/main" id="{0F1C4C76-46FA-51D6-6BE6-D4FEE8164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4" name="Freeform 564">
              <a:extLst>
                <a:ext uri="{FF2B5EF4-FFF2-40B4-BE49-F238E27FC236}">
                  <a16:creationId xmlns:a16="http://schemas.microsoft.com/office/drawing/2014/main" id="{AC1BAEDF-C4C6-7C81-32CD-0785FD57E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5" name="Freeform 565">
              <a:extLst>
                <a:ext uri="{FF2B5EF4-FFF2-40B4-BE49-F238E27FC236}">
                  <a16:creationId xmlns:a16="http://schemas.microsoft.com/office/drawing/2014/main" id="{B5309C57-A4EA-EF65-E027-7D6CDCA00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6" name="Freeform 566">
              <a:extLst>
                <a:ext uri="{FF2B5EF4-FFF2-40B4-BE49-F238E27FC236}">
                  <a16:creationId xmlns:a16="http://schemas.microsoft.com/office/drawing/2014/main" id="{6C811078-8521-8E05-669E-A29D505D0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7" name="Freeform 567">
              <a:extLst>
                <a:ext uri="{FF2B5EF4-FFF2-40B4-BE49-F238E27FC236}">
                  <a16:creationId xmlns:a16="http://schemas.microsoft.com/office/drawing/2014/main" id="{B4451CFE-C36E-306D-B943-732F3F4E4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8" name="Freeform 568">
              <a:extLst>
                <a:ext uri="{FF2B5EF4-FFF2-40B4-BE49-F238E27FC236}">
                  <a16:creationId xmlns:a16="http://schemas.microsoft.com/office/drawing/2014/main" id="{2396CF53-0C3E-13DD-ADD6-BEFAEECC4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9" name="Freeform 569">
              <a:extLst>
                <a:ext uri="{FF2B5EF4-FFF2-40B4-BE49-F238E27FC236}">
                  <a16:creationId xmlns:a16="http://schemas.microsoft.com/office/drawing/2014/main" id="{55495A9F-95CD-7677-8C18-B0DBBF869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0" name="Freeform 570">
              <a:extLst>
                <a:ext uri="{FF2B5EF4-FFF2-40B4-BE49-F238E27FC236}">
                  <a16:creationId xmlns:a16="http://schemas.microsoft.com/office/drawing/2014/main" id="{E79DE398-76E4-1AD6-1749-CE2F3B819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1" name="Freeform 571">
              <a:extLst>
                <a:ext uri="{FF2B5EF4-FFF2-40B4-BE49-F238E27FC236}">
                  <a16:creationId xmlns:a16="http://schemas.microsoft.com/office/drawing/2014/main" id="{3AE3F15B-15EC-C06E-74D5-411228093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2" name="Freeform 572">
              <a:extLst>
                <a:ext uri="{FF2B5EF4-FFF2-40B4-BE49-F238E27FC236}">
                  <a16:creationId xmlns:a16="http://schemas.microsoft.com/office/drawing/2014/main" id="{34B71316-6B1F-8D14-5E39-0F37C5B80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3" name="Freeform 573">
              <a:extLst>
                <a:ext uri="{FF2B5EF4-FFF2-40B4-BE49-F238E27FC236}">
                  <a16:creationId xmlns:a16="http://schemas.microsoft.com/office/drawing/2014/main" id="{574E52F6-33D3-FA05-CAFE-0C94017A1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4" name="Freeform 574">
              <a:extLst>
                <a:ext uri="{FF2B5EF4-FFF2-40B4-BE49-F238E27FC236}">
                  <a16:creationId xmlns:a16="http://schemas.microsoft.com/office/drawing/2014/main" id="{94BD1398-C3E6-50D4-8E54-DF8365BCA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5" name="Freeform 575">
              <a:extLst>
                <a:ext uri="{FF2B5EF4-FFF2-40B4-BE49-F238E27FC236}">
                  <a16:creationId xmlns:a16="http://schemas.microsoft.com/office/drawing/2014/main" id="{F90E32B2-9105-4B3B-3E41-FF52114DF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6" name="Freeform 576">
              <a:extLst>
                <a:ext uri="{FF2B5EF4-FFF2-40B4-BE49-F238E27FC236}">
                  <a16:creationId xmlns:a16="http://schemas.microsoft.com/office/drawing/2014/main" id="{D083686C-8EE7-CAB8-6A62-861BD69B2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7" name="Freeform 577">
              <a:extLst>
                <a:ext uri="{FF2B5EF4-FFF2-40B4-BE49-F238E27FC236}">
                  <a16:creationId xmlns:a16="http://schemas.microsoft.com/office/drawing/2014/main" id="{A379A562-6BDC-0E70-AE76-8DE9A4F6F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8" name="Freeform 578">
              <a:extLst>
                <a:ext uri="{FF2B5EF4-FFF2-40B4-BE49-F238E27FC236}">
                  <a16:creationId xmlns:a16="http://schemas.microsoft.com/office/drawing/2014/main" id="{2AF43ADC-BD25-C44D-72BE-56E924D0B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9" name="Freeform 579">
              <a:extLst>
                <a:ext uri="{FF2B5EF4-FFF2-40B4-BE49-F238E27FC236}">
                  <a16:creationId xmlns:a16="http://schemas.microsoft.com/office/drawing/2014/main" id="{5E143C24-CBDB-A08B-BED9-040AD7240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0" name="Freeform 580">
              <a:extLst>
                <a:ext uri="{FF2B5EF4-FFF2-40B4-BE49-F238E27FC236}">
                  <a16:creationId xmlns:a16="http://schemas.microsoft.com/office/drawing/2014/main" id="{06C44941-2DD4-4F57-28C7-145771A58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1" name="Freeform 581">
              <a:extLst>
                <a:ext uri="{FF2B5EF4-FFF2-40B4-BE49-F238E27FC236}">
                  <a16:creationId xmlns:a16="http://schemas.microsoft.com/office/drawing/2014/main" id="{B7540D63-3D41-AD9C-59EB-FF88EF1BD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2" name="Freeform 582">
              <a:extLst>
                <a:ext uri="{FF2B5EF4-FFF2-40B4-BE49-F238E27FC236}">
                  <a16:creationId xmlns:a16="http://schemas.microsoft.com/office/drawing/2014/main" id="{0B345786-9574-F4C1-B690-DCE1DFDA4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3" name="Freeform 583">
              <a:extLst>
                <a:ext uri="{FF2B5EF4-FFF2-40B4-BE49-F238E27FC236}">
                  <a16:creationId xmlns:a16="http://schemas.microsoft.com/office/drawing/2014/main" id="{37DE9B63-FB8C-4E02-2E0B-AE3313706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4" name="Freeform 584">
              <a:extLst>
                <a:ext uri="{FF2B5EF4-FFF2-40B4-BE49-F238E27FC236}">
                  <a16:creationId xmlns:a16="http://schemas.microsoft.com/office/drawing/2014/main" id="{7B3E017E-A245-CAFB-C749-E4CB7D0D7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5" name="Freeform 585">
              <a:extLst>
                <a:ext uri="{FF2B5EF4-FFF2-40B4-BE49-F238E27FC236}">
                  <a16:creationId xmlns:a16="http://schemas.microsoft.com/office/drawing/2014/main" id="{1F9B4509-0059-0EA2-5247-63C9C468E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6" name="Freeform 586">
              <a:extLst>
                <a:ext uri="{FF2B5EF4-FFF2-40B4-BE49-F238E27FC236}">
                  <a16:creationId xmlns:a16="http://schemas.microsoft.com/office/drawing/2014/main" id="{B03EE1EB-40CA-6F68-AAB7-29FC1D83C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7" name="Freeform 587">
              <a:extLst>
                <a:ext uri="{FF2B5EF4-FFF2-40B4-BE49-F238E27FC236}">
                  <a16:creationId xmlns:a16="http://schemas.microsoft.com/office/drawing/2014/main" id="{44312F29-2FB2-E6B2-E555-6ECD95E01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8" name="Freeform 588">
              <a:extLst>
                <a:ext uri="{FF2B5EF4-FFF2-40B4-BE49-F238E27FC236}">
                  <a16:creationId xmlns:a16="http://schemas.microsoft.com/office/drawing/2014/main" id="{5576A212-E16B-FDCA-BF6D-44CA178D1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9" name="Freeform 589">
              <a:extLst>
                <a:ext uri="{FF2B5EF4-FFF2-40B4-BE49-F238E27FC236}">
                  <a16:creationId xmlns:a16="http://schemas.microsoft.com/office/drawing/2014/main" id="{4B4858F2-36CE-7076-13D1-DAA912438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0" name="Freeform 590">
              <a:extLst>
                <a:ext uri="{FF2B5EF4-FFF2-40B4-BE49-F238E27FC236}">
                  <a16:creationId xmlns:a16="http://schemas.microsoft.com/office/drawing/2014/main" id="{89B2E24F-8F6C-0445-401E-CB9DB5CED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1" name="Freeform 591">
              <a:extLst>
                <a:ext uri="{FF2B5EF4-FFF2-40B4-BE49-F238E27FC236}">
                  <a16:creationId xmlns:a16="http://schemas.microsoft.com/office/drawing/2014/main" id="{65D4AC03-6752-010B-158A-66C9C8D4B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2" name="Freeform 592">
              <a:extLst>
                <a:ext uri="{FF2B5EF4-FFF2-40B4-BE49-F238E27FC236}">
                  <a16:creationId xmlns:a16="http://schemas.microsoft.com/office/drawing/2014/main" id="{E4A416EB-1441-69D6-7C5F-357D44A17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3" name="Freeform 593">
              <a:extLst>
                <a:ext uri="{FF2B5EF4-FFF2-40B4-BE49-F238E27FC236}">
                  <a16:creationId xmlns:a16="http://schemas.microsoft.com/office/drawing/2014/main" id="{CB9C82DE-7AEA-2F8F-301B-5214E76EA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4" name="Freeform 594">
              <a:extLst>
                <a:ext uri="{FF2B5EF4-FFF2-40B4-BE49-F238E27FC236}">
                  <a16:creationId xmlns:a16="http://schemas.microsoft.com/office/drawing/2014/main" id="{ECD72E69-49BA-3533-B3E7-2B4E86806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5" name="Freeform 595">
              <a:extLst>
                <a:ext uri="{FF2B5EF4-FFF2-40B4-BE49-F238E27FC236}">
                  <a16:creationId xmlns:a16="http://schemas.microsoft.com/office/drawing/2014/main" id="{3243FA2E-87A9-3CFD-2911-3EE92F608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6" name="Freeform 596">
              <a:extLst>
                <a:ext uri="{FF2B5EF4-FFF2-40B4-BE49-F238E27FC236}">
                  <a16:creationId xmlns:a16="http://schemas.microsoft.com/office/drawing/2014/main" id="{A2CC9567-96D9-A166-530F-A6B8FCFA8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7" name="Freeform 597">
              <a:extLst>
                <a:ext uri="{FF2B5EF4-FFF2-40B4-BE49-F238E27FC236}">
                  <a16:creationId xmlns:a16="http://schemas.microsoft.com/office/drawing/2014/main" id="{E00CD60D-205E-6B5D-1BD8-9653C9BCD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8" name="Freeform 598">
              <a:extLst>
                <a:ext uri="{FF2B5EF4-FFF2-40B4-BE49-F238E27FC236}">
                  <a16:creationId xmlns:a16="http://schemas.microsoft.com/office/drawing/2014/main" id="{46153D25-9330-1472-11EA-8282CDAF8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9" name="Freeform 599">
              <a:extLst>
                <a:ext uri="{FF2B5EF4-FFF2-40B4-BE49-F238E27FC236}">
                  <a16:creationId xmlns:a16="http://schemas.microsoft.com/office/drawing/2014/main" id="{0756D170-5618-3268-85BB-34719084A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0" name="Freeform 600">
              <a:extLst>
                <a:ext uri="{FF2B5EF4-FFF2-40B4-BE49-F238E27FC236}">
                  <a16:creationId xmlns:a16="http://schemas.microsoft.com/office/drawing/2014/main" id="{30A44550-DBB0-7B9A-55FB-29F8CDBFA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1" name="Freeform 601">
              <a:extLst>
                <a:ext uri="{FF2B5EF4-FFF2-40B4-BE49-F238E27FC236}">
                  <a16:creationId xmlns:a16="http://schemas.microsoft.com/office/drawing/2014/main" id="{8543F745-C054-3E60-D3F2-7351B2F2D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2" name="Freeform 602">
              <a:extLst>
                <a:ext uri="{FF2B5EF4-FFF2-40B4-BE49-F238E27FC236}">
                  <a16:creationId xmlns:a16="http://schemas.microsoft.com/office/drawing/2014/main" id="{97E1358C-1417-A2EB-B2F9-769F1E971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3" name="Freeform 603">
              <a:extLst>
                <a:ext uri="{FF2B5EF4-FFF2-40B4-BE49-F238E27FC236}">
                  <a16:creationId xmlns:a16="http://schemas.microsoft.com/office/drawing/2014/main" id="{3FB2D9C9-A9F8-2851-C920-2B3F4E185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4" name="Freeform 604">
              <a:extLst>
                <a:ext uri="{FF2B5EF4-FFF2-40B4-BE49-F238E27FC236}">
                  <a16:creationId xmlns:a16="http://schemas.microsoft.com/office/drawing/2014/main" id="{DBD58574-66DA-875C-93DB-EFEA2AC32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5" name="Freeform 605">
              <a:extLst>
                <a:ext uri="{FF2B5EF4-FFF2-40B4-BE49-F238E27FC236}">
                  <a16:creationId xmlns:a16="http://schemas.microsoft.com/office/drawing/2014/main" id="{A8B25E0E-C730-31B1-1AC3-08EF5DDFF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6" name="Freeform 606">
              <a:extLst>
                <a:ext uri="{FF2B5EF4-FFF2-40B4-BE49-F238E27FC236}">
                  <a16:creationId xmlns:a16="http://schemas.microsoft.com/office/drawing/2014/main" id="{06FE1B1B-0C42-9374-B458-A9D1A4D79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9AF650E7-6AA7-A72D-64DA-8AF3B831672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8" name="Freeform 608">
                <a:extLst>
                  <a:ext uri="{FF2B5EF4-FFF2-40B4-BE49-F238E27FC236}">
                    <a16:creationId xmlns:a16="http://schemas.microsoft.com/office/drawing/2014/main" id="{32D0734F-19F6-9A0A-2932-4C1160A47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49" name="Freeform 609">
                <a:extLst>
                  <a:ext uri="{FF2B5EF4-FFF2-40B4-BE49-F238E27FC236}">
                    <a16:creationId xmlns:a16="http://schemas.microsoft.com/office/drawing/2014/main" id="{535BCDE3-94FC-6893-74CF-686EDF086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0" name="Freeform 610">
                <a:extLst>
                  <a:ext uri="{FF2B5EF4-FFF2-40B4-BE49-F238E27FC236}">
                    <a16:creationId xmlns:a16="http://schemas.microsoft.com/office/drawing/2014/main" id="{B72C2F60-5E4E-E2E2-D448-70F42926A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1" name="Freeform 611">
                <a:extLst>
                  <a:ext uri="{FF2B5EF4-FFF2-40B4-BE49-F238E27FC236}">
                    <a16:creationId xmlns:a16="http://schemas.microsoft.com/office/drawing/2014/main" id="{A8A072A1-6AB6-EBAE-D24E-59AA4CA07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2" name="Freeform 612">
                <a:extLst>
                  <a:ext uri="{FF2B5EF4-FFF2-40B4-BE49-F238E27FC236}">
                    <a16:creationId xmlns:a16="http://schemas.microsoft.com/office/drawing/2014/main" id="{E134BCE4-13F9-8C31-A6B3-9AF90AB55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3" name="Freeform 613">
                <a:extLst>
                  <a:ext uri="{FF2B5EF4-FFF2-40B4-BE49-F238E27FC236}">
                    <a16:creationId xmlns:a16="http://schemas.microsoft.com/office/drawing/2014/main" id="{61672085-8275-2119-1A35-81BF183FD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4" name="Freeform 614">
                <a:extLst>
                  <a:ext uri="{FF2B5EF4-FFF2-40B4-BE49-F238E27FC236}">
                    <a16:creationId xmlns:a16="http://schemas.microsoft.com/office/drawing/2014/main" id="{55706510-31B6-05B2-9CA6-F0F72D368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5" name="Freeform 615">
                <a:extLst>
                  <a:ext uri="{FF2B5EF4-FFF2-40B4-BE49-F238E27FC236}">
                    <a16:creationId xmlns:a16="http://schemas.microsoft.com/office/drawing/2014/main" id="{2F2DEA9E-75E1-04A1-663B-2D9F4C61C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6" name="Freeform 616">
                <a:extLst>
                  <a:ext uri="{FF2B5EF4-FFF2-40B4-BE49-F238E27FC236}">
                    <a16:creationId xmlns:a16="http://schemas.microsoft.com/office/drawing/2014/main" id="{ACB46041-B127-F24C-952B-8E7046F06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7" name="Freeform 617">
                <a:extLst>
                  <a:ext uri="{FF2B5EF4-FFF2-40B4-BE49-F238E27FC236}">
                    <a16:creationId xmlns:a16="http://schemas.microsoft.com/office/drawing/2014/main" id="{58AB43B4-8FD7-52F9-EB17-9E6391DD5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8" name="Freeform 618">
                <a:extLst>
                  <a:ext uri="{FF2B5EF4-FFF2-40B4-BE49-F238E27FC236}">
                    <a16:creationId xmlns:a16="http://schemas.microsoft.com/office/drawing/2014/main" id="{F353D9DF-2327-F819-FEBF-F4DEEDDB5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9" name="Freeform 619">
                <a:extLst>
                  <a:ext uri="{FF2B5EF4-FFF2-40B4-BE49-F238E27FC236}">
                    <a16:creationId xmlns:a16="http://schemas.microsoft.com/office/drawing/2014/main" id="{544D51E6-9E93-3BA6-7703-52861ECA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0" name="Freeform 620">
                <a:extLst>
                  <a:ext uri="{FF2B5EF4-FFF2-40B4-BE49-F238E27FC236}">
                    <a16:creationId xmlns:a16="http://schemas.microsoft.com/office/drawing/2014/main" id="{39A1FE10-358B-B937-38C8-45E988A06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1" name="Freeform 621">
                <a:extLst>
                  <a:ext uri="{FF2B5EF4-FFF2-40B4-BE49-F238E27FC236}">
                    <a16:creationId xmlns:a16="http://schemas.microsoft.com/office/drawing/2014/main" id="{10B7DB27-68B0-54A3-2B7F-2F8E394A1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2" name="Freeform 622">
                <a:extLst>
                  <a:ext uri="{FF2B5EF4-FFF2-40B4-BE49-F238E27FC236}">
                    <a16:creationId xmlns:a16="http://schemas.microsoft.com/office/drawing/2014/main" id="{B0559768-9E8A-8E3B-AC49-39EBE1274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3" name="Freeform 623">
                <a:extLst>
                  <a:ext uri="{FF2B5EF4-FFF2-40B4-BE49-F238E27FC236}">
                    <a16:creationId xmlns:a16="http://schemas.microsoft.com/office/drawing/2014/main" id="{8C886ADE-EECD-9774-307F-D4F9E0A6F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4" name="Freeform 624">
                <a:extLst>
                  <a:ext uri="{FF2B5EF4-FFF2-40B4-BE49-F238E27FC236}">
                    <a16:creationId xmlns:a16="http://schemas.microsoft.com/office/drawing/2014/main" id="{27C17CB2-90C8-7A73-1AFD-8D8D31D3A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5" name="Freeform 625">
                <a:extLst>
                  <a:ext uri="{FF2B5EF4-FFF2-40B4-BE49-F238E27FC236}">
                    <a16:creationId xmlns:a16="http://schemas.microsoft.com/office/drawing/2014/main" id="{A7F95A6E-2E93-7AF9-294A-FDAD66FD2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6" name="Freeform 626">
                <a:extLst>
                  <a:ext uri="{FF2B5EF4-FFF2-40B4-BE49-F238E27FC236}">
                    <a16:creationId xmlns:a16="http://schemas.microsoft.com/office/drawing/2014/main" id="{276593FA-EA4D-7116-23D8-7BC698992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7" name="Freeform 627">
                <a:extLst>
                  <a:ext uri="{FF2B5EF4-FFF2-40B4-BE49-F238E27FC236}">
                    <a16:creationId xmlns:a16="http://schemas.microsoft.com/office/drawing/2014/main" id="{3386A9D1-C81B-5EA4-EBBF-CD41120A0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8" name="Freeform 628">
                <a:extLst>
                  <a:ext uri="{FF2B5EF4-FFF2-40B4-BE49-F238E27FC236}">
                    <a16:creationId xmlns:a16="http://schemas.microsoft.com/office/drawing/2014/main" id="{637443E6-13EC-9156-B48E-9D30AB48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9" name="Freeform 629">
                <a:extLst>
                  <a:ext uri="{FF2B5EF4-FFF2-40B4-BE49-F238E27FC236}">
                    <a16:creationId xmlns:a16="http://schemas.microsoft.com/office/drawing/2014/main" id="{E86F0043-0585-A74E-395C-AE61C265D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0" name="Freeform 630">
                <a:extLst>
                  <a:ext uri="{FF2B5EF4-FFF2-40B4-BE49-F238E27FC236}">
                    <a16:creationId xmlns:a16="http://schemas.microsoft.com/office/drawing/2014/main" id="{615A8023-F364-38B0-DA6C-5A01FE161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1" name="Freeform 631">
                <a:extLst>
                  <a:ext uri="{FF2B5EF4-FFF2-40B4-BE49-F238E27FC236}">
                    <a16:creationId xmlns:a16="http://schemas.microsoft.com/office/drawing/2014/main" id="{DF0DB982-D783-19FF-EA77-CD2F10AB5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892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1" name="Google Shape;1631;p46"/>
          <p:cNvGrpSpPr/>
          <p:nvPr/>
        </p:nvGrpSpPr>
        <p:grpSpPr>
          <a:xfrm>
            <a:off x="8712205" y="5419924"/>
            <a:ext cx="3479808" cy="1448413"/>
            <a:chOff x="8749425" y="2113677"/>
            <a:chExt cx="1009225" cy="420073"/>
          </a:xfrm>
        </p:grpSpPr>
        <p:sp>
          <p:nvSpPr>
            <p:cNvPr id="1632" name="Google Shape;1632;p46"/>
            <p:cNvSpPr/>
            <p:nvPr/>
          </p:nvSpPr>
          <p:spPr>
            <a:xfrm>
              <a:off x="8749425" y="2441650"/>
              <a:ext cx="150300" cy="921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8799556" y="2113677"/>
              <a:ext cx="959094" cy="418294"/>
            </a:xfrm>
            <a:custGeom>
              <a:avLst/>
              <a:gdLst/>
              <a:ahLst/>
              <a:cxnLst/>
              <a:rect l="l" t="t" r="r" b="b"/>
              <a:pathLst>
                <a:path w="20003" h="8724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8" y="689"/>
                    <a:pt x="18185" y="686"/>
                    <a:pt x="18154" y="686"/>
                  </a:cubicBezTo>
                  <a:cubicBezTo>
                    <a:pt x="17683" y="686"/>
                    <a:pt x="17480" y="1174"/>
                    <a:pt x="17480" y="1174"/>
                  </a:cubicBezTo>
                  <a:cubicBezTo>
                    <a:pt x="17480" y="1174"/>
                    <a:pt x="17425" y="656"/>
                    <a:pt x="17000" y="619"/>
                  </a:cubicBezTo>
                  <a:cubicBezTo>
                    <a:pt x="16989" y="618"/>
                    <a:pt x="16978" y="618"/>
                    <a:pt x="16968" y="618"/>
                  </a:cubicBezTo>
                  <a:cubicBezTo>
                    <a:pt x="16564" y="618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90"/>
                    <a:pt x="15285" y="1890"/>
                  </a:cubicBezTo>
                  <a:cubicBezTo>
                    <a:pt x="15285" y="1890"/>
                    <a:pt x="14980" y="1137"/>
                    <a:pt x="14343" y="924"/>
                  </a:cubicBezTo>
                  <a:cubicBezTo>
                    <a:pt x="14311" y="915"/>
                    <a:pt x="14279" y="911"/>
                    <a:pt x="14246" y="911"/>
                  </a:cubicBezTo>
                  <a:cubicBezTo>
                    <a:pt x="13588" y="911"/>
                    <a:pt x="12629" y="2620"/>
                    <a:pt x="12629" y="2620"/>
                  </a:cubicBezTo>
                  <a:cubicBezTo>
                    <a:pt x="12629" y="2620"/>
                    <a:pt x="12222" y="1477"/>
                    <a:pt x="11322" y="1477"/>
                  </a:cubicBezTo>
                  <a:cubicBezTo>
                    <a:pt x="11224" y="1477"/>
                    <a:pt x="11121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4"/>
                    <a:pt x="9007" y="3294"/>
                  </a:cubicBezTo>
                  <a:cubicBezTo>
                    <a:pt x="8996" y="3294"/>
                    <a:pt x="8985" y="3294"/>
                    <a:pt x="8974" y="3295"/>
                  </a:cubicBezTo>
                  <a:cubicBezTo>
                    <a:pt x="8142" y="3313"/>
                    <a:pt x="7934" y="5046"/>
                    <a:pt x="7934" y="5046"/>
                  </a:cubicBezTo>
                  <a:cubicBezTo>
                    <a:pt x="7934" y="5046"/>
                    <a:pt x="7333" y="3897"/>
                    <a:pt x="6453" y="3897"/>
                  </a:cubicBezTo>
                  <a:cubicBezTo>
                    <a:pt x="6401" y="3897"/>
                    <a:pt x="6348" y="3901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3" y="5137"/>
                    <a:pt x="4364" y="5137"/>
                  </a:cubicBezTo>
                  <a:cubicBezTo>
                    <a:pt x="4340" y="5137"/>
                    <a:pt x="4317" y="5139"/>
                    <a:pt x="4293" y="5143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9"/>
                    <a:pt x="2403" y="4659"/>
                  </a:cubicBezTo>
                  <a:cubicBezTo>
                    <a:pt x="2341" y="4659"/>
                    <a:pt x="2277" y="4666"/>
                    <a:pt x="2214" y="4681"/>
                  </a:cubicBezTo>
                  <a:cubicBezTo>
                    <a:pt x="1308" y="4893"/>
                    <a:pt x="1387" y="6280"/>
                    <a:pt x="1387" y="6280"/>
                  </a:cubicBezTo>
                  <a:lnTo>
                    <a:pt x="1" y="6949"/>
                  </a:lnTo>
                  <a:lnTo>
                    <a:pt x="828" y="8724"/>
                  </a:lnTo>
                  <a:lnTo>
                    <a:pt x="20003" y="8724"/>
                  </a:lnTo>
                  <a:lnTo>
                    <a:pt x="20003" y="541"/>
                  </a:lnTo>
                  <a:cubicBezTo>
                    <a:pt x="20003" y="541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9518680" y="2347231"/>
              <a:ext cx="191023" cy="128212"/>
            </a:xfrm>
            <a:custGeom>
              <a:avLst/>
              <a:gdLst/>
              <a:ahLst/>
              <a:cxnLst/>
              <a:rect l="l" t="t" r="r" b="b"/>
              <a:pathLst>
                <a:path w="3984" h="2674" extrusionOk="0">
                  <a:moveTo>
                    <a:pt x="1531" y="0"/>
                  </a:moveTo>
                  <a:cubicBezTo>
                    <a:pt x="1015" y="0"/>
                    <a:pt x="522" y="309"/>
                    <a:pt x="306" y="808"/>
                  </a:cubicBezTo>
                  <a:cubicBezTo>
                    <a:pt x="1" y="1501"/>
                    <a:pt x="329" y="2291"/>
                    <a:pt x="999" y="2582"/>
                  </a:cubicBezTo>
                  <a:cubicBezTo>
                    <a:pt x="1158" y="2648"/>
                    <a:pt x="1402" y="2673"/>
                    <a:pt x="1682" y="2673"/>
                  </a:cubicBezTo>
                  <a:cubicBezTo>
                    <a:pt x="2624" y="2673"/>
                    <a:pt x="3984" y="2388"/>
                    <a:pt x="3984" y="2388"/>
                  </a:cubicBezTo>
                  <a:cubicBezTo>
                    <a:pt x="3984" y="2388"/>
                    <a:pt x="2755" y="406"/>
                    <a:pt x="2062" y="115"/>
                  </a:cubicBezTo>
                  <a:cubicBezTo>
                    <a:pt x="1889" y="37"/>
                    <a:pt x="1709" y="0"/>
                    <a:pt x="153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9272995" y="2357252"/>
              <a:ext cx="158898" cy="158131"/>
            </a:xfrm>
            <a:custGeom>
              <a:avLst/>
              <a:gdLst/>
              <a:ahLst/>
              <a:cxnLst/>
              <a:rect l="l" t="t" r="r" b="b"/>
              <a:pathLst>
                <a:path w="3314" h="3298" extrusionOk="0">
                  <a:moveTo>
                    <a:pt x="1843" y="0"/>
                  </a:moveTo>
                  <a:cubicBezTo>
                    <a:pt x="1483" y="0"/>
                    <a:pt x="1121" y="145"/>
                    <a:pt x="851" y="428"/>
                  </a:cubicBezTo>
                  <a:cubicBezTo>
                    <a:pt x="347" y="968"/>
                    <a:pt x="1" y="3297"/>
                    <a:pt x="1" y="3297"/>
                  </a:cubicBezTo>
                  <a:cubicBezTo>
                    <a:pt x="1" y="3297"/>
                    <a:pt x="2311" y="2794"/>
                    <a:pt x="2815" y="2258"/>
                  </a:cubicBezTo>
                  <a:cubicBezTo>
                    <a:pt x="3314" y="1717"/>
                    <a:pt x="3295" y="871"/>
                    <a:pt x="2755" y="368"/>
                  </a:cubicBezTo>
                  <a:cubicBezTo>
                    <a:pt x="2499" y="121"/>
                    <a:pt x="2172" y="0"/>
                    <a:pt x="1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9145597" y="2359362"/>
              <a:ext cx="101745" cy="130801"/>
            </a:xfrm>
            <a:custGeom>
              <a:avLst/>
              <a:gdLst/>
              <a:ahLst/>
              <a:cxnLst/>
              <a:rect l="l" t="t" r="r" b="b"/>
              <a:pathLst>
                <a:path w="2122" h="2728" extrusionOk="0">
                  <a:moveTo>
                    <a:pt x="1660" y="0"/>
                  </a:moveTo>
                  <a:cubicBezTo>
                    <a:pt x="1660" y="0"/>
                    <a:pt x="329" y="998"/>
                    <a:pt x="176" y="1479"/>
                  </a:cubicBezTo>
                  <a:cubicBezTo>
                    <a:pt x="1" y="1983"/>
                    <a:pt x="273" y="2519"/>
                    <a:pt x="772" y="2676"/>
                  </a:cubicBezTo>
                  <a:cubicBezTo>
                    <a:pt x="875" y="2711"/>
                    <a:pt x="978" y="2727"/>
                    <a:pt x="1080" y="2727"/>
                  </a:cubicBezTo>
                  <a:cubicBezTo>
                    <a:pt x="1477" y="2727"/>
                    <a:pt x="1843" y="2477"/>
                    <a:pt x="1965" y="2080"/>
                  </a:cubicBezTo>
                  <a:cubicBezTo>
                    <a:pt x="2122" y="1576"/>
                    <a:pt x="1660" y="0"/>
                    <a:pt x="166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8906576" y="2373986"/>
              <a:ext cx="62955" cy="79545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lnTo>
                    <a:pt x="97" y="0"/>
                  </a:lnTo>
                  <a:cubicBezTo>
                    <a:pt x="97" y="0"/>
                    <a:pt x="0" y="1058"/>
                    <a:pt x="134" y="1350"/>
                  </a:cubicBezTo>
                  <a:cubicBezTo>
                    <a:pt x="245" y="1551"/>
                    <a:pt x="448" y="1658"/>
                    <a:pt x="659" y="1658"/>
                  </a:cubicBezTo>
                  <a:cubicBezTo>
                    <a:pt x="748" y="1658"/>
                    <a:pt x="839" y="1639"/>
                    <a:pt x="924" y="1599"/>
                  </a:cubicBezTo>
                  <a:cubicBezTo>
                    <a:pt x="1197" y="1447"/>
                    <a:pt x="1313" y="1100"/>
                    <a:pt x="1174" y="827"/>
                  </a:cubicBezTo>
                  <a:cubicBezTo>
                    <a:pt x="1021" y="541"/>
                    <a:pt x="97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9652503" y="2329155"/>
              <a:ext cx="78490" cy="54229"/>
            </a:xfrm>
            <a:custGeom>
              <a:avLst/>
              <a:gdLst/>
              <a:ahLst/>
              <a:cxnLst/>
              <a:rect l="l" t="t" r="r" b="b"/>
              <a:pathLst>
                <a:path w="1637" h="1131" extrusionOk="0">
                  <a:moveTo>
                    <a:pt x="1011" y="1"/>
                  </a:moveTo>
                  <a:cubicBezTo>
                    <a:pt x="922" y="1"/>
                    <a:pt x="832" y="23"/>
                    <a:pt x="749" y="71"/>
                  </a:cubicBezTo>
                  <a:cubicBezTo>
                    <a:pt x="463" y="205"/>
                    <a:pt x="1" y="1069"/>
                    <a:pt x="1" y="1069"/>
                  </a:cubicBezTo>
                  <a:cubicBezTo>
                    <a:pt x="1" y="1069"/>
                    <a:pt x="428" y="1131"/>
                    <a:pt x="799" y="1131"/>
                  </a:cubicBezTo>
                  <a:cubicBezTo>
                    <a:pt x="984" y="1131"/>
                    <a:pt x="1156" y="1116"/>
                    <a:pt x="1253" y="1069"/>
                  </a:cubicBezTo>
                  <a:cubicBezTo>
                    <a:pt x="1521" y="935"/>
                    <a:pt x="1636" y="589"/>
                    <a:pt x="1502" y="321"/>
                  </a:cubicBezTo>
                  <a:cubicBezTo>
                    <a:pt x="1409" y="118"/>
                    <a:pt x="1213" y="1"/>
                    <a:pt x="101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9599808" y="2204250"/>
              <a:ext cx="101697" cy="85730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1"/>
                  </a:moveTo>
                  <a:cubicBezTo>
                    <a:pt x="0" y="1"/>
                    <a:pt x="388" y="1346"/>
                    <a:pt x="735" y="1618"/>
                  </a:cubicBezTo>
                  <a:cubicBezTo>
                    <a:pt x="875" y="1732"/>
                    <a:pt x="1046" y="1787"/>
                    <a:pt x="1218" y="1787"/>
                  </a:cubicBezTo>
                  <a:cubicBezTo>
                    <a:pt x="1450" y="1787"/>
                    <a:pt x="1684" y="1688"/>
                    <a:pt x="1848" y="1503"/>
                  </a:cubicBezTo>
                  <a:cubicBezTo>
                    <a:pt x="2121" y="1156"/>
                    <a:pt x="2061" y="652"/>
                    <a:pt x="1714" y="384"/>
                  </a:cubicBezTo>
                  <a:cubicBezTo>
                    <a:pt x="1386" y="9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9023761" y="2456169"/>
              <a:ext cx="75805" cy="63051"/>
            </a:xfrm>
            <a:custGeom>
              <a:avLst/>
              <a:gdLst/>
              <a:ahLst/>
              <a:cxnLst/>
              <a:rect l="l" t="t" r="r" b="b"/>
              <a:pathLst>
                <a:path w="1581" h="1315" extrusionOk="0">
                  <a:moveTo>
                    <a:pt x="1" y="1"/>
                  </a:moveTo>
                  <a:cubicBezTo>
                    <a:pt x="1" y="1"/>
                    <a:pt x="310" y="985"/>
                    <a:pt x="560" y="1193"/>
                  </a:cubicBezTo>
                  <a:cubicBezTo>
                    <a:pt x="664" y="1274"/>
                    <a:pt x="789" y="1315"/>
                    <a:pt x="915" y="1315"/>
                  </a:cubicBezTo>
                  <a:cubicBezTo>
                    <a:pt x="1090" y="1315"/>
                    <a:pt x="1266" y="1236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6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8807755" y="2468971"/>
              <a:ext cx="57441" cy="37974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7"/>
                    <a:pt x="24" y="408"/>
                  </a:cubicBezTo>
                  <a:cubicBezTo>
                    <a:pt x="24" y="621"/>
                    <a:pt x="195" y="792"/>
                    <a:pt x="426" y="792"/>
                  </a:cubicBezTo>
                  <a:cubicBezTo>
                    <a:pt x="638" y="773"/>
                    <a:pt x="1197" y="371"/>
                    <a:pt x="1197" y="371"/>
                  </a:cubicBezTo>
                  <a:cubicBezTo>
                    <a:pt x="1197" y="371"/>
                    <a:pt x="646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46"/>
          <p:cNvGrpSpPr/>
          <p:nvPr/>
        </p:nvGrpSpPr>
        <p:grpSpPr>
          <a:xfrm>
            <a:off x="532" y="4634343"/>
            <a:ext cx="3597909" cy="2217835"/>
            <a:chOff x="7378425" y="2211250"/>
            <a:chExt cx="520300" cy="320725"/>
          </a:xfrm>
        </p:grpSpPr>
        <p:sp>
          <p:nvSpPr>
            <p:cNvPr id="1643" name="Google Shape;1643;p46"/>
            <p:cNvSpPr/>
            <p:nvPr/>
          </p:nvSpPr>
          <p:spPr>
            <a:xfrm>
              <a:off x="7378425" y="2211250"/>
              <a:ext cx="520300" cy="320725"/>
            </a:xfrm>
            <a:custGeom>
              <a:avLst/>
              <a:gdLst/>
              <a:ahLst/>
              <a:cxnLst/>
              <a:rect l="l" t="t" r="r" b="b"/>
              <a:pathLst>
                <a:path w="20812" h="12829" extrusionOk="0">
                  <a:moveTo>
                    <a:pt x="1185" y="0"/>
                  </a:moveTo>
                  <a:cubicBezTo>
                    <a:pt x="584" y="0"/>
                    <a:pt x="1" y="104"/>
                    <a:pt x="1" y="104"/>
                  </a:cubicBezTo>
                  <a:lnTo>
                    <a:pt x="1" y="12829"/>
                  </a:lnTo>
                  <a:lnTo>
                    <a:pt x="20465" y="12829"/>
                  </a:lnTo>
                  <a:cubicBezTo>
                    <a:pt x="20465" y="12829"/>
                    <a:pt x="20812" y="12076"/>
                    <a:pt x="20313" y="11729"/>
                  </a:cubicBezTo>
                  <a:cubicBezTo>
                    <a:pt x="20153" y="11614"/>
                    <a:pt x="19890" y="11575"/>
                    <a:pt x="19610" y="11575"/>
                  </a:cubicBezTo>
                  <a:cubicBezTo>
                    <a:pt x="19052" y="11575"/>
                    <a:pt x="18428" y="11729"/>
                    <a:pt x="18428" y="11729"/>
                  </a:cubicBezTo>
                  <a:cubicBezTo>
                    <a:pt x="18428" y="11729"/>
                    <a:pt x="18543" y="11364"/>
                    <a:pt x="18483" y="11054"/>
                  </a:cubicBezTo>
                  <a:cubicBezTo>
                    <a:pt x="18446" y="10823"/>
                    <a:pt x="18331" y="10634"/>
                    <a:pt x="18003" y="10574"/>
                  </a:cubicBezTo>
                  <a:cubicBezTo>
                    <a:pt x="17926" y="10565"/>
                    <a:pt x="17849" y="10560"/>
                    <a:pt x="17771" y="10560"/>
                  </a:cubicBezTo>
                  <a:cubicBezTo>
                    <a:pt x="17694" y="10560"/>
                    <a:pt x="17617" y="10565"/>
                    <a:pt x="17540" y="10574"/>
                  </a:cubicBezTo>
                  <a:cubicBezTo>
                    <a:pt x="16963" y="10634"/>
                    <a:pt x="16464" y="10920"/>
                    <a:pt x="16464" y="10920"/>
                  </a:cubicBezTo>
                  <a:cubicBezTo>
                    <a:pt x="16464" y="10920"/>
                    <a:pt x="16501" y="10093"/>
                    <a:pt x="15942" y="10038"/>
                  </a:cubicBezTo>
                  <a:cubicBezTo>
                    <a:pt x="15915" y="10034"/>
                    <a:pt x="15889" y="10032"/>
                    <a:pt x="15863" y="10032"/>
                  </a:cubicBezTo>
                  <a:cubicBezTo>
                    <a:pt x="15344" y="10032"/>
                    <a:pt x="14962" y="10750"/>
                    <a:pt x="14962" y="10750"/>
                  </a:cubicBezTo>
                  <a:cubicBezTo>
                    <a:pt x="14962" y="10750"/>
                    <a:pt x="15055" y="9266"/>
                    <a:pt x="14477" y="9132"/>
                  </a:cubicBezTo>
                  <a:cubicBezTo>
                    <a:pt x="14456" y="9128"/>
                    <a:pt x="14435" y="9126"/>
                    <a:pt x="14412" y="9126"/>
                  </a:cubicBezTo>
                  <a:cubicBezTo>
                    <a:pt x="13842" y="9126"/>
                    <a:pt x="12823" y="10500"/>
                    <a:pt x="12823" y="10500"/>
                  </a:cubicBezTo>
                  <a:cubicBezTo>
                    <a:pt x="12823" y="10500"/>
                    <a:pt x="12957" y="9784"/>
                    <a:pt x="12726" y="9594"/>
                  </a:cubicBezTo>
                  <a:cubicBezTo>
                    <a:pt x="12683" y="9558"/>
                    <a:pt x="12611" y="9544"/>
                    <a:pt x="12523" y="9544"/>
                  </a:cubicBezTo>
                  <a:cubicBezTo>
                    <a:pt x="12133" y="9544"/>
                    <a:pt x="11415" y="9829"/>
                    <a:pt x="11400" y="9844"/>
                  </a:cubicBezTo>
                  <a:cubicBezTo>
                    <a:pt x="11418" y="9825"/>
                    <a:pt x="12033" y="9322"/>
                    <a:pt x="11899" y="8938"/>
                  </a:cubicBezTo>
                  <a:cubicBezTo>
                    <a:pt x="11794" y="8623"/>
                    <a:pt x="11203" y="8589"/>
                    <a:pt x="10953" y="8589"/>
                  </a:cubicBezTo>
                  <a:cubicBezTo>
                    <a:pt x="10884" y="8589"/>
                    <a:pt x="10841" y="8592"/>
                    <a:pt x="10841" y="8592"/>
                  </a:cubicBezTo>
                  <a:cubicBezTo>
                    <a:pt x="10841" y="8592"/>
                    <a:pt x="11686" y="8208"/>
                    <a:pt x="11418" y="7534"/>
                  </a:cubicBezTo>
                  <a:cubicBezTo>
                    <a:pt x="11169" y="6878"/>
                    <a:pt x="10129" y="6822"/>
                    <a:pt x="10129" y="6822"/>
                  </a:cubicBezTo>
                  <a:cubicBezTo>
                    <a:pt x="10129" y="6822"/>
                    <a:pt x="10647" y="6531"/>
                    <a:pt x="10513" y="6203"/>
                  </a:cubicBezTo>
                  <a:cubicBezTo>
                    <a:pt x="10379" y="5856"/>
                    <a:pt x="9764" y="5801"/>
                    <a:pt x="9764" y="5801"/>
                  </a:cubicBezTo>
                  <a:cubicBezTo>
                    <a:pt x="9764" y="5801"/>
                    <a:pt x="10148" y="5625"/>
                    <a:pt x="10263" y="5320"/>
                  </a:cubicBezTo>
                  <a:cubicBezTo>
                    <a:pt x="10319" y="5186"/>
                    <a:pt x="10319" y="5011"/>
                    <a:pt x="10185" y="4817"/>
                  </a:cubicBezTo>
                  <a:cubicBezTo>
                    <a:pt x="9919" y="4471"/>
                    <a:pt x="9373" y="4402"/>
                    <a:pt x="8977" y="4402"/>
                  </a:cubicBezTo>
                  <a:cubicBezTo>
                    <a:pt x="8710" y="4402"/>
                    <a:pt x="8512" y="4433"/>
                    <a:pt x="8512" y="4433"/>
                  </a:cubicBezTo>
                  <a:cubicBezTo>
                    <a:pt x="8512" y="4433"/>
                    <a:pt x="9145" y="3953"/>
                    <a:pt x="8683" y="3643"/>
                  </a:cubicBezTo>
                  <a:cubicBezTo>
                    <a:pt x="8529" y="3541"/>
                    <a:pt x="8309" y="3508"/>
                    <a:pt x="8083" y="3508"/>
                  </a:cubicBezTo>
                  <a:cubicBezTo>
                    <a:pt x="7633" y="3508"/>
                    <a:pt x="7163" y="3643"/>
                    <a:pt x="7163" y="3643"/>
                  </a:cubicBezTo>
                  <a:cubicBezTo>
                    <a:pt x="7163" y="3643"/>
                    <a:pt x="7569" y="3163"/>
                    <a:pt x="6913" y="2585"/>
                  </a:cubicBezTo>
                  <a:cubicBezTo>
                    <a:pt x="6764" y="2454"/>
                    <a:pt x="6547" y="2404"/>
                    <a:pt x="6299" y="2404"/>
                  </a:cubicBezTo>
                  <a:cubicBezTo>
                    <a:pt x="5552" y="2404"/>
                    <a:pt x="4534" y="2862"/>
                    <a:pt x="4315" y="2959"/>
                  </a:cubicBezTo>
                  <a:lnTo>
                    <a:pt x="4315" y="2959"/>
                  </a:lnTo>
                  <a:cubicBezTo>
                    <a:pt x="4491" y="2878"/>
                    <a:pt x="5130" y="2518"/>
                    <a:pt x="4852" y="2275"/>
                  </a:cubicBezTo>
                  <a:cubicBezTo>
                    <a:pt x="4743" y="2180"/>
                    <a:pt x="4563" y="2148"/>
                    <a:pt x="4372" y="2148"/>
                  </a:cubicBezTo>
                  <a:cubicBezTo>
                    <a:pt x="3990" y="2148"/>
                    <a:pt x="3563" y="2275"/>
                    <a:pt x="3563" y="2275"/>
                  </a:cubicBezTo>
                  <a:cubicBezTo>
                    <a:pt x="3563" y="2275"/>
                    <a:pt x="4025" y="1642"/>
                    <a:pt x="3563" y="1374"/>
                  </a:cubicBezTo>
                  <a:cubicBezTo>
                    <a:pt x="3483" y="1330"/>
                    <a:pt x="3388" y="1312"/>
                    <a:pt x="3288" y="1312"/>
                  </a:cubicBezTo>
                  <a:cubicBezTo>
                    <a:pt x="2813" y="1312"/>
                    <a:pt x="2196" y="1721"/>
                    <a:pt x="2196" y="1721"/>
                  </a:cubicBezTo>
                  <a:cubicBezTo>
                    <a:pt x="2196" y="1721"/>
                    <a:pt x="2773" y="1065"/>
                    <a:pt x="2427" y="390"/>
                  </a:cubicBezTo>
                  <a:cubicBezTo>
                    <a:pt x="2264" y="82"/>
                    <a:pt x="1718" y="0"/>
                    <a:pt x="1185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7388600" y="2349550"/>
              <a:ext cx="55350" cy="53025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1"/>
                  </a:moveTo>
                  <a:lnTo>
                    <a:pt x="2214" y="1"/>
                  </a:lnTo>
                  <a:cubicBezTo>
                    <a:pt x="2214" y="1"/>
                    <a:pt x="670" y="324"/>
                    <a:pt x="324" y="652"/>
                  </a:cubicBezTo>
                  <a:cubicBezTo>
                    <a:pt x="0" y="999"/>
                    <a:pt x="0" y="1540"/>
                    <a:pt x="324" y="1868"/>
                  </a:cubicBezTo>
                  <a:cubicBezTo>
                    <a:pt x="490" y="2034"/>
                    <a:pt x="716" y="2121"/>
                    <a:pt x="941" y="2121"/>
                  </a:cubicBezTo>
                  <a:cubicBezTo>
                    <a:pt x="1159" y="2121"/>
                    <a:pt x="1377" y="2039"/>
                    <a:pt x="1539" y="1868"/>
                  </a:cubicBezTo>
                  <a:cubicBezTo>
                    <a:pt x="1867" y="1540"/>
                    <a:pt x="2214" y="1"/>
                    <a:pt x="2214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7504575" y="2447525"/>
              <a:ext cx="109750" cy="72525"/>
            </a:xfrm>
            <a:custGeom>
              <a:avLst/>
              <a:gdLst/>
              <a:ahLst/>
              <a:cxnLst/>
              <a:rect l="l" t="t" r="r" b="b"/>
              <a:pathLst>
                <a:path w="4390" h="2901" extrusionOk="0">
                  <a:moveTo>
                    <a:pt x="1648" y="0"/>
                  </a:moveTo>
                  <a:cubicBezTo>
                    <a:pt x="1043" y="0"/>
                    <a:pt x="480" y="376"/>
                    <a:pt x="268" y="970"/>
                  </a:cubicBezTo>
                  <a:cubicBezTo>
                    <a:pt x="0" y="1742"/>
                    <a:pt x="402" y="2588"/>
                    <a:pt x="1156" y="2837"/>
                  </a:cubicBezTo>
                  <a:cubicBezTo>
                    <a:pt x="1283" y="2882"/>
                    <a:pt x="1458" y="2900"/>
                    <a:pt x="1661" y="2900"/>
                  </a:cubicBezTo>
                  <a:cubicBezTo>
                    <a:pt x="2677" y="2900"/>
                    <a:pt x="4390" y="2435"/>
                    <a:pt x="4390" y="2435"/>
                  </a:cubicBezTo>
                  <a:cubicBezTo>
                    <a:pt x="4390" y="2435"/>
                    <a:pt x="2907" y="356"/>
                    <a:pt x="2135" y="83"/>
                  </a:cubicBezTo>
                  <a:cubicBezTo>
                    <a:pt x="1974" y="27"/>
                    <a:pt x="1809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7499725" y="2280250"/>
              <a:ext cx="52000" cy="35600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69" y="1"/>
                  </a:moveTo>
                  <a:cubicBezTo>
                    <a:pt x="1160" y="1"/>
                    <a:pt x="1049" y="25"/>
                    <a:pt x="943" y="75"/>
                  </a:cubicBezTo>
                  <a:cubicBezTo>
                    <a:pt x="596" y="250"/>
                    <a:pt x="0" y="1345"/>
                    <a:pt x="0" y="1345"/>
                  </a:cubicBezTo>
                  <a:cubicBezTo>
                    <a:pt x="0" y="1345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5"/>
                  </a:cubicBezTo>
                  <a:cubicBezTo>
                    <a:pt x="1946" y="1174"/>
                    <a:pt x="2080" y="749"/>
                    <a:pt x="1909" y="403"/>
                  </a:cubicBezTo>
                  <a:cubicBezTo>
                    <a:pt x="1784" y="144"/>
                    <a:pt x="1534" y="1"/>
                    <a:pt x="1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7" name="Google Shape;1647;p46"/>
            <p:cNvSpPr/>
            <p:nvPr/>
          </p:nvSpPr>
          <p:spPr>
            <a:xfrm>
              <a:off x="7470375" y="2335100"/>
              <a:ext cx="32250" cy="32275"/>
            </a:xfrm>
            <a:custGeom>
              <a:avLst/>
              <a:gdLst/>
              <a:ahLst/>
              <a:cxnLst/>
              <a:rect l="l" t="t" r="r" b="b"/>
              <a:pathLst>
                <a:path w="1290" h="1291" extrusionOk="0">
                  <a:moveTo>
                    <a:pt x="578" y="1"/>
                  </a:moveTo>
                  <a:cubicBezTo>
                    <a:pt x="455" y="1"/>
                    <a:pt x="331" y="45"/>
                    <a:pt x="232" y="135"/>
                  </a:cubicBezTo>
                  <a:cubicBezTo>
                    <a:pt x="19" y="348"/>
                    <a:pt x="1" y="671"/>
                    <a:pt x="195" y="884"/>
                  </a:cubicBezTo>
                  <a:cubicBezTo>
                    <a:pt x="403" y="1096"/>
                    <a:pt x="1290" y="1290"/>
                    <a:pt x="1290" y="1290"/>
                  </a:cubicBezTo>
                  <a:cubicBezTo>
                    <a:pt x="1290" y="1290"/>
                    <a:pt x="1156" y="385"/>
                    <a:pt x="962" y="172"/>
                  </a:cubicBezTo>
                  <a:cubicBezTo>
                    <a:pt x="861" y="59"/>
                    <a:pt x="720" y="1"/>
                    <a:pt x="57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7383750" y="2478925"/>
              <a:ext cx="28900" cy="38425"/>
            </a:xfrm>
            <a:custGeom>
              <a:avLst/>
              <a:gdLst/>
              <a:ahLst/>
              <a:cxnLst/>
              <a:rect l="l" t="t" r="r" b="b"/>
              <a:pathLst>
                <a:path w="1156" h="1537" extrusionOk="0">
                  <a:moveTo>
                    <a:pt x="827" y="1"/>
                  </a:moveTo>
                  <a:cubicBezTo>
                    <a:pt x="827" y="1"/>
                    <a:pt x="134" y="602"/>
                    <a:pt x="56" y="888"/>
                  </a:cubicBezTo>
                  <a:cubicBezTo>
                    <a:pt x="0" y="1156"/>
                    <a:pt x="153" y="1447"/>
                    <a:pt x="444" y="1526"/>
                  </a:cubicBezTo>
                  <a:cubicBezTo>
                    <a:pt x="480" y="1533"/>
                    <a:pt x="517" y="1537"/>
                    <a:pt x="554" y="1537"/>
                  </a:cubicBezTo>
                  <a:cubicBezTo>
                    <a:pt x="787" y="1537"/>
                    <a:pt x="1013" y="1389"/>
                    <a:pt x="1077" y="1138"/>
                  </a:cubicBezTo>
                  <a:cubicBezTo>
                    <a:pt x="1155" y="870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7756275" y="2478175"/>
              <a:ext cx="38500" cy="37875"/>
            </a:xfrm>
            <a:custGeom>
              <a:avLst/>
              <a:gdLst/>
              <a:ahLst/>
              <a:cxnLst/>
              <a:rect l="l" t="t" r="r" b="b"/>
              <a:pathLst>
                <a:path w="1540" h="1515" extrusionOk="0">
                  <a:moveTo>
                    <a:pt x="701" y="1"/>
                  </a:moveTo>
                  <a:cubicBezTo>
                    <a:pt x="545" y="1"/>
                    <a:pt x="389" y="58"/>
                    <a:pt x="269" y="170"/>
                  </a:cubicBezTo>
                  <a:cubicBezTo>
                    <a:pt x="19" y="401"/>
                    <a:pt x="1" y="784"/>
                    <a:pt x="232" y="1034"/>
                  </a:cubicBezTo>
                  <a:cubicBezTo>
                    <a:pt x="481" y="1283"/>
                    <a:pt x="1539" y="1514"/>
                    <a:pt x="1539" y="1514"/>
                  </a:cubicBezTo>
                  <a:cubicBezTo>
                    <a:pt x="1539" y="1514"/>
                    <a:pt x="1387" y="456"/>
                    <a:pt x="1156" y="207"/>
                  </a:cubicBezTo>
                  <a:cubicBezTo>
                    <a:pt x="1036" y="68"/>
                    <a:pt x="869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7418400" y="2260050"/>
              <a:ext cx="37575" cy="47750"/>
            </a:xfrm>
            <a:custGeom>
              <a:avLst/>
              <a:gdLst/>
              <a:ahLst/>
              <a:cxnLst/>
              <a:rect l="l" t="t" r="r" b="b"/>
              <a:pathLst>
                <a:path w="1503" h="1910" extrusionOk="0">
                  <a:moveTo>
                    <a:pt x="1193" y="0"/>
                  </a:moveTo>
                  <a:cubicBezTo>
                    <a:pt x="1193" y="0"/>
                    <a:pt x="250" y="670"/>
                    <a:pt x="134" y="1017"/>
                  </a:cubicBezTo>
                  <a:cubicBezTo>
                    <a:pt x="0" y="1363"/>
                    <a:pt x="195" y="1751"/>
                    <a:pt x="541" y="1867"/>
                  </a:cubicBezTo>
                  <a:cubicBezTo>
                    <a:pt x="616" y="1896"/>
                    <a:pt x="693" y="1909"/>
                    <a:pt x="769" y="1909"/>
                  </a:cubicBezTo>
                  <a:cubicBezTo>
                    <a:pt x="1041" y="1909"/>
                    <a:pt x="1296" y="1732"/>
                    <a:pt x="1387" y="1460"/>
                  </a:cubicBezTo>
                  <a:cubicBezTo>
                    <a:pt x="1502" y="1114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7595475" y="2450075"/>
              <a:ext cx="22675" cy="27950"/>
            </a:xfrm>
            <a:custGeom>
              <a:avLst/>
              <a:gdLst/>
              <a:ahLst/>
              <a:cxnLst/>
              <a:rect l="l" t="t" r="r" b="b"/>
              <a:pathLst>
                <a:path w="907" h="1118" extrusionOk="0">
                  <a:moveTo>
                    <a:pt x="448" y="0"/>
                  </a:moveTo>
                  <a:cubicBezTo>
                    <a:pt x="304" y="0"/>
                    <a:pt x="167" y="83"/>
                    <a:pt x="98" y="231"/>
                  </a:cubicBezTo>
                  <a:cubicBezTo>
                    <a:pt x="1" y="425"/>
                    <a:pt x="98" y="1118"/>
                    <a:pt x="98" y="1118"/>
                  </a:cubicBezTo>
                  <a:cubicBezTo>
                    <a:pt x="98" y="1118"/>
                    <a:pt x="712" y="771"/>
                    <a:pt x="809" y="577"/>
                  </a:cubicBezTo>
                  <a:cubicBezTo>
                    <a:pt x="906" y="388"/>
                    <a:pt x="828" y="138"/>
                    <a:pt x="620" y="41"/>
                  </a:cubicBezTo>
                  <a:cubicBezTo>
                    <a:pt x="564" y="14"/>
                    <a:pt x="505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7586350" y="2389975"/>
              <a:ext cx="59300" cy="39450"/>
            </a:xfrm>
            <a:custGeom>
              <a:avLst/>
              <a:gdLst/>
              <a:ahLst/>
              <a:cxnLst/>
              <a:rect l="l" t="t" r="r" b="b"/>
              <a:pathLst>
                <a:path w="2372" h="1578" extrusionOk="0">
                  <a:moveTo>
                    <a:pt x="776" y="1"/>
                  </a:moveTo>
                  <a:cubicBezTo>
                    <a:pt x="769" y="1"/>
                    <a:pt x="761" y="1"/>
                    <a:pt x="754" y="1"/>
                  </a:cubicBezTo>
                  <a:cubicBezTo>
                    <a:pt x="329" y="38"/>
                    <a:pt x="1" y="422"/>
                    <a:pt x="38" y="847"/>
                  </a:cubicBezTo>
                  <a:cubicBezTo>
                    <a:pt x="78" y="1277"/>
                    <a:pt x="424" y="1578"/>
                    <a:pt x="850" y="1578"/>
                  </a:cubicBezTo>
                  <a:cubicBezTo>
                    <a:pt x="862" y="1578"/>
                    <a:pt x="875" y="1577"/>
                    <a:pt x="888" y="1577"/>
                  </a:cubicBezTo>
                  <a:cubicBezTo>
                    <a:pt x="1308" y="1540"/>
                    <a:pt x="2371" y="671"/>
                    <a:pt x="2371" y="671"/>
                  </a:cubicBezTo>
                  <a:cubicBezTo>
                    <a:pt x="2371" y="671"/>
                    <a:pt x="1231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7655200" y="2470850"/>
              <a:ext cx="31325" cy="43025"/>
            </a:xfrm>
            <a:custGeom>
              <a:avLst/>
              <a:gdLst/>
              <a:ahLst/>
              <a:cxnLst/>
              <a:rect l="l" t="t" r="r" b="b"/>
              <a:pathLst>
                <a:path w="1253" h="1721" extrusionOk="0">
                  <a:moveTo>
                    <a:pt x="828" y="1"/>
                  </a:moveTo>
                  <a:cubicBezTo>
                    <a:pt x="828" y="1"/>
                    <a:pt x="116" y="712"/>
                    <a:pt x="56" y="1040"/>
                  </a:cubicBezTo>
                  <a:cubicBezTo>
                    <a:pt x="1" y="1345"/>
                    <a:pt x="213" y="1655"/>
                    <a:pt x="541" y="1710"/>
                  </a:cubicBezTo>
                  <a:cubicBezTo>
                    <a:pt x="576" y="1717"/>
                    <a:pt x="611" y="1720"/>
                    <a:pt x="645" y="1720"/>
                  </a:cubicBezTo>
                  <a:cubicBezTo>
                    <a:pt x="913" y="1720"/>
                    <a:pt x="1162" y="1520"/>
                    <a:pt x="1211" y="1230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4" name="Google Shape;1654;p46"/>
            <p:cNvSpPr/>
            <p:nvPr/>
          </p:nvSpPr>
          <p:spPr>
            <a:xfrm>
              <a:off x="7382250" y="2224350"/>
              <a:ext cx="34200" cy="44025"/>
            </a:xfrm>
            <a:custGeom>
              <a:avLst/>
              <a:gdLst/>
              <a:ahLst/>
              <a:cxnLst/>
              <a:rect l="l" t="t" r="r" b="b"/>
              <a:pathLst>
                <a:path w="1368" h="1761" extrusionOk="0">
                  <a:moveTo>
                    <a:pt x="1021" y="0"/>
                  </a:moveTo>
                  <a:cubicBezTo>
                    <a:pt x="1021" y="0"/>
                    <a:pt x="194" y="675"/>
                    <a:pt x="97" y="984"/>
                  </a:cubicBezTo>
                  <a:cubicBezTo>
                    <a:pt x="0" y="1312"/>
                    <a:pt x="194" y="1636"/>
                    <a:pt x="522" y="1733"/>
                  </a:cubicBezTo>
                  <a:cubicBezTo>
                    <a:pt x="581" y="1751"/>
                    <a:pt x="640" y="1760"/>
                    <a:pt x="699" y="1760"/>
                  </a:cubicBezTo>
                  <a:cubicBezTo>
                    <a:pt x="953" y="1760"/>
                    <a:pt x="1196" y="1597"/>
                    <a:pt x="1271" y="1331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5" name="Google Shape;1655;p46"/>
            <p:cNvSpPr/>
            <p:nvPr/>
          </p:nvSpPr>
          <p:spPr>
            <a:xfrm>
              <a:off x="7514625" y="2352500"/>
              <a:ext cx="89550" cy="59000"/>
            </a:xfrm>
            <a:custGeom>
              <a:avLst/>
              <a:gdLst/>
              <a:ahLst/>
              <a:cxnLst/>
              <a:rect l="l" t="t" r="r" b="b"/>
              <a:pathLst>
                <a:path w="3582" h="2360" extrusionOk="0">
                  <a:moveTo>
                    <a:pt x="1203" y="1"/>
                  </a:moveTo>
                  <a:cubicBezTo>
                    <a:pt x="1135" y="1"/>
                    <a:pt x="1074" y="6"/>
                    <a:pt x="1022" y="17"/>
                  </a:cubicBezTo>
                  <a:cubicBezTo>
                    <a:pt x="389" y="169"/>
                    <a:pt x="0" y="807"/>
                    <a:pt x="158" y="1440"/>
                  </a:cubicBezTo>
                  <a:cubicBezTo>
                    <a:pt x="288" y="1986"/>
                    <a:pt x="771" y="2360"/>
                    <a:pt x="1308" y="2360"/>
                  </a:cubicBezTo>
                  <a:cubicBezTo>
                    <a:pt x="1398" y="2360"/>
                    <a:pt x="1489" y="2349"/>
                    <a:pt x="1581" y="2327"/>
                  </a:cubicBezTo>
                  <a:cubicBezTo>
                    <a:pt x="2214" y="2170"/>
                    <a:pt x="3581" y="631"/>
                    <a:pt x="3581" y="631"/>
                  </a:cubicBezTo>
                  <a:cubicBezTo>
                    <a:pt x="3581" y="631"/>
                    <a:pt x="1962" y="1"/>
                    <a:pt x="120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7" name="图片 4">
            <a:extLst>
              <a:ext uri="{FF2B5EF4-FFF2-40B4-BE49-F238E27FC236}">
                <a16:creationId xmlns:a16="http://schemas.microsoft.com/office/drawing/2014/main" id="{118CEE6A-BC45-9F7C-E56B-9DF7A42B2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4459"/>
          <a:stretch/>
        </p:blipFill>
        <p:spPr>
          <a:xfrm>
            <a:off x="1678146" y="1052623"/>
            <a:ext cx="8958756" cy="6177517"/>
          </a:xfrm>
          <a:prstGeom prst="rect">
            <a:avLst/>
          </a:prstGeom>
        </p:spPr>
      </p:pic>
      <p:grpSp>
        <p:nvGrpSpPr>
          <p:cNvPr id="178" name="Google Shape;1656;p46">
            <a:extLst>
              <a:ext uri="{FF2B5EF4-FFF2-40B4-BE49-F238E27FC236}">
                <a16:creationId xmlns:a16="http://schemas.microsoft.com/office/drawing/2014/main" id="{10ECFB45-0556-9A27-0FD6-28D841B706A5}"/>
              </a:ext>
            </a:extLst>
          </p:cNvPr>
          <p:cNvGrpSpPr/>
          <p:nvPr/>
        </p:nvGrpSpPr>
        <p:grpSpPr>
          <a:xfrm>
            <a:off x="719526" y="6271109"/>
            <a:ext cx="589257" cy="498607"/>
            <a:chOff x="2486732" y="2978412"/>
            <a:chExt cx="589257" cy="498607"/>
          </a:xfrm>
        </p:grpSpPr>
        <p:sp>
          <p:nvSpPr>
            <p:cNvPr id="179" name="Google Shape;1657;p46">
              <a:extLst>
                <a:ext uri="{FF2B5EF4-FFF2-40B4-BE49-F238E27FC236}">
                  <a16:creationId xmlns:a16="http://schemas.microsoft.com/office/drawing/2014/main" id="{83671FA8-4C98-47F3-7510-FDFB5B8636CC}"/>
                </a:ext>
              </a:extLst>
            </p:cNvPr>
            <p:cNvSpPr/>
            <p:nvPr/>
          </p:nvSpPr>
          <p:spPr>
            <a:xfrm>
              <a:off x="2838881" y="3231956"/>
              <a:ext cx="71173" cy="170973"/>
            </a:xfrm>
            <a:custGeom>
              <a:avLst/>
              <a:gdLst/>
              <a:ahLst/>
              <a:cxnLst/>
              <a:rect l="l" t="t" r="r" b="b"/>
              <a:pathLst>
                <a:path w="537" h="1290" extrusionOk="0">
                  <a:moveTo>
                    <a:pt x="38" y="0"/>
                  </a:moveTo>
                  <a:cubicBezTo>
                    <a:pt x="1" y="19"/>
                    <a:pt x="1" y="42"/>
                    <a:pt x="1" y="60"/>
                  </a:cubicBezTo>
                  <a:lnTo>
                    <a:pt x="19" y="79"/>
                  </a:lnTo>
                  <a:lnTo>
                    <a:pt x="19" y="97"/>
                  </a:lnTo>
                  <a:lnTo>
                    <a:pt x="38" y="116"/>
                  </a:lnTo>
                  <a:cubicBezTo>
                    <a:pt x="38" y="134"/>
                    <a:pt x="56" y="157"/>
                    <a:pt x="56" y="176"/>
                  </a:cubicBezTo>
                  <a:cubicBezTo>
                    <a:pt x="56" y="213"/>
                    <a:pt x="74" y="250"/>
                    <a:pt x="74" y="310"/>
                  </a:cubicBezTo>
                  <a:lnTo>
                    <a:pt x="74" y="425"/>
                  </a:lnTo>
                  <a:cubicBezTo>
                    <a:pt x="56" y="462"/>
                    <a:pt x="38" y="504"/>
                    <a:pt x="19" y="541"/>
                  </a:cubicBezTo>
                  <a:cubicBezTo>
                    <a:pt x="19" y="541"/>
                    <a:pt x="19" y="559"/>
                    <a:pt x="38" y="559"/>
                  </a:cubicBezTo>
                  <a:lnTo>
                    <a:pt x="56" y="559"/>
                  </a:lnTo>
                  <a:cubicBezTo>
                    <a:pt x="98" y="522"/>
                    <a:pt x="116" y="481"/>
                    <a:pt x="116" y="444"/>
                  </a:cubicBezTo>
                  <a:cubicBezTo>
                    <a:pt x="135" y="388"/>
                    <a:pt x="153" y="347"/>
                    <a:pt x="153" y="291"/>
                  </a:cubicBezTo>
                  <a:cubicBezTo>
                    <a:pt x="172" y="328"/>
                    <a:pt x="190" y="347"/>
                    <a:pt x="190" y="388"/>
                  </a:cubicBezTo>
                  <a:cubicBezTo>
                    <a:pt x="232" y="444"/>
                    <a:pt x="250" y="504"/>
                    <a:pt x="269" y="559"/>
                  </a:cubicBezTo>
                  <a:cubicBezTo>
                    <a:pt x="287" y="578"/>
                    <a:pt x="287" y="619"/>
                    <a:pt x="287" y="638"/>
                  </a:cubicBezTo>
                  <a:cubicBezTo>
                    <a:pt x="306" y="675"/>
                    <a:pt x="306" y="693"/>
                    <a:pt x="329" y="735"/>
                  </a:cubicBezTo>
                  <a:lnTo>
                    <a:pt x="329" y="753"/>
                  </a:lnTo>
                  <a:cubicBezTo>
                    <a:pt x="347" y="772"/>
                    <a:pt x="366" y="790"/>
                    <a:pt x="384" y="809"/>
                  </a:cubicBezTo>
                  <a:cubicBezTo>
                    <a:pt x="403" y="850"/>
                    <a:pt x="403" y="869"/>
                    <a:pt x="403" y="906"/>
                  </a:cubicBezTo>
                  <a:lnTo>
                    <a:pt x="403" y="924"/>
                  </a:lnTo>
                  <a:lnTo>
                    <a:pt x="403" y="943"/>
                  </a:lnTo>
                  <a:lnTo>
                    <a:pt x="403" y="966"/>
                  </a:lnTo>
                  <a:lnTo>
                    <a:pt x="403" y="1021"/>
                  </a:lnTo>
                  <a:lnTo>
                    <a:pt x="403" y="1155"/>
                  </a:lnTo>
                  <a:cubicBezTo>
                    <a:pt x="403" y="1155"/>
                    <a:pt x="403" y="1174"/>
                    <a:pt x="421" y="1174"/>
                  </a:cubicBezTo>
                  <a:cubicBezTo>
                    <a:pt x="403" y="1197"/>
                    <a:pt x="403" y="1215"/>
                    <a:pt x="384" y="1215"/>
                  </a:cubicBezTo>
                  <a:cubicBezTo>
                    <a:pt x="384" y="1234"/>
                    <a:pt x="384" y="1234"/>
                    <a:pt x="366" y="1252"/>
                  </a:cubicBezTo>
                  <a:cubicBezTo>
                    <a:pt x="366" y="1252"/>
                    <a:pt x="366" y="1271"/>
                    <a:pt x="347" y="1289"/>
                  </a:cubicBezTo>
                  <a:cubicBezTo>
                    <a:pt x="366" y="1271"/>
                    <a:pt x="366" y="1271"/>
                    <a:pt x="384" y="1252"/>
                  </a:cubicBezTo>
                  <a:lnTo>
                    <a:pt x="403" y="1234"/>
                  </a:lnTo>
                  <a:cubicBezTo>
                    <a:pt x="421" y="1215"/>
                    <a:pt x="421" y="1215"/>
                    <a:pt x="421" y="1197"/>
                  </a:cubicBezTo>
                  <a:lnTo>
                    <a:pt x="444" y="1197"/>
                  </a:lnTo>
                  <a:cubicBezTo>
                    <a:pt x="444" y="1215"/>
                    <a:pt x="463" y="1215"/>
                    <a:pt x="463" y="1234"/>
                  </a:cubicBezTo>
                  <a:cubicBezTo>
                    <a:pt x="463" y="1252"/>
                    <a:pt x="463" y="1271"/>
                    <a:pt x="481" y="1289"/>
                  </a:cubicBezTo>
                  <a:lnTo>
                    <a:pt x="481" y="1234"/>
                  </a:lnTo>
                  <a:cubicBezTo>
                    <a:pt x="463" y="1215"/>
                    <a:pt x="463" y="1197"/>
                    <a:pt x="463" y="1197"/>
                  </a:cubicBezTo>
                  <a:cubicBezTo>
                    <a:pt x="481" y="1197"/>
                    <a:pt x="481" y="1174"/>
                    <a:pt x="481" y="1174"/>
                  </a:cubicBezTo>
                  <a:cubicBezTo>
                    <a:pt x="518" y="1137"/>
                    <a:pt x="518" y="1081"/>
                    <a:pt x="537" y="1040"/>
                  </a:cubicBezTo>
                  <a:lnTo>
                    <a:pt x="537" y="966"/>
                  </a:lnTo>
                  <a:lnTo>
                    <a:pt x="537" y="924"/>
                  </a:lnTo>
                  <a:lnTo>
                    <a:pt x="537" y="887"/>
                  </a:lnTo>
                  <a:cubicBezTo>
                    <a:pt x="537" y="850"/>
                    <a:pt x="518" y="809"/>
                    <a:pt x="500" y="772"/>
                  </a:cubicBezTo>
                  <a:cubicBezTo>
                    <a:pt x="537" y="753"/>
                    <a:pt x="537" y="693"/>
                    <a:pt x="518" y="656"/>
                  </a:cubicBezTo>
                  <a:cubicBezTo>
                    <a:pt x="500" y="638"/>
                    <a:pt x="500" y="596"/>
                    <a:pt x="481" y="559"/>
                  </a:cubicBezTo>
                  <a:cubicBezTo>
                    <a:pt x="463" y="541"/>
                    <a:pt x="463" y="504"/>
                    <a:pt x="444" y="481"/>
                  </a:cubicBezTo>
                  <a:cubicBezTo>
                    <a:pt x="403" y="425"/>
                    <a:pt x="366" y="365"/>
                    <a:pt x="329" y="310"/>
                  </a:cubicBezTo>
                  <a:cubicBezTo>
                    <a:pt x="306" y="273"/>
                    <a:pt x="269" y="213"/>
                    <a:pt x="213" y="157"/>
                  </a:cubicBezTo>
                  <a:cubicBezTo>
                    <a:pt x="190" y="134"/>
                    <a:pt x="172" y="116"/>
                    <a:pt x="153" y="79"/>
                  </a:cubicBezTo>
                  <a:cubicBezTo>
                    <a:pt x="153" y="79"/>
                    <a:pt x="135" y="60"/>
                    <a:pt x="116" y="60"/>
                  </a:cubicBezTo>
                  <a:lnTo>
                    <a:pt x="116" y="42"/>
                  </a:lnTo>
                  <a:lnTo>
                    <a:pt x="98" y="19"/>
                  </a:lnTo>
                  <a:lnTo>
                    <a:pt x="74" y="19"/>
                  </a:lnTo>
                  <a:cubicBezTo>
                    <a:pt x="74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658;p46">
              <a:extLst>
                <a:ext uri="{FF2B5EF4-FFF2-40B4-BE49-F238E27FC236}">
                  <a16:creationId xmlns:a16="http://schemas.microsoft.com/office/drawing/2014/main" id="{EA3F419C-2C1E-0541-35CF-2CE48ADCBAAE}"/>
                </a:ext>
              </a:extLst>
            </p:cNvPr>
            <p:cNvSpPr/>
            <p:nvPr/>
          </p:nvSpPr>
          <p:spPr>
            <a:xfrm>
              <a:off x="2876919" y="3202798"/>
              <a:ext cx="132935" cy="149237"/>
            </a:xfrm>
            <a:custGeom>
              <a:avLst/>
              <a:gdLst/>
              <a:ahLst/>
              <a:cxnLst/>
              <a:rect l="l" t="t" r="r" b="b"/>
              <a:pathLst>
                <a:path w="1003" h="1126" extrusionOk="0">
                  <a:moveTo>
                    <a:pt x="924" y="1070"/>
                  </a:moveTo>
                  <a:cubicBezTo>
                    <a:pt x="906" y="1089"/>
                    <a:pt x="906" y="1107"/>
                    <a:pt x="906" y="1126"/>
                  </a:cubicBezTo>
                  <a:cubicBezTo>
                    <a:pt x="924" y="1107"/>
                    <a:pt x="924" y="1089"/>
                    <a:pt x="924" y="1070"/>
                  </a:cubicBezTo>
                  <a:close/>
                  <a:moveTo>
                    <a:pt x="43" y="0"/>
                  </a:moveTo>
                  <a:cubicBezTo>
                    <a:pt x="29" y="0"/>
                    <a:pt x="13" y="14"/>
                    <a:pt x="0" y="31"/>
                  </a:cubicBezTo>
                  <a:lnTo>
                    <a:pt x="0" y="86"/>
                  </a:lnTo>
                  <a:lnTo>
                    <a:pt x="19" y="86"/>
                  </a:lnTo>
                  <a:lnTo>
                    <a:pt x="19" y="105"/>
                  </a:lnTo>
                  <a:lnTo>
                    <a:pt x="42" y="105"/>
                  </a:lnTo>
                  <a:lnTo>
                    <a:pt x="60" y="123"/>
                  </a:lnTo>
                  <a:cubicBezTo>
                    <a:pt x="79" y="146"/>
                    <a:pt x="97" y="165"/>
                    <a:pt x="116" y="183"/>
                  </a:cubicBezTo>
                  <a:cubicBezTo>
                    <a:pt x="134" y="220"/>
                    <a:pt x="176" y="262"/>
                    <a:pt x="194" y="299"/>
                  </a:cubicBezTo>
                  <a:cubicBezTo>
                    <a:pt x="213" y="336"/>
                    <a:pt x="231" y="377"/>
                    <a:pt x="231" y="414"/>
                  </a:cubicBezTo>
                  <a:lnTo>
                    <a:pt x="231" y="548"/>
                  </a:lnTo>
                  <a:lnTo>
                    <a:pt x="231" y="567"/>
                  </a:lnTo>
                  <a:cubicBezTo>
                    <a:pt x="231" y="567"/>
                    <a:pt x="231" y="585"/>
                    <a:pt x="250" y="585"/>
                  </a:cubicBezTo>
                  <a:cubicBezTo>
                    <a:pt x="273" y="585"/>
                    <a:pt x="273" y="585"/>
                    <a:pt x="273" y="567"/>
                  </a:cubicBezTo>
                  <a:cubicBezTo>
                    <a:pt x="291" y="511"/>
                    <a:pt x="291" y="470"/>
                    <a:pt x="291" y="414"/>
                  </a:cubicBezTo>
                  <a:cubicBezTo>
                    <a:pt x="291" y="354"/>
                    <a:pt x="273" y="317"/>
                    <a:pt x="250" y="262"/>
                  </a:cubicBezTo>
                  <a:cubicBezTo>
                    <a:pt x="250" y="262"/>
                    <a:pt x="231" y="239"/>
                    <a:pt x="231" y="220"/>
                  </a:cubicBezTo>
                  <a:lnTo>
                    <a:pt x="231" y="220"/>
                  </a:lnTo>
                  <a:cubicBezTo>
                    <a:pt x="273" y="262"/>
                    <a:pt x="310" y="299"/>
                    <a:pt x="347" y="336"/>
                  </a:cubicBezTo>
                  <a:cubicBezTo>
                    <a:pt x="407" y="377"/>
                    <a:pt x="462" y="414"/>
                    <a:pt x="504" y="470"/>
                  </a:cubicBezTo>
                  <a:cubicBezTo>
                    <a:pt x="522" y="493"/>
                    <a:pt x="541" y="511"/>
                    <a:pt x="578" y="548"/>
                  </a:cubicBezTo>
                  <a:cubicBezTo>
                    <a:pt x="596" y="567"/>
                    <a:pt x="619" y="585"/>
                    <a:pt x="638" y="627"/>
                  </a:cubicBezTo>
                  <a:lnTo>
                    <a:pt x="656" y="627"/>
                  </a:lnTo>
                  <a:cubicBezTo>
                    <a:pt x="675" y="645"/>
                    <a:pt x="693" y="664"/>
                    <a:pt x="712" y="664"/>
                  </a:cubicBezTo>
                  <a:cubicBezTo>
                    <a:pt x="753" y="701"/>
                    <a:pt x="772" y="742"/>
                    <a:pt x="790" y="779"/>
                  </a:cubicBezTo>
                  <a:lnTo>
                    <a:pt x="809" y="779"/>
                  </a:lnTo>
                  <a:lnTo>
                    <a:pt x="809" y="798"/>
                  </a:lnTo>
                  <a:cubicBezTo>
                    <a:pt x="809" y="816"/>
                    <a:pt x="827" y="816"/>
                    <a:pt x="827" y="839"/>
                  </a:cubicBezTo>
                  <a:cubicBezTo>
                    <a:pt x="827" y="858"/>
                    <a:pt x="850" y="876"/>
                    <a:pt x="850" y="895"/>
                  </a:cubicBezTo>
                  <a:cubicBezTo>
                    <a:pt x="887" y="932"/>
                    <a:pt x="887" y="973"/>
                    <a:pt x="924" y="1010"/>
                  </a:cubicBezTo>
                  <a:lnTo>
                    <a:pt x="924" y="1029"/>
                  </a:lnTo>
                  <a:lnTo>
                    <a:pt x="924" y="1070"/>
                  </a:lnTo>
                  <a:cubicBezTo>
                    <a:pt x="943" y="1047"/>
                    <a:pt x="943" y="1047"/>
                    <a:pt x="943" y="1029"/>
                  </a:cubicBezTo>
                  <a:lnTo>
                    <a:pt x="943" y="1047"/>
                  </a:lnTo>
                  <a:cubicBezTo>
                    <a:pt x="966" y="1047"/>
                    <a:pt x="966" y="1070"/>
                    <a:pt x="966" y="1070"/>
                  </a:cubicBezTo>
                  <a:lnTo>
                    <a:pt x="984" y="1089"/>
                  </a:lnTo>
                  <a:cubicBezTo>
                    <a:pt x="984" y="1107"/>
                    <a:pt x="1003" y="1107"/>
                    <a:pt x="1003" y="1126"/>
                  </a:cubicBezTo>
                  <a:lnTo>
                    <a:pt x="1003" y="1089"/>
                  </a:lnTo>
                  <a:cubicBezTo>
                    <a:pt x="984" y="1089"/>
                    <a:pt x="984" y="1070"/>
                    <a:pt x="984" y="1070"/>
                  </a:cubicBezTo>
                  <a:cubicBezTo>
                    <a:pt x="984" y="1047"/>
                    <a:pt x="984" y="1047"/>
                    <a:pt x="966" y="1029"/>
                  </a:cubicBezTo>
                  <a:cubicBezTo>
                    <a:pt x="966" y="1010"/>
                    <a:pt x="984" y="1010"/>
                    <a:pt x="984" y="1010"/>
                  </a:cubicBezTo>
                  <a:cubicBezTo>
                    <a:pt x="984" y="955"/>
                    <a:pt x="984" y="895"/>
                    <a:pt x="966" y="858"/>
                  </a:cubicBezTo>
                  <a:cubicBezTo>
                    <a:pt x="966" y="816"/>
                    <a:pt x="943" y="798"/>
                    <a:pt x="943" y="779"/>
                  </a:cubicBezTo>
                  <a:cubicBezTo>
                    <a:pt x="924" y="761"/>
                    <a:pt x="924" y="724"/>
                    <a:pt x="906" y="701"/>
                  </a:cubicBezTo>
                  <a:cubicBezTo>
                    <a:pt x="887" y="664"/>
                    <a:pt x="850" y="627"/>
                    <a:pt x="827" y="585"/>
                  </a:cubicBezTo>
                  <a:cubicBezTo>
                    <a:pt x="827" y="548"/>
                    <a:pt x="827" y="493"/>
                    <a:pt x="790" y="470"/>
                  </a:cubicBezTo>
                  <a:cubicBezTo>
                    <a:pt x="772" y="451"/>
                    <a:pt x="735" y="414"/>
                    <a:pt x="712" y="396"/>
                  </a:cubicBezTo>
                  <a:cubicBezTo>
                    <a:pt x="675" y="377"/>
                    <a:pt x="656" y="354"/>
                    <a:pt x="619" y="336"/>
                  </a:cubicBezTo>
                  <a:cubicBezTo>
                    <a:pt x="559" y="280"/>
                    <a:pt x="504" y="239"/>
                    <a:pt x="444" y="202"/>
                  </a:cubicBezTo>
                  <a:cubicBezTo>
                    <a:pt x="388" y="165"/>
                    <a:pt x="328" y="123"/>
                    <a:pt x="273" y="86"/>
                  </a:cubicBezTo>
                  <a:cubicBezTo>
                    <a:pt x="231" y="86"/>
                    <a:pt x="194" y="68"/>
                    <a:pt x="176" y="49"/>
                  </a:cubicBezTo>
                  <a:cubicBezTo>
                    <a:pt x="157" y="49"/>
                    <a:pt x="134" y="31"/>
                    <a:pt x="116" y="31"/>
                  </a:cubicBezTo>
                  <a:cubicBezTo>
                    <a:pt x="116" y="31"/>
                    <a:pt x="97" y="31"/>
                    <a:pt x="97" y="8"/>
                  </a:cubicBezTo>
                  <a:lnTo>
                    <a:pt x="60" y="8"/>
                  </a:lnTo>
                  <a:cubicBezTo>
                    <a:pt x="55" y="2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659;p46">
              <a:extLst>
                <a:ext uri="{FF2B5EF4-FFF2-40B4-BE49-F238E27FC236}">
                  <a16:creationId xmlns:a16="http://schemas.microsoft.com/office/drawing/2014/main" id="{2F90370C-D83B-F565-8F4A-0CFD0F6009B8}"/>
                </a:ext>
              </a:extLst>
            </p:cNvPr>
            <p:cNvSpPr/>
            <p:nvPr/>
          </p:nvSpPr>
          <p:spPr>
            <a:xfrm>
              <a:off x="2775264" y="3273573"/>
              <a:ext cx="96885" cy="203445"/>
            </a:xfrm>
            <a:custGeom>
              <a:avLst/>
              <a:gdLst/>
              <a:ahLst/>
              <a:cxnLst/>
              <a:rect l="l" t="t" r="r" b="b"/>
              <a:pathLst>
                <a:path w="731" h="1535" extrusionOk="0">
                  <a:moveTo>
                    <a:pt x="682" y="0"/>
                  </a:moveTo>
                  <a:cubicBezTo>
                    <a:pt x="671" y="0"/>
                    <a:pt x="661" y="5"/>
                    <a:pt x="652" y="14"/>
                  </a:cubicBezTo>
                  <a:lnTo>
                    <a:pt x="652" y="33"/>
                  </a:lnTo>
                  <a:lnTo>
                    <a:pt x="633" y="51"/>
                  </a:lnTo>
                  <a:lnTo>
                    <a:pt x="615" y="74"/>
                  </a:lnTo>
                  <a:cubicBezTo>
                    <a:pt x="596" y="93"/>
                    <a:pt x="578" y="111"/>
                    <a:pt x="554" y="130"/>
                  </a:cubicBezTo>
                  <a:cubicBezTo>
                    <a:pt x="518" y="148"/>
                    <a:pt x="481" y="167"/>
                    <a:pt x="420" y="208"/>
                  </a:cubicBezTo>
                  <a:cubicBezTo>
                    <a:pt x="347" y="245"/>
                    <a:pt x="250" y="264"/>
                    <a:pt x="152" y="282"/>
                  </a:cubicBezTo>
                  <a:cubicBezTo>
                    <a:pt x="116" y="282"/>
                    <a:pt x="92" y="305"/>
                    <a:pt x="92" y="324"/>
                  </a:cubicBezTo>
                  <a:lnTo>
                    <a:pt x="92" y="342"/>
                  </a:lnTo>
                  <a:lnTo>
                    <a:pt x="74" y="361"/>
                  </a:lnTo>
                  <a:lnTo>
                    <a:pt x="74" y="379"/>
                  </a:lnTo>
                  <a:cubicBezTo>
                    <a:pt x="74" y="398"/>
                    <a:pt x="55" y="398"/>
                    <a:pt x="55" y="421"/>
                  </a:cubicBezTo>
                  <a:cubicBezTo>
                    <a:pt x="55" y="439"/>
                    <a:pt x="55" y="476"/>
                    <a:pt x="37" y="495"/>
                  </a:cubicBezTo>
                  <a:cubicBezTo>
                    <a:pt x="37" y="555"/>
                    <a:pt x="18" y="610"/>
                    <a:pt x="18" y="670"/>
                  </a:cubicBezTo>
                  <a:cubicBezTo>
                    <a:pt x="18" y="726"/>
                    <a:pt x="0" y="786"/>
                    <a:pt x="0" y="841"/>
                  </a:cubicBezTo>
                  <a:lnTo>
                    <a:pt x="0" y="1017"/>
                  </a:lnTo>
                  <a:lnTo>
                    <a:pt x="0" y="1035"/>
                  </a:lnTo>
                  <a:cubicBezTo>
                    <a:pt x="18" y="1072"/>
                    <a:pt x="37" y="1114"/>
                    <a:pt x="74" y="1114"/>
                  </a:cubicBezTo>
                  <a:cubicBezTo>
                    <a:pt x="92" y="1151"/>
                    <a:pt x="92" y="1169"/>
                    <a:pt x="92" y="1206"/>
                  </a:cubicBezTo>
                  <a:cubicBezTo>
                    <a:pt x="92" y="1248"/>
                    <a:pt x="92" y="1285"/>
                    <a:pt x="116" y="1322"/>
                  </a:cubicBezTo>
                  <a:lnTo>
                    <a:pt x="116" y="1382"/>
                  </a:lnTo>
                  <a:cubicBezTo>
                    <a:pt x="116" y="1400"/>
                    <a:pt x="134" y="1419"/>
                    <a:pt x="134" y="1437"/>
                  </a:cubicBezTo>
                  <a:lnTo>
                    <a:pt x="152" y="1437"/>
                  </a:lnTo>
                  <a:lnTo>
                    <a:pt x="134" y="1460"/>
                  </a:lnTo>
                  <a:cubicBezTo>
                    <a:pt x="134" y="1479"/>
                    <a:pt x="134" y="1497"/>
                    <a:pt x="116" y="1516"/>
                  </a:cubicBezTo>
                  <a:cubicBezTo>
                    <a:pt x="134" y="1497"/>
                    <a:pt x="152" y="1479"/>
                    <a:pt x="152" y="1479"/>
                  </a:cubicBezTo>
                  <a:lnTo>
                    <a:pt x="171" y="1460"/>
                  </a:lnTo>
                  <a:lnTo>
                    <a:pt x="171" y="1479"/>
                  </a:lnTo>
                  <a:lnTo>
                    <a:pt x="189" y="1497"/>
                  </a:lnTo>
                  <a:lnTo>
                    <a:pt x="189" y="1479"/>
                  </a:lnTo>
                  <a:lnTo>
                    <a:pt x="189" y="1460"/>
                  </a:lnTo>
                  <a:lnTo>
                    <a:pt x="189" y="1437"/>
                  </a:lnTo>
                  <a:cubicBezTo>
                    <a:pt x="189" y="1437"/>
                    <a:pt x="208" y="1437"/>
                    <a:pt x="208" y="1419"/>
                  </a:cubicBezTo>
                  <a:lnTo>
                    <a:pt x="208" y="1363"/>
                  </a:lnTo>
                  <a:lnTo>
                    <a:pt x="208" y="1303"/>
                  </a:lnTo>
                  <a:cubicBezTo>
                    <a:pt x="208" y="1266"/>
                    <a:pt x="208" y="1229"/>
                    <a:pt x="189" y="1188"/>
                  </a:cubicBezTo>
                  <a:lnTo>
                    <a:pt x="189" y="1114"/>
                  </a:lnTo>
                  <a:cubicBezTo>
                    <a:pt x="231" y="1072"/>
                    <a:pt x="250" y="1035"/>
                    <a:pt x="231" y="998"/>
                  </a:cubicBezTo>
                  <a:cubicBezTo>
                    <a:pt x="231" y="938"/>
                    <a:pt x="208" y="883"/>
                    <a:pt x="208" y="841"/>
                  </a:cubicBezTo>
                  <a:lnTo>
                    <a:pt x="208" y="689"/>
                  </a:lnTo>
                  <a:lnTo>
                    <a:pt x="208" y="536"/>
                  </a:lnTo>
                  <a:cubicBezTo>
                    <a:pt x="208" y="495"/>
                    <a:pt x="208" y="476"/>
                    <a:pt x="231" y="458"/>
                  </a:cubicBezTo>
                  <a:lnTo>
                    <a:pt x="231" y="421"/>
                  </a:lnTo>
                  <a:cubicBezTo>
                    <a:pt x="323" y="379"/>
                    <a:pt x="402" y="342"/>
                    <a:pt x="481" y="305"/>
                  </a:cubicBezTo>
                  <a:cubicBezTo>
                    <a:pt x="536" y="264"/>
                    <a:pt x="578" y="245"/>
                    <a:pt x="615" y="190"/>
                  </a:cubicBezTo>
                  <a:cubicBezTo>
                    <a:pt x="633" y="167"/>
                    <a:pt x="652" y="148"/>
                    <a:pt x="670" y="130"/>
                  </a:cubicBezTo>
                  <a:cubicBezTo>
                    <a:pt x="693" y="130"/>
                    <a:pt x="693" y="111"/>
                    <a:pt x="712" y="93"/>
                  </a:cubicBezTo>
                  <a:lnTo>
                    <a:pt x="712" y="74"/>
                  </a:lnTo>
                  <a:lnTo>
                    <a:pt x="730" y="74"/>
                  </a:lnTo>
                  <a:lnTo>
                    <a:pt x="730" y="51"/>
                  </a:lnTo>
                  <a:cubicBezTo>
                    <a:pt x="730" y="33"/>
                    <a:pt x="730" y="14"/>
                    <a:pt x="712" y="14"/>
                  </a:cubicBezTo>
                  <a:cubicBezTo>
                    <a:pt x="702" y="5"/>
                    <a:pt x="692" y="0"/>
                    <a:pt x="682" y="0"/>
                  </a:cubicBezTo>
                  <a:close/>
                  <a:moveTo>
                    <a:pt x="189" y="1497"/>
                  </a:moveTo>
                  <a:cubicBezTo>
                    <a:pt x="189" y="1516"/>
                    <a:pt x="189" y="1516"/>
                    <a:pt x="208" y="1534"/>
                  </a:cubicBezTo>
                  <a:cubicBezTo>
                    <a:pt x="208" y="1516"/>
                    <a:pt x="189" y="1516"/>
                    <a:pt x="189" y="1497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660;p46">
              <a:extLst>
                <a:ext uri="{FF2B5EF4-FFF2-40B4-BE49-F238E27FC236}">
                  <a16:creationId xmlns:a16="http://schemas.microsoft.com/office/drawing/2014/main" id="{E302EDEE-C822-39C5-E7EA-AD143316793E}"/>
                </a:ext>
              </a:extLst>
            </p:cNvPr>
            <p:cNvSpPr/>
            <p:nvPr/>
          </p:nvSpPr>
          <p:spPr>
            <a:xfrm>
              <a:off x="3001768" y="3130300"/>
              <a:ext cx="74221" cy="27700"/>
            </a:xfrm>
            <a:custGeom>
              <a:avLst/>
              <a:gdLst/>
              <a:ahLst/>
              <a:cxnLst/>
              <a:rect l="l" t="t" r="r" b="b"/>
              <a:pathLst>
                <a:path w="560" h="209" extrusionOk="0">
                  <a:moveTo>
                    <a:pt x="541" y="0"/>
                  </a:moveTo>
                  <a:cubicBezTo>
                    <a:pt x="523" y="0"/>
                    <a:pt x="523" y="0"/>
                    <a:pt x="523" y="19"/>
                  </a:cubicBezTo>
                  <a:lnTo>
                    <a:pt x="523" y="37"/>
                  </a:lnTo>
                  <a:lnTo>
                    <a:pt x="504" y="37"/>
                  </a:lnTo>
                  <a:lnTo>
                    <a:pt x="504" y="56"/>
                  </a:lnTo>
                  <a:lnTo>
                    <a:pt x="407" y="56"/>
                  </a:lnTo>
                  <a:cubicBezTo>
                    <a:pt x="389" y="56"/>
                    <a:pt x="370" y="37"/>
                    <a:pt x="347" y="37"/>
                  </a:cubicBezTo>
                  <a:lnTo>
                    <a:pt x="273" y="37"/>
                  </a:lnTo>
                  <a:cubicBezTo>
                    <a:pt x="232" y="37"/>
                    <a:pt x="213" y="37"/>
                    <a:pt x="195" y="56"/>
                  </a:cubicBezTo>
                  <a:lnTo>
                    <a:pt x="176" y="56"/>
                  </a:lnTo>
                  <a:cubicBezTo>
                    <a:pt x="158" y="74"/>
                    <a:pt x="116" y="93"/>
                    <a:pt x="98" y="116"/>
                  </a:cubicBezTo>
                  <a:cubicBezTo>
                    <a:pt x="79" y="134"/>
                    <a:pt x="61" y="134"/>
                    <a:pt x="42" y="153"/>
                  </a:cubicBezTo>
                  <a:cubicBezTo>
                    <a:pt x="42" y="171"/>
                    <a:pt x="24" y="171"/>
                    <a:pt x="1" y="190"/>
                  </a:cubicBezTo>
                  <a:lnTo>
                    <a:pt x="1" y="208"/>
                  </a:lnTo>
                  <a:lnTo>
                    <a:pt x="24" y="208"/>
                  </a:lnTo>
                  <a:cubicBezTo>
                    <a:pt x="42" y="190"/>
                    <a:pt x="61" y="190"/>
                    <a:pt x="61" y="171"/>
                  </a:cubicBezTo>
                  <a:cubicBezTo>
                    <a:pt x="79" y="153"/>
                    <a:pt x="98" y="153"/>
                    <a:pt x="98" y="134"/>
                  </a:cubicBezTo>
                  <a:cubicBezTo>
                    <a:pt x="116" y="116"/>
                    <a:pt x="139" y="116"/>
                    <a:pt x="158" y="93"/>
                  </a:cubicBezTo>
                  <a:cubicBezTo>
                    <a:pt x="158" y="93"/>
                    <a:pt x="176" y="74"/>
                    <a:pt x="195" y="74"/>
                  </a:cubicBezTo>
                  <a:cubicBezTo>
                    <a:pt x="213" y="74"/>
                    <a:pt x="232" y="56"/>
                    <a:pt x="273" y="56"/>
                  </a:cubicBezTo>
                  <a:cubicBezTo>
                    <a:pt x="292" y="56"/>
                    <a:pt x="310" y="56"/>
                    <a:pt x="329" y="74"/>
                  </a:cubicBezTo>
                  <a:cubicBezTo>
                    <a:pt x="389" y="74"/>
                    <a:pt x="444" y="74"/>
                    <a:pt x="486" y="93"/>
                  </a:cubicBezTo>
                  <a:lnTo>
                    <a:pt x="504" y="93"/>
                  </a:lnTo>
                  <a:lnTo>
                    <a:pt x="523" y="74"/>
                  </a:lnTo>
                  <a:lnTo>
                    <a:pt x="541" y="56"/>
                  </a:lnTo>
                  <a:lnTo>
                    <a:pt x="560" y="37"/>
                  </a:lnTo>
                  <a:lnTo>
                    <a:pt x="560" y="19"/>
                  </a:lnTo>
                  <a:cubicBezTo>
                    <a:pt x="560" y="0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661;p46">
              <a:extLst>
                <a:ext uri="{FF2B5EF4-FFF2-40B4-BE49-F238E27FC236}">
                  <a16:creationId xmlns:a16="http://schemas.microsoft.com/office/drawing/2014/main" id="{B920C272-04CD-95C1-2AF5-BB56E1DA24A8}"/>
                </a:ext>
              </a:extLst>
            </p:cNvPr>
            <p:cNvSpPr/>
            <p:nvPr/>
          </p:nvSpPr>
          <p:spPr>
            <a:xfrm>
              <a:off x="2550482" y="2978412"/>
              <a:ext cx="324054" cy="238302"/>
            </a:xfrm>
            <a:custGeom>
              <a:avLst/>
              <a:gdLst/>
              <a:ahLst/>
              <a:cxnLst/>
              <a:rect l="l" t="t" r="r" b="b"/>
              <a:pathLst>
                <a:path w="2445" h="1798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79" y="971"/>
                    <a:pt x="462" y="1317"/>
                    <a:pt x="730" y="1451"/>
                  </a:cubicBezTo>
                  <a:cubicBezTo>
                    <a:pt x="1118" y="1627"/>
                    <a:pt x="2311" y="1798"/>
                    <a:pt x="2311" y="1798"/>
                  </a:cubicBezTo>
                  <a:cubicBezTo>
                    <a:pt x="2311" y="1798"/>
                    <a:pt x="2292" y="166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662;p46">
              <a:extLst>
                <a:ext uri="{FF2B5EF4-FFF2-40B4-BE49-F238E27FC236}">
                  <a16:creationId xmlns:a16="http://schemas.microsoft.com/office/drawing/2014/main" id="{A9F27C06-CD42-A3B6-D6C9-BAF23C7A235C}"/>
                </a:ext>
              </a:extLst>
            </p:cNvPr>
            <p:cNvSpPr/>
            <p:nvPr/>
          </p:nvSpPr>
          <p:spPr>
            <a:xfrm>
              <a:off x="2550482" y="2978412"/>
              <a:ext cx="324054" cy="207686"/>
            </a:xfrm>
            <a:custGeom>
              <a:avLst/>
              <a:gdLst/>
              <a:ahLst/>
              <a:cxnLst/>
              <a:rect l="l" t="t" r="r" b="b"/>
              <a:pathLst>
                <a:path w="2445" h="1567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213" y="643"/>
                    <a:pt x="1058" y="135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663;p46">
              <a:extLst>
                <a:ext uri="{FF2B5EF4-FFF2-40B4-BE49-F238E27FC236}">
                  <a16:creationId xmlns:a16="http://schemas.microsoft.com/office/drawing/2014/main" id="{0F2B578D-DB35-F64E-4881-33ED9A8418A9}"/>
                </a:ext>
              </a:extLst>
            </p:cNvPr>
            <p:cNvSpPr/>
            <p:nvPr/>
          </p:nvSpPr>
          <p:spPr>
            <a:xfrm>
              <a:off x="2644715" y="3109491"/>
              <a:ext cx="120212" cy="91981"/>
            </a:xfrm>
            <a:custGeom>
              <a:avLst/>
              <a:gdLst/>
              <a:ahLst/>
              <a:cxnLst/>
              <a:rect l="l" t="t" r="r" b="b"/>
              <a:pathLst>
                <a:path w="907" h="694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12"/>
                    <a:pt x="10" y="23"/>
                    <a:pt x="15" y="34"/>
                  </a:cubicBezTo>
                  <a:lnTo>
                    <a:pt x="15" y="34"/>
                  </a:lnTo>
                  <a:cubicBezTo>
                    <a:pt x="10" y="22"/>
                    <a:pt x="6" y="11"/>
                    <a:pt x="1" y="0"/>
                  </a:cubicBezTo>
                  <a:close/>
                  <a:moveTo>
                    <a:pt x="15" y="34"/>
                  </a:moveTo>
                  <a:lnTo>
                    <a:pt x="15" y="34"/>
                  </a:lnTo>
                  <a:cubicBezTo>
                    <a:pt x="29" y="69"/>
                    <a:pt x="44" y="106"/>
                    <a:pt x="61" y="134"/>
                  </a:cubicBezTo>
                  <a:cubicBezTo>
                    <a:pt x="98" y="176"/>
                    <a:pt x="116" y="213"/>
                    <a:pt x="153" y="250"/>
                  </a:cubicBezTo>
                  <a:cubicBezTo>
                    <a:pt x="213" y="328"/>
                    <a:pt x="292" y="388"/>
                    <a:pt x="366" y="444"/>
                  </a:cubicBezTo>
                  <a:cubicBezTo>
                    <a:pt x="444" y="504"/>
                    <a:pt x="541" y="541"/>
                    <a:pt x="615" y="596"/>
                  </a:cubicBezTo>
                  <a:cubicBezTo>
                    <a:pt x="712" y="638"/>
                    <a:pt x="809" y="675"/>
                    <a:pt x="906" y="693"/>
                  </a:cubicBezTo>
                  <a:cubicBezTo>
                    <a:pt x="846" y="675"/>
                    <a:pt x="809" y="656"/>
                    <a:pt x="772" y="638"/>
                  </a:cubicBezTo>
                  <a:cubicBezTo>
                    <a:pt x="712" y="619"/>
                    <a:pt x="675" y="596"/>
                    <a:pt x="638" y="578"/>
                  </a:cubicBezTo>
                  <a:cubicBezTo>
                    <a:pt x="541" y="522"/>
                    <a:pt x="463" y="481"/>
                    <a:pt x="384" y="425"/>
                  </a:cubicBezTo>
                  <a:cubicBezTo>
                    <a:pt x="310" y="365"/>
                    <a:pt x="232" y="310"/>
                    <a:pt x="176" y="231"/>
                  </a:cubicBezTo>
                  <a:cubicBezTo>
                    <a:pt x="107" y="182"/>
                    <a:pt x="52" y="115"/>
                    <a:pt x="15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664;p46">
              <a:extLst>
                <a:ext uri="{FF2B5EF4-FFF2-40B4-BE49-F238E27FC236}">
                  <a16:creationId xmlns:a16="http://schemas.microsoft.com/office/drawing/2014/main" id="{C283A32A-4416-901B-22D4-0EF7C5C18DE3}"/>
                </a:ext>
              </a:extLst>
            </p:cNvPr>
            <p:cNvSpPr/>
            <p:nvPr/>
          </p:nvSpPr>
          <p:spPr>
            <a:xfrm>
              <a:off x="2581098" y="3104588"/>
              <a:ext cx="114645" cy="63751"/>
            </a:xfrm>
            <a:custGeom>
              <a:avLst/>
              <a:gdLst/>
              <a:ahLst/>
              <a:cxnLst/>
              <a:rect l="l" t="t" r="r" b="b"/>
              <a:pathLst>
                <a:path w="865" h="481" extrusionOk="0">
                  <a:moveTo>
                    <a:pt x="0" y="0"/>
                  </a:moveTo>
                  <a:cubicBezTo>
                    <a:pt x="37" y="37"/>
                    <a:pt x="56" y="79"/>
                    <a:pt x="79" y="97"/>
                  </a:cubicBezTo>
                  <a:lnTo>
                    <a:pt x="134" y="153"/>
                  </a:lnTo>
                  <a:lnTo>
                    <a:pt x="153" y="171"/>
                  </a:lnTo>
                  <a:lnTo>
                    <a:pt x="171" y="194"/>
                  </a:lnTo>
                  <a:lnTo>
                    <a:pt x="231" y="231"/>
                  </a:lnTo>
                  <a:cubicBezTo>
                    <a:pt x="231" y="250"/>
                    <a:pt x="250" y="250"/>
                    <a:pt x="268" y="268"/>
                  </a:cubicBezTo>
                  <a:lnTo>
                    <a:pt x="310" y="287"/>
                  </a:lnTo>
                  <a:cubicBezTo>
                    <a:pt x="310" y="287"/>
                    <a:pt x="310" y="310"/>
                    <a:pt x="328" y="310"/>
                  </a:cubicBezTo>
                  <a:cubicBezTo>
                    <a:pt x="347" y="310"/>
                    <a:pt x="365" y="328"/>
                    <a:pt x="384" y="347"/>
                  </a:cubicBezTo>
                  <a:cubicBezTo>
                    <a:pt x="462" y="384"/>
                    <a:pt x="541" y="402"/>
                    <a:pt x="615" y="444"/>
                  </a:cubicBezTo>
                  <a:cubicBezTo>
                    <a:pt x="693" y="462"/>
                    <a:pt x="772" y="481"/>
                    <a:pt x="864" y="481"/>
                  </a:cubicBezTo>
                  <a:cubicBezTo>
                    <a:pt x="809" y="462"/>
                    <a:pt x="772" y="462"/>
                    <a:pt x="730" y="462"/>
                  </a:cubicBezTo>
                  <a:cubicBezTo>
                    <a:pt x="712" y="444"/>
                    <a:pt x="693" y="444"/>
                    <a:pt x="675" y="444"/>
                  </a:cubicBezTo>
                  <a:cubicBezTo>
                    <a:pt x="656" y="425"/>
                    <a:pt x="633" y="425"/>
                    <a:pt x="615" y="425"/>
                  </a:cubicBezTo>
                  <a:cubicBezTo>
                    <a:pt x="541" y="384"/>
                    <a:pt x="462" y="365"/>
                    <a:pt x="384" y="310"/>
                  </a:cubicBezTo>
                  <a:cubicBezTo>
                    <a:pt x="365" y="310"/>
                    <a:pt x="347" y="287"/>
                    <a:pt x="347" y="287"/>
                  </a:cubicBezTo>
                  <a:cubicBezTo>
                    <a:pt x="328" y="287"/>
                    <a:pt x="328" y="268"/>
                    <a:pt x="310" y="268"/>
                  </a:cubicBezTo>
                  <a:lnTo>
                    <a:pt x="287" y="250"/>
                  </a:lnTo>
                  <a:cubicBezTo>
                    <a:pt x="268" y="231"/>
                    <a:pt x="250" y="231"/>
                    <a:pt x="231" y="213"/>
                  </a:cubicBezTo>
                  <a:lnTo>
                    <a:pt x="194" y="171"/>
                  </a:lnTo>
                  <a:lnTo>
                    <a:pt x="153" y="153"/>
                  </a:lnTo>
                  <a:lnTo>
                    <a:pt x="134" y="134"/>
                  </a:lnTo>
                  <a:lnTo>
                    <a:pt x="97" y="97"/>
                  </a:lnTo>
                  <a:cubicBezTo>
                    <a:pt x="56" y="56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665;p46">
              <a:extLst>
                <a:ext uri="{FF2B5EF4-FFF2-40B4-BE49-F238E27FC236}">
                  <a16:creationId xmlns:a16="http://schemas.microsoft.com/office/drawing/2014/main" id="{BEFB31FC-56A4-EBDB-2B26-7638A2B117D9}"/>
                </a:ext>
              </a:extLst>
            </p:cNvPr>
            <p:cNvSpPr/>
            <p:nvPr/>
          </p:nvSpPr>
          <p:spPr>
            <a:xfrm>
              <a:off x="2581098" y="3210750"/>
              <a:ext cx="260436" cy="263750"/>
            </a:xfrm>
            <a:custGeom>
              <a:avLst/>
              <a:gdLst/>
              <a:ahLst/>
              <a:cxnLst/>
              <a:rect l="l" t="t" r="r" b="b"/>
              <a:pathLst>
                <a:path w="1965" h="1990" extrusionOk="0">
                  <a:moveTo>
                    <a:pt x="1647" y="0"/>
                  </a:moveTo>
                  <a:cubicBezTo>
                    <a:pt x="1539" y="0"/>
                    <a:pt x="1444" y="13"/>
                    <a:pt x="1349" y="26"/>
                  </a:cubicBezTo>
                  <a:cubicBezTo>
                    <a:pt x="1271" y="26"/>
                    <a:pt x="1211" y="26"/>
                    <a:pt x="1137" y="45"/>
                  </a:cubicBezTo>
                  <a:cubicBezTo>
                    <a:pt x="1118" y="45"/>
                    <a:pt x="1077" y="63"/>
                    <a:pt x="1058" y="63"/>
                  </a:cubicBezTo>
                  <a:cubicBezTo>
                    <a:pt x="1021" y="86"/>
                    <a:pt x="980" y="86"/>
                    <a:pt x="943" y="105"/>
                  </a:cubicBezTo>
                  <a:cubicBezTo>
                    <a:pt x="864" y="123"/>
                    <a:pt x="790" y="142"/>
                    <a:pt x="712" y="179"/>
                  </a:cubicBezTo>
                  <a:cubicBezTo>
                    <a:pt x="633" y="220"/>
                    <a:pt x="559" y="257"/>
                    <a:pt x="481" y="317"/>
                  </a:cubicBezTo>
                  <a:cubicBezTo>
                    <a:pt x="444" y="336"/>
                    <a:pt x="425" y="373"/>
                    <a:pt x="384" y="391"/>
                  </a:cubicBezTo>
                  <a:cubicBezTo>
                    <a:pt x="328" y="451"/>
                    <a:pt x="268" y="525"/>
                    <a:pt x="213" y="585"/>
                  </a:cubicBezTo>
                  <a:cubicBezTo>
                    <a:pt x="171" y="664"/>
                    <a:pt x="134" y="738"/>
                    <a:pt x="97" y="835"/>
                  </a:cubicBezTo>
                  <a:cubicBezTo>
                    <a:pt x="56" y="950"/>
                    <a:pt x="19" y="1103"/>
                    <a:pt x="19" y="1260"/>
                  </a:cubicBezTo>
                  <a:cubicBezTo>
                    <a:pt x="0" y="1297"/>
                    <a:pt x="0" y="1357"/>
                    <a:pt x="0" y="1412"/>
                  </a:cubicBezTo>
                  <a:cubicBezTo>
                    <a:pt x="0" y="1472"/>
                    <a:pt x="0" y="1528"/>
                    <a:pt x="19" y="1588"/>
                  </a:cubicBezTo>
                  <a:cubicBezTo>
                    <a:pt x="19" y="1722"/>
                    <a:pt x="37" y="1856"/>
                    <a:pt x="79" y="1990"/>
                  </a:cubicBezTo>
                  <a:cubicBezTo>
                    <a:pt x="328" y="1971"/>
                    <a:pt x="518" y="1934"/>
                    <a:pt x="693" y="1893"/>
                  </a:cubicBezTo>
                  <a:cubicBezTo>
                    <a:pt x="790" y="1856"/>
                    <a:pt x="864" y="1819"/>
                    <a:pt x="943" y="1777"/>
                  </a:cubicBezTo>
                  <a:cubicBezTo>
                    <a:pt x="1021" y="1740"/>
                    <a:pt x="1077" y="1703"/>
                    <a:pt x="1155" y="1662"/>
                  </a:cubicBezTo>
                  <a:cubicBezTo>
                    <a:pt x="1174" y="1643"/>
                    <a:pt x="1174" y="1625"/>
                    <a:pt x="1192" y="1625"/>
                  </a:cubicBezTo>
                  <a:lnTo>
                    <a:pt x="1368" y="1449"/>
                  </a:lnTo>
                  <a:cubicBezTo>
                    <a:pt x="1368" y="1431"/>
                    <a:pt x="1386" y="1412"/>
                    <a:pt x="1405" y="1394"/>
                  </a:cubicBezTo>
                  <a:cubicBezTo>
                    <a:pt x="1442" y="1357"/>
                    <a:pt x="1465" y="1315"/>
                    <a:pt x="1483" y="1278"/>
                  </a:cubicBezTo>
                  <a:cubicBezTo>
                    <a:pt x="1539" y="1200"/>
                    <a:pt x="1581" y="1103"/>
                    <a:pt x="1636" y="1029"/>
                  </a:cubicBezTo>
                  <a:cubicBezTo>
                    <a:pt x="1654" y="987"/>
                    <a:pt x="1673" y="950"/>
                    <a:pt x="1696" y="913"/>
                  </a:cubicBezTo>
                  <a:cubicBezTo>
                    <a:pt x="1715" y="872"/>
                    <a:pt x="1733" y="835"/>
                    <a:pt x="1751" y="816"/>
                  </a:cubicBezTo>
                  <a:cubicBezTo>
                    <a:pt x="1788" y="738"/>
                    <a:pt x="1830" y="664"/>
                    <a:pt x="1885" y="604"/>
                  </a:cubicBezTo>
                  <a:lnTo>
                    <a:pt x="1964" y="470"/>
                  </a:lnTo>
                  <a:lnTo>
                    <a:pt x="1788" y="8"/>
                  </a:lnTo>
                  <a:cubicBezTo>
                    <a:pt x="1738" y="2"/>
                    <a:pt x="1691" y="0"/>
                    <a:pt x="164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666;p46">
              <a:extLst>
                <a:ext uri="{FF2B5EF4-FFF2-40B4-BE49-F238E27FC236}">
                  <a16:creationId xmlns:a16="http://schemas.microsoft.com/office/drawing/2014/main" id="{7E0B6746-2C79-F682-E550-5EF38B077F74}"/>
                </a:ext>
              </a:extLst>
            </p:cNvPr>
            <p:cNvSpPr/>
            <p:nvPr/>
          </p:nvSpPr>
          <p:spPr>
            <a:xfrm>
              <a:off x="2644715" y="3219100"/>
              <a:ext cx="153213" cy="161166"/>
            </a:xfrm>
            <a:custGeom>
              <a:avLst/>
              <a:gdLst/>
              <a:ahLst/>
              <a:cxnLst/>
              <a:rect l="l" t="t" r="r" b="b"/>
              <a:pathLst>
                <a:path w="1156" h="1216" extrusionOk="0">
                  <a:moveTo>
                    <a:pt x="578" y="0"/>
                  </a:moveTo>
                  <a:cubicBezTo>
                    <a:pt x="541" y="23"/>
                    <a:pt x="500" y="23"/>
                    <a:pt x="463" y="42"/>
                  </a:cubicBezTo>
                  <a:cubicBezTo>
                    <a:pt x="384" y="60"/>
                    <a:pt x="310" y="79"/>
                    <a:pt x="232" y="116"/>
                  </a:cubicBezTo>
                  <a:cubicBezTo>
                    <a:pt x="153" y="157"/>
                    <a:pt x="79" y="194"/>
                    <a:pt x="1" y="254"/>
                  </a:cubicBezTo>
                  <a:cubicBezTo>
                    <a:pt x="38" y="310"/>
                    <a:pt x="61" y="370"/>
                    <a:pt x="98" y="444"/>
                  </a:cubicBezTo>
                  <a:cubicBezTo>
                    <a:pt x="153" y="522"/>
                    <a:pt x="213" y="619"/>
                    <a:pt x="292" y="693"/>
                  </a:cubicBezTo>
                  <a:cubicBezTo>
                    <a:pt x="347" y="772"/>
                    <a:pt x="426" y="850"/>
                    <a:pt x="500" y="924"/>
                  </a:cubicBezTo>
                  <a:lnTo>
                    <a:pt x="541" y="947"/>
                  </a:lnTo>
                  <a:lnTo>
                    <a:pt x="541" y="966"/>
                  </a:lnTo>
                  <a:lnTo>
                    <a:pt x="560" y="966"/>
                  </a:lnTo>
                  <a:lnTo>
                    <a:pt x="615" y="1021"/>
                  </a:lnTo>
                  <a:cubicBezTo>
                    <a:pt x="657" y="1021"/>
                    <a:pt x="675" y="1040"/>
                    <a:pt x="694" y="1063"/>
                  </a:cubicBezTo>
                  <a:cubicBezTo>
                    <a:pt x="712" y="1081"/>
                    <a:pt x="731" y="1081"/>
                    <a:pt x="754" y="1100"/>
                  </a:cubicBezTo>
                  <a:lnTo>
                    <a:pt x="791" y="1118"/>
                  </a:lnTo>
                  <a:lnTo>
                    <a:pt x="809" y="1118"/>
                  </a:lnTo>
                  <a:lnTo>
                    <a:pt x="828" y="1137"/>
                  </a:lnTo>
                  <a:lnTo>
                    <a:pt x="888" y="1178"/>
                  </a:lnTo>
                  <a:lnTo>
                    <a:pt x="925" y="1178"/>
                  </a:lnTo>
                  <a:lnTo>
                    <a:pt x="962" y="1197"/>
                  </a:lnTo>
                  <a:cubicBezTo>
                    <a:pt x="985" y="1215"/>
                    <a:pt x="985" y="1215"/>
                    <a:pt x="1003" y="1215"/>
                  </a:cubicBezTo>
                  <a:cubicBezTo>
                    <a:pt x="1059" y="1137"/>
                    <a:pt x="1101" y="1040"/>
                    <a:pt x="1156" y="966"/>
                  </a:cubicBezTo>
                  <a:cubicBezTo>
                    <a:pt x="1137" y="947"/>
                    <a:pt x="1119" y="947"/>
                    <a:pt x="1101" y="924"/>
                  </a:cubicBezTo>
                  <a:lnTo>
                    <a:pt x="1077" y="906"/>
                  </a:lnTo>
                  <a:cubicBezTo>
                    <a:pt x="1077" y="906"/>
                    <a:pt x="1059" y="906"/>
                    <a:pt x="1059" y="887"/>
                  </a:cubicBezTo>
                  <a:lnTo>
                    <a:pt x="1022" y="850"/>
                  </a:lnTo>
                  <a:lnTo>
                    <a:pt x="1003" y="850"/>
                  </a:lnTo>
                  <a:lnTo>
                    <a:pt x="985" y="832"/>
                  </a:lnTo>
                  <a:lnTo>
                    <a:pt x="962" y="809"/>
                  </a:lnTo>
                  <a:cubicBezTo>
                    <a:pt x="943" y="790"/>
                    <a:pt x="943" y="790"/>
                    <a:pt x="925" y="772"/>
                  </a:cubicBezTo>
                  <a:cubicBezTo>
                    <a:pt x="906" y="753"/>
                    <a:pt x="906" y="735"/>
                    <a:pt x="888" y="716"/>
                  </a:cubicBezTo>
                  <a:lnTo>
                    <a:pt x="846" y="675"/>
                  </a:lnTo>
                  <a:lnTo>
                    <a:pt x="828" y="656"/>
                  </a:lnTo>
                  <a:lnTo>
                    <a:pt x="809" y="638"/>
                  </a:lnTo>
                  <a:cubicBezTo>
                    <a:pt x="772" y="559"/>
                    <a:pt x="731" y="504"/>
                    <a:pt x="694" y="425"/>
                  </a:cubicBezTo>
                  <a:cubicBezTo>
                    <a:pt x="657" y="347"/>
                    <a:pt x="638" y="291"/>
                    <a:pt x="615" y="213"/>
                  </a:cubicBezTo>
                  <a:cubicBezTo>
                    <a:pt x="597" y="139"/>
                    <a:pt x="578" y="79"/>
                    <a:pt x="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667;p46">
              <a:extLst>
                <a:ext uri="{FF2B5EF4-FFF2-40B4-BE49-F238E27FC236}">
                  <a16:creationId xmlns:a16="http://schemas.microsoft.com/office/drawing/2014/main" id="{0B0341F2-3EE8-8EEE-E7DD-09BE8A2A5F36}"/>
                </a:ext>
              </a:extLst>
            </p:cNvPr>
            <p:cNvSpPr/>
            <p:nvPr/>
          </p:nvSpPr>
          <p:spPr>
            <a:xfrm>
              <a:off x="2583484" y="3288285"/>
              <a:ext cx="178926" cy="142743"/>
            </a:xfrm>
            <a:custGeom>
              <a:avLst/>
              <a:gdLst/>
              <a:ahLst/>
              <a:cxnLst/>
              <a:rect l="l" t="t" r="r" b="b"/>
              <a:pathLst>
                <a:path w="1350" h="1077" extrusionOk="0">
                  <a:moveTo>
                    <a:pt x="195" y="0"/>
                  </a:moveTo>
                  <a:cubicBezTo>
                    <a:pt x="153" y="79"/>
                    <a:pt x="116" y="153"/>
                    <a:pt x="79" y="250"/>
                  </a:cubicBezTo>
                  <a:cubicBezTo>
                    <a:pt x="38" y="365"/>
                    <a:pt x="1" y="518"/>
                    <a:pt x="1" y="675"/>
                  </a:cubicBezTo>
                  <a:cubicBezTo>
                    <a:pt x="19" y="693"/>
                    <a:pt x="38" y="693"/>
                    <a:pt x="61" y="712"/>
                  </a:cubicBezTo>
                  <a:cubicBezTo>
                    <a:pt x="135" y="772"/>
                    <a:pt x="232" y="827"/>
                    <a:pt x="329" y="887"/>
                  </a:cubicBezTo>
                  <a:lnTo>
                    <a:pt x="366" y="906"/>
                  </a:lnTo>
                  <a:cubicBezTo>
                    <a:pt x="366" y="906"/>
                    <a:pt x="384" y="906"/>
                    <a:pt x="384" y="924"/>
                  </a:cubicBezTo>
                  <a:lnTo>
                    <a:pt x="463" y="943"/>
                  </a:lnTo>
                  <a:cubicBezTo>
                    <a:pt x="523" y="961"/>
                    <a:pt x="560" y="980"/>
                    <a:pt x="615" y="1003"/>
                  </a:cubicBezTo>
                  <a:cubicBezTo>
                    <a:pt x="638" y="1003"/>
                    <a:pt x="657" y="1021"/>
                    <a:pt x="694" y="1021"/>
                  </a:cubicBezTo>
                  <a:cubicBezTo>
                    <a:pt x="712" y="1021"/>
                    <a:pt x="731" y="1040"/>
                    <a:pt x="772" y="1040"/>
                  </a:cubicBezTo>
                  <a:lnTo>
                    <a:pt x="846" y="1058"/>
                  </a:lnTo>
                  <a:lnTo>
                    <a:pt x="962" y="1058"/>
                  </a:lnTo>
                  <a:cubicBezTo>
                    <a:pt x="962" y="1077"/>
                    <a:pt x="985" y="1077"/>
                    <a:pt x="1003" y="1077"/>
                  </a:cubicBezTo>
                  <a:lnTo>
                    <a:pt x="1137" y="1077"/>
                  </a:lnTo>
                  <a:cubicBezTo>
                    <a:pt x="1156" y="1058"/>
                    <a:pt x="1156" y="1040"/>
                    <a:pt x="1174" y="1021"/>
                  </a:cubicBezTo>
                  <a:cubicBezTo>
                    <a:pt x="1234" y="980"/>
                    <a:pt x="1290" y="924"/>
                    <a:pt x="1350" y="864"/>
                  </a:cubicBezTo>
                  <a:lnTo>
                    <a:pt x="1290" y="864"/>
                  </a:lnTo>
                  <a:cubicBezTo>
                    <a:pt x="1271" y="864"/>
                    <a:pt x="1253" y="864"/>
                    <a:pt x="1234" y="846"/>
                  </a:cubicBezTo>
                  <a:lnTo>
                    <a:pt x="1156" y="846"/>
                  </a:lnTo>
                  <a:lnTo>
                    <a:pt x="1100" y="827"/>
                  </a:lnTo>
                  <a:lnTo>
                    <a:pt x="1040" y="809"/>
                  </a:lnTo>
                  <a:cubicBezTo>
                    <a:pt x="1040" y="809"/>
                    <a:pt x="1022" y="809"/>
                    <a:pt x="1022" y="790"/>
                  </a:cubicBezTo>
                  <a:lnTo>
                    <a:pt x="985" y="790"/>
                  </a:lnTo>
                  <a:lnTo>
                    <a:pt x="962" y="772"/>
                  </a:lnTo>
                  <a:lnTo>
                    <a:pt x="943" y="772"/>
                  </a:lnTo>
                  <a:lnTo>
                    <a:pt x="925" y="749"/>
                  </a:lnTo>
                  <a:lnTo>
                    <a:pt x="869" y="730"/>
                  </a:lnTo>
                  <a:cubicBezTo>
                    <a:pt x="846" y="712"/>
                    <a:pt x="828" y="712"/>
                    <a:pt x="809" y="693"/>
                  </a:cubicBezTo>
                  <a:cubicBezTo>
                    <a:pt x="791" y="693"/>
                    <a:pt x="791" y="675"/>
                    <a:pt x="772" y="675"/>
                  </a:cubicBezTo>
                  <a:cubicBezTo>
                    <a:pt x="731" y="656"/>
                    <a:pt x="694" y="615"/>
                    <a:pt x="657" y="596"/>
                  </a:cubicBezTo>
                  <a:lnTo>
                    <a:pt x="615" y="559"/>
                  </a:lnTo>
                  <a:lnTo>
                    <a:pt x="597" y="541"/>
                  </a:lnTo>
                  <a:lnTo>
                    <a:pt x="578" y="518"/>
                  </a:lnTo>
                  <a:cubicBezTo>
                    <a:pt x="523" y="462"/>
                    <a:pt x="463" y="402"/>
                    <a:pt x="407" y="328"/>
                  </a:cubicBezTo>
                  <a:cubicBezTo>
                    <a:pt x="347" y="268"/>
                    <a:pt x="310" y="213"/>
                    <a:pt x="269" y="134"/>
                  </a:cubicBezTo>
                  <a:cubicBezTo>
                    <a:pt x="250" y="97"/>
                    <a:pt x="213" y="56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668;p46">
              <a:extLst>
                <a:ext uri="{FF2B5EF4-FFF2-40B4-BE49-F238E27FC236}">
                  <a16:creationId xmlns:a16="http://schemas.microsoft.com/office/drawing/2014/main" id="{5E875F7E-41DA-1DBE-2EC1-A1FB2A1A7799}"/>
                </a:ext>
              </a:extLst>
            </p:cNvPr>
            <p:cNvSpPr/>
            <p:nvPr/>
          </p:nvSpPr>
          <p:spPr>
            <a:xfrm>
              <a:off x="2790505" y="3132686"/>
              <a:ext cx="199204" cy="181444"/>
            </a:xfrm>
            <a:custGeom>
              <a:avLst/>
              <a:gdLst/>
              <a:ahLst/>
              <a:cxnLst/>
              <a:rect l="l" t="t" r="r" b="b"/>
              <a:pathLst>
                <a:path w="1503" h="1369" extrusionOk="0">
                  <a:moveTo>
                    <a:pt x="712" y="1"/>
                  </a:moveTo>
                  <a:cubicBezTo>
                    <a:pt x="671" y="1"/>
                    <a:pt x="652" y="19"/>
                    <a:pt x="634" y="19"/>
                  </a:cubicBezTo>
                  <a:cubicBezTo>
                    <a:pt x="597" y="19"/>
                    <a:pt x="578" y="38"/>
                    <a:pt x="555" y="38"/>
                  </a:cubicBezTo>
                  <a:cubicBezTo>
                    <a:pt x="518" y="56"/>
                    <a:pt x="500" y="56"/>
                    <a:pt x="463" y="56"/>
                  </a:cubicBezTo>
                  <a:cubicBezTo>
                    <a:pt x="439" y="75"/>
                    <a:pt x="421" y="75"/>
                    <a:pt x="384" y="98"/>
                  </a:cubicBezTo>
                  <a:cubicBezTo>
                    <a:pt x="366" y="116"/>
                    <a:pt x="347" y="135"/>
                    <a:pt x="324" y="153"/>
                  </a:cubicBezTo>
                  <a:cubicBezTo>
                    <a:pt x="305" y="172"/>
                    <a:pt x="287" y="190"/>
                    <a:pt x="250" y="213"/>
                  </a:cubicBezTo>
                  <a:cubicBezTo>
                    <a:pt x="232" y="232"/>
                    <a:pt x="208" y="232"/>
                    <a:pt x="190" y="250"/>
                  </a:cubicBezTo>
                  <a:cubicBezTo>
                    <a:pt x="171" y="287"/>
                    <a:pt x="153" y="306"/>
                    <a:pt x="135" y="329"/>
                  </a:cubicBezTo>
                  <a:cubicBezTo>
                    <a:pt x="135" y="347"/>
                    <a:pt x="93" y="366"/>
                    <a:pt x="93" y="384"/>
                  </a:cubicBezTo>
                  <a:cubicBezTo>
                    <a:pt x="74" y="421"/>
                    <a:pt x="56" y="444"/>
                    <a:pt x="56" y="463"/>
                  </a:cubicBezTo>
                  <a:cubicBezTo>
                    <a:pt x="37" y="500"/>
                    <a:pt x="37" y="518"/>
                    <a:pt x="19" y="560"/>
                  </a:cubicBezTo>
                  <a:lnTo>
                    <a:pt x="19" y="597"/>
                  </a:lnTo>
                  <a:lnTo>
                    <a:pt x="19" y="634"/>
                  </a:lnTo>
                  <a:cubicBezTo>
                    <a:pt x="19" y="675"/>
                    <a:pt x="1" y="694"/>
                    <a:pt x="1" y="731"/>
                  </a:cubicBezTo>
                  <a:cubicBezTo>
                    <a:pt x="1" y="749"/>
                    <a:pt x="19" y="768"/>
                    <a:pt x="19" y="809"/>
                  </a:cubicBezTo>
                  <a:cubicBezTo>
                    <a:pt x="19" y="828"/>
                    <a:pt x="19" y="865"/>
                    <a:pt x="37" y="883"/>
                  </a:cubicBezTo>
                  <a:lnTo>
                    <a:pt x="37" y="980"/>
                  </a:lnTo>
                  <a:cubicBezTo>
                    <a:pt x="56" y="999"/>
                    <a:pt x="74" y="1022"/>
                    <a:pt x="93" y="1040"/>
                  </a:cubicBezTo>
                  <a:cubicBezTo>
                    <a:pt x="116" y="1077"/>
                    <a:pt x="135" y="1096"/>
                    <a:pt x="135" y="1114"/>
                  </a:cubicBezTo>
                  <a:cubicBezTo>
                    <a:pt x="153" y="1137"/>
                    <a:pt x="171" y="1156"/>
                    <a:pt x="190" y="1174"/>
                  </a:cubicBezTo>
                  <a:cubicBezTo>
                    <a:pt x="208" y="1193"/>
                    <a:pt x="250" y="1211"/>
                    <a:pt x="269" y="1230"/>
                  </a:cubicBezTo>
                  <a:cubicBezTo>
                    <a:pt x="287" y="1253"/>
                    <a:pt x="324" y="1253"/>
                    <a:pt x="347" y="1271"/>
                  </a:cubicBezTo>
                  <a:cubicBezTo>
                    <a:pt x="366" y="1290"/>
                    <a:pt x="384" y="1308"/>
                    <a:pt x="421" y="1308"/>
                  </a:cubicBezTo>
                  <a:cubicBezTo>
                    <a:pt x="439" y="1327"/>
                    <a:pt x="463" y="1327"/>
                    <a:pt x="500" y="1345"/>
                  </a:cubicBezTo>
                  <a:lnTo>
                    <a:pt x="578" y="1345"/>
                  </a:lnTo>
                  <a:cubicBezTo>
                    <a:pt x="615" y="1345"/>
                    <a:pt x="634" y="1368"/>
                    <a:pt x="671" y="1368"/>
                  </a:cubicBezTo>
                  <a:lnTo>
                    <a:pt x="749" y="1368"/>
                  </a:lnTo>
                  <a:cubicBezTo>
                    <a:pt x="768" y="1368"/>
                    <a:pt x="809" y="1368"/>
                    <a:pt x="828" y="1345"/>
                  </a:cubicBezTo>
                  <a:cubicBezTo>
                    <a:pt x="865" y="1345"/>
                    <a:pt x="883" y="1327"/>
                    <a:pt x="925" y="1327"/>
                  </a:cubicBezTo>
                  <a:cubicBezTo>
                    <a:pt x="943" y="1308"/>
                    <a:pt x="962" y="1308"/>
                    <a:pt x="999" y="1290"/>
                  </a:cubicBezTo>
                  <a:cubicBezTo>
                    <a:pt x="1017" y="1290"/>
                    <a:pt x="1040" y="1271"/>
                    <a:pt x="1077" y="1253"/>
                  </a:cubicBezTo>
                  <a:cubicBezTo>
                    <a:pt x="1096" y="1253"/>
                    <a:pt x="1114" y="1230"/>
                    <a:pt x="1133" y="1211"/>
                  </a:cubicBezTo>
                  <a:cubicBezTo>
                    <a:pt x="1156" y="1193"/>
                    <a:pt x="1193" y="1193"/>
                    <a:pt x="1211" y="1174"/>
                  </a:cubicBezTo>
                  <a:cubicBezTo>
                    <a:pt x="1230" y="1156"/>
                    <a:pt x="1248" y="1137"/>
                    <a:pt x="1271" y="1114"/>
                  </a:cubicBezTo>
                  <a:cubicBezTo>
                    <a:pt x="1290" y="1096"/>
                    <a:pt x="1308" y="1077"/>
                    <a:pt x="1327" y="1059"/>
                  </a:cubicBezTo>
                  <a:cubicBezTo>
                    <a:pt x="1345" y="1040"/>
                    <a:pt x="1364" y="1022"/>
                    <a:pt x="1387" y="999"/>
                  </a:cubicBezTo>
                  <a:cubicBezTo>
                    <a:pt x="1387" y="962"/>
                    <a:pt x="1405" y="943"/>
                    <a:pt x="1424" y="925"/>
                  </a:cubicBezTo>
                  <a:cubicBezTo>
                    <a:pt x="1424" y="906"/>
                    <a:pt x="1442" y="865"/>
                    <a:pt x="1442" y="846"/>
                  </a:cubicBezTo>
                  <a:cubicBezTo>
                    <a:pt x="1461" y="828"/>
                    <a:pt x="1461" y="791"/>
                    <a:pt x="1479" y="768"/>
                  </a:cubicBezTo>
                  <a:cubicBezTo>
                    <a:pt x="1479" y="749"/>
                    <a:pt x="1502" y="712"/>
                    <a:pt x="1502" y="694"/>
                  </a:cubicBezTo>
                  <a:lnTo>
                    <a:pt x="1502" y="615"/>
                  </a:lnTo>
                  <a:lnTo>
                    <a:pt x="1502" y="518"/>
                  </a:lnTo>
                  <a:cubicBezTo>
                    <a:pt x="1502" y="500"/>
                    <a:pt x="1502" y="481"/>
                    <a:pt x="1479" y="444"/>
                  </a:cubicBezTo>
                  <a:cubicBezTo>
                    <a:pt x="1479" y="421"/>
                    <a:pt x="1479" y="384"/>
                    <a:pt x="1461" y="366"/>
                  </a:cubicBezTo>
                  <a:cubicBezTo>
                    <a:pt x="1461" y="347"/>
                    <a:pt x="1442" y="306"/>
                    <a:pt x="1424" y="287"/>
                  </a:cubicBezTo>
                  <a:cubicBezTo>
                    <a:pt x="1424" y="269"/>
                    <a:pt x="1405" y="250"/>
                    <a:pt x="1387" y="232"/>
                  </a:cubicBezTo>
                  <a:cubicBezTo>
                    <a:pt x="1364" y="213"/>
                    <a:pt x="1345" y="190"/>
                    <a:pt x="1327" y="172"/>
                  </a:cubicBezTo>
                  <a:cubicBezTo>
                    <a:pt x="1308" y="153"/>
                    <a:pt x="1271" y="135"/>
                    <a:pt x="1248" y="116"/>
                  </a:cubicBezTo>
                  <a:cubicBezTo>
                    <a:pt x="1230" y="116"/>
                    <a:pt x="1230" y="98"/>
                    <a:pt x="1211" y="98"/>
                  </a:cubicBezTo>
                  <a:lnTo>
                    <a:pt x="1193" y="75"/>
                  </a:lnTo>
                  <a:cubicBezTo>
                    <a:pt x="1156" y="56"/>
                    <a:pt x="1133" y="56"/>
                    <a:pt x="1114" y="56"/>
                  </a:cubicBezTo>
                  <a:cubicBezTo>
                    <a:pt x="1077" y="38"/>
                    <a:pt x="1059" y="19"/>
                    <a:pt x="1040" y="19"/>
                  </a:cubicBezTo>
                  <a:cubicBezTo>
                    <a:pt x="999" y="1"/>
                    <a:pt x="980" y="1"/>
                    <a:pt x="94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669;p46">
              <a:extLst>
                <a:ext uri="{FF2B5EF4-FFF2-40B4-BE49-F238E27FC236}">
                  <a16:creationId xmlns:a16="http://schemas.microsoft.com/office/drawing/2014/main" id="{D2491C58-B968-5ED5-82F6-30620BD71A77}"/>
                </a:ext>
              </a:extLst>
            </p:cNvPr>
            <p:cNvSpPr/>
            <p:nvPr/>
          </p:nvSpPr>
          <p:spPr>
            <a:xfrm>
              <a:off x="2887257" y="3160916"/>
              <a:ext cx="28363" cy="20278"/>
            </a:xfrm>
            <a:custGeom>
              <a:avLst/>
              <a:gdLst/>
              <a:ahLst/>
              <a:cxnLst/>
              <a:rect l="l" t="t" r="r" b="b"/>
              <a:pathLst>
                <a:path w="214" h="153" extrusionOk="0">
                  <a:moveTo>
                    <a:pt x="195" y="0"/>
                  </a:moveTo>
                  <a:cubicBezTo>
                    <a:pt x="195" y="19"/>
                    <a:pt x="213" y="19"/>
                    <a:pt x="213" y="37"/>
                  </a:cubicBezTo>
                  <a:cubicBezTo>
                    <a:pt x="213" y="19"/>
                    <a:pt x="213" y="19"/>
                    <a:pt x="195" y="0"/>
                  </a:cubicBezTo>
                  <a:close/>
                  <a:moveTo>
                    <a:pt x="172" y="19"/>
                  </a:moveTo>
                  <a:cubicBezTo>
                    <a:pt x="172" y="37"/>
                    <a:pt x="153" y="37"/>
                    <a:pt x="153" y="56"/>
                  </a:cubicBezTo>
                  <a:lnTo>
                    <a:pt x="135" y="56"/>
                  </a:lnTo>
                  <a:lnTo>
                    <a:pt x="153" y="74"/>
                  </a:lnTo>
                  <a:lnTo>
                    <a:pt x="172" y="56"/>
                  </a:lnTo>
                  <a:lnTo>
                    <a:pt x="172" y="19"/>
                  </a:lnTo>
                  <a:close/>
                  <a:moveTo>
                    <a:pt x="1" y="37"/>
                  </a:moveTo>
                  <a:cubicBezTo>
                    <a:pt x="1" y="56"/>
                    <a:pt x="19" y="74"/>
                    <a:pt x="19" y="93"/>
                  </a:cubicBezTo>
                  <a:cubicBezTo>
                    <a:pt x="38" y="116"/>
                    <a:pt x="56" y="134"/>
                    <a:pt x="56" y="153"/>
                  </a:cubicBezTo>
                  <a:cubicBezTo>
                    <a:pt x="56" y="134"/>
                    <a:pt x="38" y="116"/>
                    <a:pt x="38" y="93"/>
                  </a:cubicBezTo>
                  <a:cubicBezTo>
                    <a:pt x="19" y="74"/>
                    <a:pt x="19" y="56"/>
                    <a:pt x="19" y="37"/>
                  </a:cubicBezTo>
                  <a:lnTo>
                    <a:pt x="19" y="37"/>
                  </a:lnTo>
                  <a:cubicBezTo>
                    <a:pt x="56" y="56"/>
                    <a:pt x="98" y="56"/>
                    <a:pt x="135" y="56"/>
                  </a:cubicBezTo>
                  <a:cubicBezTo>
                    <a:pt x="98" y="37"/>
                    <a:pt x="56" y="37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670;p46">
              <a:extLst>
                <a:ext uri="{FF2B5EF4-FFF2-40B4-BE49-F238E27FC236}">
                  <a16:creationId xmlns:a16="http://schemas.microsoft.com/office/drawing/2014/main" id="{B4DCFEE1-A9C9-880B-A724-8C5C1EB4115F}"/>
                </a:ext>
              </a:extLst>
            </p:cNvPr>
            <p:cNvSpPr/>
            <p:nvPr/>
          </p:nvSpPr>
          <p:spPr>
            <a:xfrm>
              <a:off x="2854255" y="3224534"/>
              <a:ext cx="15374" cy="9940"/>
            </a:xfrm>
            <a:custGeom>
              <a:avLst/>
              <a:gdLst/>
              <a:ahLst/>
              <a:cxnLst/>
              <a:rect l="l" t="t" r="r" b="b"/>
              <a:pathLst>
                <a:path w="116" h="75" extrusionOk="0">
                  <a:moveTo>
                    <a:pt x="97" y="1"/>
                  </a:moveTo>
                  <a:cubicBezTo>
                    <a:pt x="97" y="1"/>
                    <a:pt x="105" y="9"/>
                    <a:pt x="111" y="9"/>
                  </a:cubicBezTo>
                  <a:cubicBezTo>
                    <a:pt x="114" y="9"/>
                    <a:pt x="116" y="7"/>
                    <a:pt x="116" y="1"/>
                  </a:cubicBezTo>
                  <a:close/>
                  <a:moveTo>
                    <a:pt x="19" y="19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19"/>
                  </a:lnTo>
                  <a:close/>
                  <a:moveTo>
                    <a:pt x="74" y="1"/>
                  </a:moveTo>
                  <a:cubicBezTo>
                    <a:pt x="56" y="19"/>
                    <a:pt x="56" y="38"/>
                    <a:pt x="56" y="56"/>
                  </a:cubicBezTo>
                  <a:cubicBezTo>
                    <a:pt x="74" y="38"/>
                    <a:pt x="74" y="38"/>
                    <a:pt x="74" y="19"/>
                  </a:cubicBezTo>
                  <a:cubicBezTo>
                    <a:pt x="74" y="1"/>
                    <a:pt x="74" y="1"/>
                    <a:pt x="97" y="1"/>
                  </a:cubicBezTo>
                  <a:close/>
                  <a:moveTo>
                    <a:pt x="19" y="38"/>
                  </a:moveTo>
                  <a:lnTo>
                    <a:pt x="37" y="56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671;p46">
              <a:extLst>
                <a:ext uri="{FF2B5EF4-FFF2-40B4-BE49-F238E27FC236}">
                  <a16:creationId xmlns:a16="http://schemas.microsoft.com/office/drawing/2014/main" id="{25268B83-2C4E-160F-CCE8-8150FF5717B3}"/>
                </a:ext>
              </a:extLst>
            </p:cNvPr>
            <p:cNvSpPr/>
            <p:nvPr/>
          </p:nvSpPr>
          <p:spPr>
            <a:xfrm>
              <a:off x="2928343" y="3242294"/>
              <a:ext cx="22796" cy="12989"/>
            </a:xfrm>
            <a:custGeom>
              <a:avLst/>
              <a:gdLst/>
              <a:ahLst/>
              <a:cxnLst/>
              <a:rect l="l" t="t" r="r" b="b"/>
              <a:pathLst>
                <a:path w="172" h="98" extrusionOk="0">
                  <a:moveTo>
                    <a:pt x="171" y="1"/>
                  </a:moveTo>
                  <a:lnTo>
                    <a:pt x="153" y="19"/>
                  </a:lnTo>
                  <a:lnTo>
                    <a:pt x="153" y="38"/>
                  </a:lnTo>
                  <a:lnTo>
                    <a:pt x="171" y="19"/>
                  </a:lnTo>
                  <a:lnTo>
                    <a:pt x="171" y="1"/>
                  </a:lnTo>
                  <a:close/>
                  <a:moveTo>
                    <a:pt x="0" y="38"/>
                  </a:moveTo>
                  <a:lnTo>
                    <a:pt x="0" y="56"/>
                  </a:lnTo>
                  <a:lnTo>
                    <a:pt x="37" y="56"/>
                  </a:lnTo>
                  <a:lnTo>
                    <a:pt x="19" y="38"/>
                  </a:lnTo>
                  <a:close/>
                  <a:moveTo>
                    <a:pt x="93" y="19"/>
                  </a:moveTo>
                  <a:cubicBezTo>
                    <a:pt x="74" y="19"/>
                    <a:pt x="74" y="38"/>
                    <a:pt x="74" y="38"/>
                  </a:cubicBezTo>
                  <a:lnTo>
                    <a:pt x="74" y="56"/>
                  </a:lnTo>
                  <a:cubicBezTo>
                    <a:pt x="93" y="56"/>
                    <a:pt x="93" y="38"/>
                    <a:pt x="93" y="38"/>
                  </a:cubicBezTo>
                  <a:lnTo>
                    <a:pt x="116" y="38"/>
                  </a:lnTo>
                  <a:lnTo>
                    <a:pt x="116" y="56"/>
                  </a:lnTo>
                  <a:cubicBezTo>
                    <a:pt x="134" y="56"/>
                    <a:pt x="134" y="56"/>
                    <a:pt x="153" y="79"/>
                  </a:cubicBezTo>
                  <a:lnTo>
                    <a:pt x="153" y="56"/>
                  </a:lnTo>
                  <a:lnTo>
                    <a:pt x="134" y="38"/>
                  </a:lnTo>
                  <a:lnTo>
                    <a:pt x="116" y="19"/>
                  </a:lnTo>
                  <a:close/>
                  <a:moveTo>
                    <a:pt x="37" y="56"/>
                  </a:moveTo>
                  <a:cubicBezTo>
                    <a:pt x="37" y="79"/>
                    <a:pt x="56" y="79"/>
                    <a:pt x="56" y="98"/>
                  </a:cubicBezTo>
                  <a:lnTo>
                    <a:pt x="74" y="98"/>
                  </a:lnTo>
                  <a:lnTo>
                    <a:pt x="74" y="79"/>
                  </a:lnTo>
                  <a:cubicBezTo>
                    <a:pt x="56" y="79"/>
                    <a:pt x="56" y="56"/>
                    <a:pt x="37" y="56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672;p46">
              <a:extLst>
                <a:ext uri="{FF2B5EF4-FFF2-40B4-BE49-F238E27FC236}">
                  <a16:creationId xmlns:a16="http://schemas.microsoft.com/office/drawing/2014/main" id="{424B4286-9863-B115-B919-8F30EAC2441B}"/>
                </a:ext>
              </a:extLst>
            </p:cNvPr>
            <p:cNvSpPr/>
            <p:nvPr/>
          </p:nvSpPr>
          <p:spPr>
            <a:xfrm>
              <a:off x="2874401" y="3283381"/>
              <a:ext cx="10603" cy="12326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19" y="37"/>
                  </a:moveTo>
                  <a:lnTo>
                    <a:pt x="19" y="56"/>
                  </a:lnTo>
                  <a:lnTo>
                    <a:pt x="38" y="56"/>
                  </a:lnTo>
                  <a:lnTo>
                    <a:pt x="38" y="37"/>
                  </a:lnTo>
                  <a:close/>
                  <a:moveTo>
                    <a:pt x="61" y="0"/>
                  </a:moveTo>
                  <a:lnTo>
                    <a:pt x="61" y="56"/>
                  </a:lnTo>
                  <a:lnTo>
                    <a:pt x="38" y="56"/>
                  </a:lnTo>
                  <a:lnTo>
                    <a:pt x="38" y="74"/>
                  </a:lnTo>
                  <a:lnTo>
                    <a:pt x="61" y="74"/>
                  </a:lnTo>
                  <a:cubicBezTo>
                    <a:pt x="61" y="56"/>
                    <a:pt x="61" y="37"/>
                    <a:pt x="79" y="19"/>
                  </a:cubicBezTo>
                  <a:cubicBezTo>
                    <a:pt x="79" y="19"/>
                    <a:pt x="79" y="0"/>
                    <a:pt x="61" y="0"/>
                  </a:cubicBezTo>
                  <a:close/>
                  <a:moveTo>
                    <a:pt x="19" y="37"/>
                  </a:moveTo>
                  <a:cubicBezTo>
                    <a:pt x="19" y="56"/>
                    <a:pt x="1" y="74"/>
                    <a:pt x="1" y="93"/>
                  </a:cubicBezTo>
                  <a:cubicBezTo>
                    <a:pt x="19" y="74"/>
                    <a:pt x="19" y="56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673;p46">
              <a:extLst>
                <a:ext uri="{FF2B5EF4-FFF2-40B4-BE49-F238E27FC236}">
                  <a16:creationId xmlns:a16="http://schemas.microsoft.com/office/drawing/2014/main" id="{2C5E90CE-E1CF-55EF-996C-B307E1BF58FF}"/>
                </a:ext>
              </a:extLst>
            </p:cNvPr>
            <p:cNvSpPr/>
            <p:nvPr/>
          </p:nvSpPr>
          <p:spPr>
            <a:xfrm>
              <a:off x="2841399" y="3298623"/>
              <a:ext cx="7422" cy="755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55" y="19"/>
                  </a:moveTo>
                  <a:cubicBezTo>
                    <a:pt x="55" y="19"/>
                    <a:pt x="37" y="19"/>
                    <a:pt x="37" y="38"/>
                  </a:cubicBezTo>
                  <a:cubicBezTo>
                    <a:pt x="55" y="38"/>
                    <a:pt x="55" y="19"/>
                    <a:pt x="55" y="19"/>
                  </a:cubicBezTo>
                  <a:close/>
                  <a:moveTo>
                    <a:pt x="0" y="1"/>
                  </a:moveTo>
                  <a:cubicBezTo>
                    <a:pt x="19" y="1"/>
                    <a:pt x="19" y="19"/>
                    <a:pt x="19" y="19"/>
                  </a:cubicBezTo>
                  <a:lnTo>
                    <a:pt x="19" y="38"/>
                  </a:lnTo>
                  <a:lnTo>
                    <a:pt x="37" y="56"/>
                  </a:lnTo>
                  <a:lnTo>
                    <a:pt x="37" y="38"/>
                  </a:lnTo>
                  <a:lnTo>
                    <a:pt x="37" y="19"/>
                  </a:lnTo>
                  <a:cubicBezTo>
                    <a:pt x="19" y="19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674;p46">
              <a:extLst>
                <a:ext uri="{FF2B5EF4-FFF2-40B4-BE49-F238E27FC236}">
                  <a16:creationId xmlns:a16="http://schemas.microsoft.com/office/drawing/2014/main" id="{39CA455B-80DC-17D6-C025-60B71A88C79E}"/>
                </a:ext>
              </a:extLst>
            </p:cNvPr>
            <p:cNvSpPr/>
            <p:nvPr/>
          </p:nvSpPr>
          <p:spPr>
            <a:xfrm>
              <a:off x="2805879" y="3231956"/>
              <a:ext cx="7422" cy="8085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55" y="0"/>
                  </a:moveTo>
                  <a:lnTo>
                    <a:pt x="55" y="0"/>
                  </a:lnTo>
                  <a:cubicBezTo>
                    <a:pt x="37" y="19"/>
                    <a:pt x="37" y="42"/>
                    <a:pt x="19" y="42"/>
                  </a:cubicBezTo>
                  <a:lnTo>
                    <a:pt x="0" y="19"/>
                  </a:lnTo>
                  <a:lnTo>
                    <a:pt x="0" y="19"/>
                  </a:lnTo>
                  <a:cubicBezTo>
                    <a:pt x="0" y="42"/>
                    <a:pt x="0" y="60"/>
                    <a:pt x="19" y="60"/>
                  </a:cubicBezTo>
                  <a:lnTo>
                    <a:pt x="37" y="42"/>
                  </a:lnTo>
                  <a:cubicBezTo>
                    <a:pt x="55" y="19"/>
                    <a:pt x="55" y="19"/>
                    <a:pt x="5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675;p46">
              <a:extLst>
                <a:ext uri="{FF2B5EF4-FFF2-40B4-BE49-F238E27FC236}">
                  <a16:creationId xmlns:a16="http://schemas.microsoft.com/office/drawing/2014/main" id="{1FAB2ECE-3B9E-10E5-26CE-4825056A158F}"/>
                </a:ext>
              </a:extLst>
            </p:cNvPr>
            <p:cNvSpPr/>
            <p:nvPr/>
          </p:nvSpPr>
          <p:spPr>
            <a:xfrm>
              <a:off x="2856641" y="3152964"/>
              <a:ext cx="15507" cy="10470"/>
            </a:xfrm>
            <a:custGeom>
              <a:avLst/>
              <a:gdLst/>
              <a:ahLst/>
              <a:cxnLst/>
              <a:rect l="l" t="t" r="r" b="b"/>
              <a:pathLst>
                <a:path w="117" h="79" extrusionOk="0">
                  <a:moveTo>
                    <a:pt x="19" y="0"/>
                  </a:moveTo>
                  <a:lnTo>
                    <a:pt x="19" y="19"/>
                  </a:lnTo>
                  <a:lnTo>
                    <a:pt x="38" y="19"/>
                  </a:lnTo>
                  <a:cubicBezTo>
                    <a:pt x="38" y="19"/>
                    <a:pt x="56" y="19"/>
                    <a:pt x="79" y="37"/>
                  </a:cubicBezTo>
                  <a:cubicBezTo>
                    <a:pt x="79" y="37"/>
                    <a:pt x="98" y="37"/>
                    <a:pt x="116" y="60"/>
                  </a:cubicBezTo>
                  <a:cubicBezTo>
                    <a:pt x="98" y="37"/>
                    <a:pt x="98" y="37"/>
                    <a:pt x="79" y="19"/>
                  </a:cubicBezTo>
                  <a:cubicBezTo>
                    <a:pt x="56" y="19"/>
                    <a:pt x="56" y="0"/>
                    <a:pt x="38" y="0"/>
                  </a:cubicBezTo>
                  <a:close/>
                  <a:moveTo>
                    <a:pt x="19" y="19"/>
                  </a:moveTo>
                  <a:cubicBezTo>
                    <a:pt x="19" y="19"/>
                    <a:pt x="19" y="37"/>
                    <a:pt x="1" y="37"/>
                  </a:cubicBezTo>
                  <a:lnTo>
                    <a:pt x="1" y="79"/>
                  </a:lnTo>
                  <a:cubicBezTo>
                    <a:pt x="1" y="79"/>
                    <a:pt x="19" y="60"/>
                    <a:pt x="19" y="37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676;p46">
              <a:extLst>
                <a:ext uri="{FF2B5EF4-FFF2-40B4-BE49-F238E27FC236}">
                  <a16:creationId xmlns:a16="http://schemas.microsoft.com/office/drawing/2014/main" id="{C70CA701-5119-8B87-EF30-D3E5A3CBC1C7}"/>
                </a:ext>
              </a:extLst>
            </p:cNvPr>
            <p:cNvSpPr/>
            <p:nvPr/>
          </p:nvSpPr>
          <p:spPr>
            <a:xfrm>
              <a:off x="2900113" y="3201340"/>
              <a:ext cx="20278" cy="1047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153" y="0"/>
                  </a:moveTo>
                  <a:cubicBezTo>
                    <a:pt x="135" y="19"/>
                    <a:pt x="135" y="42"/>
                    <a:pt x="116" y="42"/>
                  </a:cubicBezTo>
                  <a:lnTo>
                    <a:pt x="116" y="60"/>
                  </a:lnTo>
                  <a:cubicBezTo>
                    <a:pt x="116" y="60"/>
                    <a:pt x="98" y="60"/>
                    <a:pt x="98" y="42"/>
                  </a:cubicBezTo>
                  <a:cubicBezTo>
                    <a:pt x="56" y="42"/>
                    <a:pt x="19" y="19"/>
                    <a:pt x="1" y="19"/>
                  </a:cubicBezTo>
                  <a:cubicBezTo>
                    <a:pt x="1" y="19"/>
                    <a:pt x="19" y="42"/>
                    <a:pt x="38" y="42"/>
                  </a:cubicBezTo>
                  <a:cubicBezTo>
                    <a:pt x="56" y="42"/>
                    <a:pt x="75" y="60"/>
                    <a:pt x="75" y="60"/>
                  </a:cubicBezTo>
                  <a:cubicBezTo>
                    <a:pt x="98" y="60"/>
                    <a:pt x="98" y="79"/>
                    <a:pt x="116" y="79"/>
                  </a:cubicBezTo>
                  <a:lnTo>
                    <a:pt x="135" y="60"/>
                  </a:lnTo>
                  <a:cubicBezTo>
                    <a:pt x="135" y="42"/>
                    <a:pt x="135" y="19"/>
                    <a:pt x="1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677;p46">
              <a:extLst>
                <a:ext uri="{FF2B5EF4-FFF2-40B4-BE49-F238E27FC236}">
                  <a16:creationId xmlns:a16="http://schemas.microsoft.com/office/drawing/2014/main" id="{EB6C85C2-8D64-8430-2926-D4D706CE968C}"/>
                </a:ext>
              </a:extLst>
            </p:cNvPr>
            <p:cNvSpPr/>
            <p:nvPr/>
          </p:nvSpPr>
          <p:spPr>
            <a:xfrm>
              <a:off x="2583484" y="3421088"/>
              <a:ext cx="122597" cy="53413"/>
            </a:xfrm>
            <a:custGeom>
              <a:avLst/>
              <a:gdLst/>
              <a:ahLst/>
              <a:cxnLst/>
              <a:rect l="l" t="t" r="r" b="b"/>
              <a:pathLst>
                <a:path w="925" h="403" extrusionOk="0">
                  <a:moveTo>
                    <a:pt x="1" y="1"/>
                  </a:moveTo>
                  <a:cubicBezTo>
                    <a:pt x="1" y="135"/>
                    <a:pt x="19" y="269"/>
                    <a:pt x="61" y="403"/>
                  </a:cubicBezTo>
                  <a:cubicBezTo>
                    <a:pt x="310" y="384"/>
                    <a:pt x="500" y="347"/>
                    <a:pt x="675" y="306"/>
                  </a:cubicBezTo>
                  <a:cubicBezTo>
                    <a:pt x="772" y="269"/>
                    <a:pt x="846" y="232"/>
                    <a:pt x="925" y="190"/>
                  </a:cubicBezTo>
                  <a:lnTo>
                    <a:pt x="925" y="190"/>
                  </a:lnTo>
                  <a:cubicBezTo>
                    <a:pt x="811" y="212"/>
                    <a:pt x="708" y="221"/>
                    <a:pt x="615" y="221"/>
                  </a:cubicBezTo>
                  <a:cubicBezTo>
                    <a:pt x="288" y="221"/>
                    <a:pt x="91" y="105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678;p46">
              <a:extLst>
                <a:ext uri="{FF2B5EF4-FFF2-40B4-BE49-F238E27FC236}">
                  <a16:creationId xmlns:a16="http://schemas.microsoft.com/office/drawing/2014/main" id="{75C240F4-3587-56D1-26AE-1A88850AD104}"/>
                </a:ext>
              </a:extLst>
            </p:cNvPr>
            <p:cNvSpPr/>
            <p:nvPr/>
          </p:nvSpPr>
          <p:spPr>
            <a:xfrm>
              <a:off x="2759889" y="3211678"/>
              <a:ext cx="66269" cy="107355"/>
            </a:xfrm>
            <a:custGeom>
              <a:avLst/>
              <a:gdLst/>
              <a:ahLst/>
              <a:cxnLst/>
              <a:rect l="l" t="t" r="r" b="b"/>
              <a:pathLst>
                <a:path w="500" h="810" extrusionOk="0">
                  <a:moveTo>
                    <a:pt x="250" y="1"/>
                  </a:moveTo>
                  <a:cubicBezTo>
                    <a:pt x="153" y="1"/>
                    <a:pt x="74" y="1"/>
                    <a:pt x="0" y="19"/>
                  </a:cubicBezTo>
                  <a:cubicBezTo>
                    <a:pt x="19" y="213"/>
                    <a:pt x="116" y="518"/>
                    <a:pt x="402" y="809"/>
                  </a:cubicBezTo>
                  <a:cubicBezTo>
                    <a:pt x="421" y="749"/>
                    <a:pt x="463" y="694"/>
                    <a:pt x="500" y="634"/>
                  </a:cubicBezTo>
                  <a:cubicBezTo>
                    <a:pt x="481" y="615"/>
                    <a:pt x="439" y="597"/>
                    <a:pt x="421" y="578"/>
                  </a:cubicBezTo>
                  <a:cubicBezTo>
                    <a:pt x="402" y="560"/>
                    <a:pt x="384" y="541"/>
                    <a:pt x="366" y="518"/>
                  </a:cubicBezTo>
                  <a:cubicBezTo>
                    <a:pt x="366" y="500"/>
                    <a:pt x="347" y="481"/>
                    <a:pt x="324" y="444"/>
                  </a:cubicBezTo>
                  <a:cubicBezTo>
                    <a:pt x="305" y="426"/>
                    <a:pt x="287" y="403"/>
                    <a:pt x="268" y="384"/>
                  </a:cubicBezTo>
                  <a:lnTo>
                    <a:pt x="268" y="287"/>
                  </a:lnTo>
                  <a:cubicBezTo>
                    <a:pt x="250" y="269"/>
                    <a:pt x="250" y="232"/>
                    <a:pt x="250" y="213"/>
                  </a:cubicBezTo>
                  <a:cubicBezTo>
                    <a:pt x="250" y="172"/>
                    <a:pt x="232" y="153"/>
                    <a:pt x="232" y="135"/>
                  </a:cubicBezTo>
                  <a:cubicBezTo>
                    <a:pt x="232" y="98"/>
                    <a:pt x="250" y="79"/>
                    <a:pt x="250" y="3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679;p46">
              <a:extLst>
                <a:ext uri="{FF2B5EF4-FFF2-40B4-BE49-F238E27FC236}">
                  <a16:creationId xmlns:a16="http://schemas.microsoft.com/office/drawing/2014/main" id="{DB069993-9D42-5517-8CF8-0F9BDCC2056E}"/>
                </a:ext>
              </a:extLst>
            </p:cNvPr>
            <p:cNvSpPr/>
            <p:nvPr/>
          </p:nvSpPr>
          <p:spPr>
            <a:xfrm>
              <a:off x="2928343" y="3141035"/>
              <a:ext cx="132405" cy="115573"/>
            </a:xfrm>
            <a:custGeom>
              <a:avLst/>
              <a:gdLst/>
              <a:ahLst/>
              <a:cxnLst/>
              <a:rect l="l" t="t" r="r" b="b"/>
              <a:pathLst>
                <a:path w="999" h="872" extrusionOk="0">
                  <a:moveTo>
                    <a:pt x="391" y="1"/>
                  </a:moveTo>
                  <a:cubicBezTo>
                    <a:pt x="324" y="1"/>
                    <a:pt x="259" y="15"/>
                    <a:pt x="208" y="53"/>
                  </a:cubicBezTo>
                  <a:cubicBezTo>
                    <a:pt x="171" y="72"/>
                    <a:pt x="153" y="109"/>
                    <a:pt x="116" y="150"/>
                  </a:cubicBezTo>
                  <a:cubicBezTo>
                    <a:pt x="0" y="321"/>
                    <a:pt x="37" y="571"/>
                    <a:pt x="208" y="705"/>
                  </a:cubicBezTo>
                  <a:cubicBezTo>
                    <a:pt x="250" y="746"/>
                    <a:pt x="324" y="783"/>
                    <a:pt x="402" y="802"/>
                  </a:cubicBezTo>
                  <a:cubicBezTo>
                    <a:pt x="481" y="843"/>
                    <a:pt x="555" y="862"/>
                    <a:pt x="615" y="862"/>
                  </a:cubicBezTo>
                  <a:cubicBezTo>
                    <a:pt x="658" y="868"/>
                    <a:pt x="700" y="872"/>
                    <a:pt x="738" y="872"/>
                  </a:cubicBezTo>
                  <a:cubicBezTo>
                    <a:pt x="816" y="872"/>
                    <a:pt x="876" y="855"/>
                    <a:pt x="901" y="802"/>
                  </a:cubicBezTo>
                  <a:cubicBezTo>
                    <a:pt x="998" y="668"/>
                    <a:pt x="809" y="243"/>
                    <a:pt x="633" y="109"/>
                  </a:cubicBezTo>
                  <a:cubicBezTo>
                    <a:pt x="596" y="72"/>
                    <a:pt x="536" y="35"/>
                    <a:pt x="499" y="12"/>
                  </a:cubicBezTo>
                  <a:cubicBezTo>
                    <a:pt x="465" y="5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1680;p46">
              <a:extLst>
                <a:ext uri="{FF2B5EF4-FFF2-40B4-BE49-F238E27FC236}">
                  <a16:creationId xmlns:a16="http://schemas.microsoft.com/office/drawing/2014/main" id="{67668E56-2A30-BC5C-3B63-6B23EADD7900}"/>
                </a:ext>
              </a:extLst>
            </p:cNvPr>
            <p:cNvSpPr/>
            <p:nvPr/>
          </p:nvSpPr>
          <p:spPr>
            <a:xfrm>
              <a:off x="2963862" y="3169796"/>
              <a:ext cx="41087" cy="38701"/>
            </a:xfrm>
            <a:custGeom>
              <a:avLst/>
              <a:gdLst/>
              <a:ahLst/>
              <a:cxnLst/>
              <a:rect l="l" t="t" r="r" b="b"/>
              <a:pathLst>
                <a:path w="310" h="292" extrusionOk="0">
                  <a:moveTo>
                    <a:pt x="99" y="0"/>
                  </a:moveTo>
                  <a:cubicBezTo>
                    <a:pt x="76" y="0"/>
                    <a:pt x="55" y="9"/>
                    <a:pt x="37" y="26"/>
                  </a:cubicBezTo>
                  <a:cubicBezTo>
                    <a:pt x="0" y="67"/>
                    <a:pt x="0" y="141"/>
                    <a:pt x="56" y="201"/>
                  </a:cubicBezTo>
                  <a:cubicBezTo>
                    <a:pt x="103" y="245"/>
                    <a:pt x="184" y="291"/>
                    <a:pt x="235" y="291"/>
                  </a:cubicBezTo>
                  <a:cubicBezTo>
                    <a:pt x="249" y="291"/>
                    <a:pt x="260" y="288"/>
                    <a:pt x="268" y="280"/>
                  </a:cubicBezTo>
                  <a:cubicBezTo>
                    <a:pt x="310" y="220"/>
                    <a:pt x="250" y="104"/>
                    <a:pt x="194" y="49"/>
                  </a:cubicBezTo>
                  <a:cubicBezTo>
                    <a:pt x="161" y="15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1681;p46">
              <a:extLst>
                <a:ext uri="{FF2B5EF4-FFF2-40B4-BE49-F238E27FC236}">
                  <a16:creationId xmlns:a16="http://schemas.microsoft.com/office/drawing/2014/main" id="{6E59FA9D-3D75-5383-99A0-4FA1997D629F}"/>
                </a:ext>
              </a:extLst>
            </p:cNvPr>
            <p:cNvSpPr/>
            <p:nvPr/>
          </p:nvSpPr>
          <p:spPr>
            <a:xfrm>
              <a:off x="2486732" y="3064031"/>
              <a:ext cx="357189" cy="176407"/>
            </a:xfrm>
            <a:custGeom>
              <a:avLst/>
              <a:gdLst/>
              <a:ahLst/>
              <a:cxnLst/>
              <a:rect l="l" t="t" r="r" b="b"/>
              <a:pathLst>
                <a:path w="2695" h="1331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1115"/>
                    <a:pt x="791" y="1309"/>
                    <a:pt x="1096" y="1327"/>
                  </a:cubicBezTo>
                  <a:cubicBezTo>
                    <a:pt x="1122" y="1329"/>
                    <a:pt x="1150" y="1331"/>
                    <a:pt x="1181" y="1331"/>
                  </a:cubicBezTo>
                  <a:cubicBezTo>
                    <a:pt x="1659" y="1331"/>
                    <a:pt x="2695" y="1078"/>
                    <a:pt x="2695" y="1078"/>
                  </a:cubicBezTo>
                  <a:cubicBezTo>
                    <a:pt x="2695" y="1078"/>
                    <a:pt x="2616" y="962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1682;p46">
              <a:extLst>
                <a:ext uri="{FF2B5EF4-FFF2-40B4-BE49-F238E27FC236}">
                  <a16:creationId xmlns:a16="http://schemas.microsoft.com/office/drawing/2014/main" id="{F78F336C-DC3A-13ED-4691-216B62551C74}"/>
                </a:ext>
              </a:extLst>
            </p:cNvPr>
            <p:cNvSpPr/>
            <p:nvPr/>
          </p:nvSpPr>
          <p:spPr>
            <a:xfrm>
              <a:off x="2486732" y="3064031"/>
              <a:ext cx="357189" cy="126706"/>
            </a:xfrm>
            <a:custGeom>
              <a:avLst/>
              <a:gdLst/>
              <a:ahLst/>
              <a:cxnLst/>
              <a:rect l="l" t="t" r="r" b="b"/>
              <a:pathLst>
                <a:path w="2695" h="956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768"/>
                    <a:pt x="880" y="956"/>
                    <a:pt x="1680" y="956"/>
                  </a:cubicBezTo>
                  <a:cubicBezTo>
                    <a:pt x="1968" y="956"/>
                    <a:pt x="2286" y="931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1683;p46">
              <a:extLst>
                <a:ext uri="{FF2B5EF4-FFF2-40B4-BE49-F238E27FC236}">
                  <a16:creationId xmlns:a16="http://schemas.microsoft.com/office/drawing/2014/main" id="{D526D1F5-B0A4-54C4-A140-84F7EEF8F278}"/>
                </a:ext>
              </a:extLst>
            </p:cNvPr>
            <p:cNvSpPr/>
            <p:nvPr/>
          </p:nvSpPr>
          <p:spPr>
            <a:xfrm>
              <a:off x="2971152" y="3076357"/>
              <a:ext cx="61365" cy="74221"/>
            </a:xfrm>
            <a:custGeom>
              <a:avLst/>
              <a:gdLst/>
              <a:ahLst/>
              <a:cxnLst/>
              <a:rect l="l" t="t" r="r" b="b"/>
              <a:pathLst>
                <a:path w="463" h="560" extrusionOk="0">
                  <a:moveTo>
                    <a:pt x="407" y="1"/>
                  </a:moveTo>
                  <a:cubicBezTo>
                    <a:pt x="407" y="1"/>
                    <a:pt x="389" y="19"/>
                    <a:pt x="389" y="38"/>
                  </a:cubicBezTo>
                  <a:lnTo>
                    <a:pt x="407" y="61"/>
                  </a:lnTo>
                  <a:lnTo>
                    <a:pt x="407" y="79"/>
                  </a:lnTo>
                  <a:lnTo>
                    <a:pt x="407" y="98"/>
                  </a:lnTo>
                  <a:lnTo>
                    <a:pt x="370" y="98"/>
                  </a:lnTo>
                  <a:cubicBezTo>
                    <a:pt x="347" y="116"/>
                    <a:pt x="347" y="116"/>
                    <a:pt x="329" y="135"/>
                  </a:cubicBezTo>
                  <a:cubicBezTo>
                    <a:pt x="292" y="135"/>
                    <a:pt x="273" y="153"/>
                    <a:pt x="232" y="176"/>
                  </a:cubicBezTo>
                  <a:cubicBezTo>
                    <a:pt x="213" y="195"/>
                    <a:pt x="176" y="213"/>
                    <a:pt x="158" y="232"/>
                  </a:cubicBezTo>
                  <a:cubicBezTo>
                    <a:pt x="139" y="269"/>
                    <a:pt x="98" y="292"/>
                    <a:pt x="79" y="310"/>
                  </a:cubicBezTo>
                  <a:cubicBezTo>
                    <a:pt x="61" y="329"/>
                    <a:pt x="61" y="347"/>
                    <a:pt x="61" y="366"/>
                  </a:cubicBezTo>
                  <a:cubicBezTo>
                    <a:pt x="42" y="384"/>
                    <a:pt x="42" y="407"/>
                    <a:pt x="42" y="426"/>
                  </a:cubicBezTo>
                  <a:cubicBezTo>
                    <a:pt x="24" y="444"/>
                    <a:pt x="24" y="481"/>
                    <a:pt x="24" y="500"/>
                  </a:cubicBezTo>
                  <a:cubicBezTo>
                    <a:pt x="24" y="523"/>
                    <a:pt x="24" y="541"/>
                    <a:pt x="1" y="560"/>
                  </a:cubicBezTo>
                  <a:lnTo>
                    <a:pt x="24" y="560"/>
                  </a:lnTo>
                  <a:cubicBezTo>
                    <a:pt x="24" y="541"/>
                    <a:pt x="24" y="523"/>
                    <a:pt x="42" y="500"/>
                  </a:cubicBezTo>
                  <a:lnTo>
                    <a:pt x="42" y="444"/>
                  </a:lnTo>
                  <a:cubicBezTo>
                    <a:pt x="61" y="426"/>
                    <a:pt x="61" y="407"/>
                    <a:pt x="79" y="384"/>
                  </a:cubicBezTo>
                  <a:cubicBezTo>
                    <a:pt x="79" y="366"/>
                    <a:pt x="98" y="347"/>
                    <a:pt x="98" y="329"/>
                  </a:cubicBezTo>
                  <a:cubicBezTo>
                    <a:pt x="116" y="310"/>
                    <a:pt x="158" y="292"/>
                    <a:pt x="176" y="269"/>
                  </a:cubicBezTo>
                  <a:cubicBezTo>
                    <a:pt x="213" y="250"/>
                    <a:pt x="232" y="232"/>
                    <a:pt x="255" y="213"/>
                  </a:cubicBezTo>
                  <a:cubicBezTo>
                    <a:pt x="292" y="195"/>
                    <a:pt x="310" y="176"/>
                    <a:pt x="347" y="176"/>
                  </a:cubicBezTo>
                  <a:cubicBezTo>
                    <a:pt x="370" y="153"/>
                    <a:pt x="370" y="153"/>
                    <a:pt x="389" y="153"/>
                  </a:cubicBezTo>
                  <a:cubicBezTo>
                    <a:pt x="407" y="135"/>
                    <a:pt x="426" y="135"/>
                    <a:pt x="444" y="135"/>
                  </a:cubicBezTo>
                  <a:lnTo>
                    <a:pt x="444" y="116"/>
                  </a:lnTo>
                  <a:lnTo>
                    <a:pt x="463" y="116"/>
                  </a:lnTo>
                  <a:lnTo>
                    <a:pt x="463" y="98"/>
                  </a:lnTo>
                  <a:lnTo>
                    <a:pt x="463" y="61"/>
                  </a:lnTo>
                  <a:lnTo>
                    <a:pt x="463" y="38"/>
                  </a:lnTo>
                  <a:cubicBezTo>
                    <a:pt x="463" y="38"/>
                    <a:pt x="463" y="19"/>
                    <a:pt x="444" y="19"/>
                  </a:cubicBezTo>
                  <a:cubicBezTo>
                    <a:pt x="444" y="1"/>
                    <a:pt x="426" y="1"/>
                    <a:pt x="40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1684;p46">
              <a:extLst>
                <a:ext uri="{FF2B5EF4-FFF2-40B4-BE49-F238E27FC236}">
                  <a16:creationId xmlns:a16="http://schemas.microsoft.com/office/drawing/2014/main" id="{931F3F6B-82D8-81C7-DF28-428656F47C76}"/>
                </a:ext>
              </a:extLst>
            </p:cNvPr>
            <p:cNvSpPr/>
            <p:nvPr/>
          </p:nvSpPr>
          <p:spPr>
            <a:xfrm>
              <a:off x="2971152" y="3372181"/>
              <a:ext cx="18555" cy="15374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1" y="0"/>
                  </a:moveTo>
                  <a:lnTo>
                    <a:pt x="24" y="23"/>
                  </a:lnTo>
                  <a:cubicBezTo>
                    <a:pt x="24" y="23"/>
                    <a:pt x="24" y="42"/>
                    <a:pt x="42" y="42"/>
                  </a:cubicBezTo>
                  <a:cubicBezTo>
                    <a:pt x="42" y="60"/>
                    <a:pt x="61" y="60"/>
                    <a:pt x="61" y="79"/>
                  </a:cubicBezTo>
                  <a:cubicBezTo>
                    <a:pt x="79" y="97"/>
                    <a:pt x="79" y="116"/>
                    <a:pt x="98" y="116"/>
                  </a:cubicBezTo>
                  <a:cubicBezTo>
                    <a:pt x="98" y="97"/>
                    <a:pt x="79" y="79"/>
                    <a:pt x="79" y="60"/>
                  </a:cubicBezTo>
                  <a:cubicBezTo>
                    <a:pt x="61" y="60"/>
                    <a:pt x="61" y="42"/>
                    <a:pt x="61" y="42"/>
                  </a:cubicBezTo>
                  <a:lnTo>
                    <a:pt x="42" y="23"/>
                  </a:lnTo>
                  <a:lnTo>
                    <a:pt x="139" y="23"/>
                  </a:lnTo>
                  <a:cubicBezTo>
                    <a:pt x="139" y="23"/>
                    <a:pt x="116" y="2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1685;p46">
              <a:extLst>
                <a:ext uri="{FF2B5EF4-FFF2-40B4-BE49-F238E27FC236}">
                  <a16:creationId xmlns:a16="http://schemas.microsoft.com/office/drawing/2014/main" id="{8D6E0E4B-8418-E1CE-6F51-D04EB7698C1E}"/>
                </a:ext>
              </a:extLst>
            </p:cNvPr>
            <p:cNvSpPr/>
            <p:nvPr/>
          </p:nvSpPr>
          <p:spPr>
            <a:xfrm>
              <a:off x="2968766" y="3369663"/>
              <a:ext cx="36183" cy="25845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0" y="1"/>
                  </a:moveTo>
                  <a:lnTo>
                    <a:pt x="42" y="61"/>
                  </a:lnTo>
                  <a:lnTo>
                    <a:pt x="42" y="79"/>
                  </a:lnTo>
                  <a:cubicBezTo>
                    <a:pt x="60" y="79"/>
                    <a:pt x="60" y="98"/>
                    <a:pt x="60" y="98"/>
                  </a:cubicBezTo>
                  <a:cubicBezTo>
                    <a:pt x="79" y="116"/>
                    <a:pt x="97" y="135"/>
                    <a:pt x="116" y="158"/>
                  </a:cubicBezTo>
                  <a:lnTo>
                    <a:pt x="157" y="195"/>
                  </a:lnTo>
                  <a:lnTo>
                    <a:pt x="134" y="135"/>
                  </a:lnTo>
                  <a:cubicBezTo>
                    <a:pt x="116" y="116"/>
                    <a:pt x="116" y="98"/>
                    <a:pt x="97" y="79"/>
                  </a:cubicBezTo>
                  <a:cubicBezTo>
                    <a:pt x="97" y="79"/>
                    <a:pt x="97" y="61"/>
                    <a:pt x="79" y="61"/>
                  </a:cubicBezTo>
                  <a:lnTo>
                    <a:pt x="194" y="61"/>
                  </a:lnTo>
                  <a:lnTo>
                    <a:pt x="273" y="42"/>
                  </a:lnTo>
                  <a:lnTo>
                    <a:pt x="194" y="19"/>
                  </a:lnTo>
                  <a:lnTo>
                    <a:pt x="79" y="19"/>
                  </a:lnTo>
                  <a:cubicBezTo>
                    <a:pt x="60" y="1"/>
                    <a:pt x="60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1686;p46">
              <a:extLst>
                <a:ext uri="{FF2B5EF4-FFF2-40B4-BE49-F238E27FC236}">
                  <a16:creationId xmlns:a16="http://schemas.microsoft.com/office/drawing/2014/main" id="{9240E53B-9C09-9E75-E28D-3B88BA7A69EA}"/>
                </a:ext>
              </a:extLst>
            </p:cNvPr>
            <p:cNvSpPr/>
            <p:nvPr/>
          </p:nvSpPr>
          <p:spPr>
            <a:xfrm>
              <a:off x="2922776" y="3321287"/>
              <a:ext cx="56461" cy="58979"/>
            </a:xfrm>
            <a:custGeom>
              <a:avLst/>
              <a:gdLst/>
              <a:ahLst/>
              <a:cxnLst/>
              <a:rect l="l" t="t" r="r" b="b"/>
              <a:pathLst>
                <a:path w="426" h="445" extrusionOk="0">
                  <a:moveTo>
                    <a:pt x="42" y="1"/>
                  </a:moveTo>
                  <a:cubicBezTo>
                    <a:pt x="19" y="19"/>
                    <a:pt x="1" y="19"/>
                    <a:pt x="1" y="38"/>
                  </a:cubicBezTo>
                  <a:cubicBezTo>
                    <a:pt x="1" y="61"/>
                    <a:pt x="19" y="61"/>
                    <a:pt x="19" y="79"/>
                  </a:cubicBezTo>
                  <a:lnTo>
                    <a:pt x="19" y="116"/>
                  </a:lnTo>
                  <a:cubicBezTo>
                    <a:pt x="42" y="135"/>
                    <a:pt x="42" y="153"/>
                    <a:pt x="61" y="176"/>
                  </a:cubicBezTo>
                  <a:cubicBezTo>
                    <a:pt x="79" y="213"/>
                    <a:pt x="98" y="250"/>
                    <a:pt x="135" y="292"/>
                  </a:cubicBezTo>
                  <a:cubicBezTo>
                    <a:pt x="135" y="310"/>
                    <a:pt x="158" y="310"/>
                    <a:pt x="158" y="310"/>
                  </a:cubicBezTo>
                  <a:cubicBezTo>
                    <a:pt x="176" y="329"/>
                    <a:pt x="176" y="329"/>
                    <a:pt x="176" y="347"/>
                  </a:cubicBezTo>
                  <a:cubicBezTo>
                    <a:pt x="195" y="347"/>
                    <a:pt x="213" y="366"/>
                    <a:pt x="232" y="384"/>
                  </a:cubicBezTo>
                  <a:cubicBezTo>
                    <a:pt x="273" y="407"/>
                    <a:pt x="329" y="426"/>
                    <a:pt x="366" y="444"/>
                  </a:cubicBezTo>
                  <a:cubicBezTo>
                    <a:pt x="389" y="444"/>
                    <a:pt x="407" y="444"/>
                    <a:pt x="407" y="426"/>
                  </a:cubicBezTo>
                  <a:cubicBezTo>
                    <a:pt x="426" y="407"/>
                    <a:pt x="426" y="384"/>
                    <a:pt x="407" y="366"/>
                  </a:cubicBezTo>
                  <a:cubicBezTo>
                    <a:pt x="389" y="329"/>
                    <a:pt x="347" y="310"/>
                    <a:pt x="310" y="269"/>
                  </a:cubicBezTo>
                  <a:cubicBezTo>
                    <a:pt x="310" y="269"/>
                    <a:pt x="292" y="250"/>
                    <a:pt x="273" y="232"/>
                  </a:cubicBezTo>
                  <a:lnTo>
                    <a:pt x="250" y="213"/>
                  </a:lnTo>
                  <a:lnTo>
                    <a:pt x="232" y="213"/>
                  </a:lnTo>
                  <a:lnTo>
                    <a:pt x="232" y="195"/>
                  </a:lnTo>
                  <a:cubicBezTo>
                    <a:pt x="195" y="176"/>
                    <a:pt x="176" y="135"/>
                    <a:pt x="158" y="116"/>
                  </a:cubicBezTo>
                  <a:lnTo>
                    <a:pt x="98" y="61"/>
                  </a:lnTo>
                  <a:lnTo>
                    <a:pt x="79" y="38"/>
                  </a:lnTo>
                  <a:lnTo>
                    <a:pt x="61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1687;p46">
              <a:extLst>
                <a:ext uri="{FF2B5EF4-FFF2-40B4-BE49-F238E27FC236}">
                  <a16:creationId xmlns:a16="http://schemas.microsoft.com/office/drawing/2014/main" id="{3A5A1138-E5E4-39E9-3895-C3CA67F75E02}"/>
                </a:ext>
              </a:extLst>
            </p:cNvPr>
            <p:cNvSpPr/>
            <p:nvPr/>
          </p:nvSpPr>
          <p:spPr>
            <a:xfrm>
              <a:off x="2889775" y="3231956"/>
              <a:ext cx="61365" cy="51557"/>
            </a:xfrm>
            <a:custGeom>
              <a:avLst/>
              <a:gdLst/>
              <a:ahLst/>
              <a:cxnLst/>
              <a:rect l="l" t="t" r="r" b="b"/>
              <a:pathLst>
                <a:path w="463" h="389" extrusionOk="0">
                  <a:moveTo>
                    <a:pt x="37" y="0"/>
                  </a:moveTo>
                  <a:cubicBezTo>
                    <a:pt x="0" y="19"/>
                    <a:pt x="0" y="42"/>
                    <a:pt x="19" y="60"/>
                  </a:cubicBezTo>
                  <a:lnTo>
                    <a:pt x="19" y="79"/>
                  </a:lnTo>
                  <a:lnTo>
                    <a:pt x="19" y="97"/>
                  </a:lnTo>
                  <a:cubicBezTo>
                    <a:pt x="37" y="116"/>
                    <a:pt x="37" y="116"/>
                    <a:pt x="37" y="134"/>
                  </a:cubicBezTo>
                  <a:cubicBezTo>
                    <a:pt x="60" y="157"/>
                    <a:pt x="79" y="176"/>
                    <a:pt x="97" y="176"/>
                  </a:cubicBezTo>
                  <a:cubicBezTo>
                    <a:pt x="116" y="213"/>
                    <a:pt x="153" y="250"/>
                    <a:pt x="176" y="291"/>
                  </a:cubicBezTo>
                  <a:cubicBezTo>
                    <a:pt x="213" y="310"/>
                    <a:pt x="250" y="328"/>
                    <a:pt x="310" y="347"/>
                  </a:cubicBezTo>
                  <a:cubicBezTo>
                    <a:pt x="347" y="365"/>
                    <a:pt x="384" y="388"/>
                    <a:pt x="444" y="388"/>
                  </a:cubicBezTo>
                  <a:cubicBezTo>
                    <a:pt x="444" y="388"/>
                    <a:pt x="462" y="388"/>
                    <a:pt x="462" y="365"/>
                  </a:cubicBezTo>
                  <a:cubicBezTo>
                    <a:pt x="462" y="347"/>
                    <a:pt x="444" y="347"/>
                    <a:pt x="444" y="347"/>
                  </a:cubicBezTo>
                  <a:cubicBezTo>
                    <a:pt x="407" y="328"/>
                    <a:pt x="365" y="328"/>
                    <a:pt x="328" y="310"/>
                  </a:cubicBezTo>
                  <a:cubicBezTo>
                    <a:pt x="291" y="291"/>
                    <a:pt x="250" y="250"/>
                    <a:pt x="231" y="231"/>
                  </a:cubicBezTo>
                  <a:cubicBezTo>
                    <a:pt x="194" y="194"/>
                    <a:pt x="176" y="176"/>
                    <a:pt x="153" y="134"/>
                  </a:cubicBezTo>
                  <a:cubicBezTo>
                    <a:pt x="134" y="116"/>
                    <a:pt x="134" y="97"/>
                    <a:pt x="116" y="79"/>
                  </a:cubicBezTo>
                  <a:lnTo>
                    <a:pt x="116" y="60"/>
                  </a:lnTo>
                  <a:lnTo>
                    <a:pt x="97" y="42"/>
                  </a:lnTo>
                  <a:lnTo>
                    <a:pt x="97" y="19"/>
                  </a:lnTo>
                  <a:cubicBezTo>
                    <a:pt x="79" y="0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1688;p46">
              <a:extLst>
                <a:ext uri="{FF2B5EF4-FFF2-40B4-BE49-F238E27FC236}">
                  <a16:creationId xmlns:a16="http://schemas.microsoft.com/office/drawing/2014/main" id="{46E60CC2-3FB1-C543-F455-DF15CF1FC2DD}"/>
                </a:ext>
              </a:extLst>
            </p:cNvPr>
            <p:cNvSpPr/>
            <p:nvPr/>
          </p:nvSpPr>
          <p:spPr>
            <a:xfrm>
              <a:off x="2889775" y="3231956"/>
              <a:ext cx="56461" cy="115308"/>
            </a:xfrm>
            <a:custGeom>
              <a:avLst/>
              <a:gdLst/>
              <a:ahLst/>
              <a:cxnLst/>
              <a:rect l="l" t="t" r="r" b="b"/>
              <a:pathLst>
                <a:path w="426" h="870" extrusionOk="0">
                  <a:moveTo>
                    <a:pt x="60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79"/>
                  </a:lnTo>
                  <a:lnTo>
                    <a:pt x="0" y="97"/>
                  </a:lnTo>
                  <a:cubicBezTo>
                    <a:pt x="19" y="116"/>
                    <a:pt x="19" y="134"/>
                    <a:pt x="19" y="157"/>
                  </a:cubicBezTo>
                  <a:lnTo>
                    <a:pt x="19" y="250"/>
                  </a:lnTo>
                  <a:cubicBezTo>
                    <a:pt x="37" y="310"/>
                    <a:pt x="60" y="365"/>
                    <a:pt x="79" y="444"/>
                  </a:cubicBezTo>
                  <a:cubicBezTo>
                    <a:pt x="97" y="504"/>
                    <a:pt x="116" y="559"/>
                    <a:pt x="134" y="619"/>
                  </a:cubicBezTo>
                  <a:cubicBezTo>
                    <a:pt x="134" y="656"/>
                    <a:pt x="153" y="675"/>
                    <a:pt x="176" y="712"/>
                  </a:cubicBezTo>
                  <a:cubicBezTo>
                    <a:pt x="176" y="735"/>
                    <a:pt x="194" y="772"/>
                    <a:pt x="213" y="809"/>
                  </a:cubicBezTo>
                  <a:cubicBezTo>
                    <a:pt x="237" y="848"/>
                    <a:pt x="271" y="869"/>
                    <a:pt x="307" y="869"/>
                  </a:cubicBezTo>
                  <a:cubicBezTo>
                    <a:pt x="326" y="869"/>
                    <a:pt x="346" y="863"/>
                    <a:pt x="365" y="850"/>
                  </a:cubicBezTo>
                  <a:cubicBezTo>
                    <a:pt x="425" y="809"/>
                    <a:pt x="425" y="753"/>
                    <a:pt x="407" y="693"/>
                  </a:cubicBezTo>
                  <a:lnTo>
                    <a:pt x="384" y="693"/>
                  </a:lnTo>
                  <a:cubicBezTo>
                    <a:pt x="384" y="675"/>
                    <a:pt x="365" y="638"/>
                    <a:pt x="347" y="619"/>
                  </a:cubicBezTo>
                  <a:cubicBezTo>
                    <a:pt x="328" y="596"/>
                    <a:pt x="310" y="578"/>
                    <a:pt x="310" y="541"/>
                  </a:cubicBezTo>
                  <a:cubicBezTo>
                    <a:pt x="268" y="481"/>
                    <a:pt x="250" y="444"/>
                    <a:pt x="213" y="388"/>
                  </a:cubicBezTo>
                  <a:cubicBezTo>
                    <a:pt x="194" y="328"/>
                    <a:pt x="176" y="273"/>
                    <a:pt x="153" y="213"/>
                  </a:cubicBezTo>
                  <a:cubicBezTo>
                    <a:pt x="134" y="194"/>
                    <a:pt x="134" y="157"/>
                    <a:pt x="116" y="134"/>
                  </a:cubicBezTo>
                  <a:lnTo>
                    <a:pt x="116" y="79"/>
                  </a:lnTo>
                  <a:lnTo>
                    <a:pt x="116" y="60"/>
                  </a:lnTo>
                  <a:lnTo>
                    <a:pt x="97" y="42"/>
                  </a:lnTo>
                  <a:cubicBezTo>
                    <a:pt x="97" y="19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1689;p46">
              <a:extLst>
                <a:ext uri="{FF2B5EF4-FFF2-40B4-BE49-F238E27FC236}">
                  <a16:creationId xmlns:a16="http://schemas.microsoft.com/office/drawing/2014/main" id="{5A6A75A6-1B9D-1133-6580-BABB531C6AD2}"/>
                </a:ext>
              </a:extLst>
            </p:cNvPr>
            <p:cNvSpPr/>
            <p:nvPr/>
          </p:nvSpPr>
          <p:spPr>
            <a:xfrm>
              <a:off x="2854255" y="3410750"/>
              <a:ext cx="15374" cy="15374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37"/>
                    <a:pt x="19" y="56"/>
                    <a:pt x="19" y="56"/>
                  </a:cubicBezTo>
                  <a:cubicBezTo>
                    <a:pt x="19" y="79"/>
                    <a:pt x="37" y="79"/>
                    <a:pt x="37" y="97"/>
                  </a:cubicBezTo>
                  <a:lnTo>
                    <a:pt x="56" y="116"/>
                  </a:lnTo>
                  <a:cubicBezTo>
                    <a:pt x="56" y="97"/>
                    <a:pt x="56" y="97"/>
                    <a:pt x="37" y="79"/>
                  </a:cubicBezTo>
                  <a:lnTo>
                    <a:pt x="37" y="56"/>
                  </a:lnTo>
                  <a:cubicBezTo>
                    <a:pt x="37" y="38"/>
                    <a:pt x="37" y="37"/>
                    <a:pt x="19" y="20"/>
                  </a:cubicBezTo>
                  <a:lnTo>
                    <a:pt x="19" y="20"/>
                  </a:lnTo>
                  <a:cubicBezTo>
                    <a:pt x="31" y="21"/>
                    <a:pt x="43" y="25"/>
                    <a:pt x="56" y="37"/>
                  </a:cubicBezTo>
                  <a:lnTo>
                    <a:pt x="116" y="37"/>
                  </a:lnTo>
                  <a:cubicBezTo>
                    <a:pt x="97" y="37"/>
                    <a:pt x="74" y="19"/>
                    <a:pt x="56" y="19"/>
                  </a:cubicBezTo>
                  <a:cubicBezTo>
                    <a:pt x="43" y="7"/>
                    <a:pt x="31" y="2"/>
                    <a:pt x="19" y="1"/>
                  </a:cubicBezTo>
                  <a:lnTo>
                    <a:pt x="19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1690;p46">
              <a:extLst>
                <a:ext uri="{FF2B5EF4-FFF2-40B4-BE49-F238E27FC236}">
                  <a16:creationId xmlns:a16="http://schemas.microsoft.com/office/drawing/2014/main" id="{BCE6BD47-33C1-9EF8-E0E9-E5EF3ADA4E95}"/>
                </a:ext>
              </a:extLst>
            </p:cNvPr>
            <p:cNvSpPr/>
            <p:nvPr/>
          </p:nvSpPr>
          <p:spPr>
            <a:xfrm>
              <a:off x="2848689" y="3405846"/>
              <a:ext cx="28363" cy="27700"/>
            </a:xfrm>
            <a:custGeom>
              <a:avLst/>
              <a:gdLst/>
              <a:ahLst/>
              <a:cxnLst/>
              <a:rect l="l" t="t" r="r" b="b"/>
              <a:pathLst>
                <a:path w="214" h="209" extrusionOk="0">
                  <a:moveTo>
                    <a:pt x="0" y="0"/>
                  </a:moveTo>
                  <a:lnTo>
                    <a:pt x="24" y="56"/>
                  </a:lnTo>
                  <a:lnTo>
                    <a:pt x="42" y="74"/>
                  </a:lnTo>
                  <a:lnTo>
                    <a:pt x="42" y="93"/>
                  </a:lnTo>
                  <a:lnTo>
                    <a:pt x="61" y="93"/>
                  </a:lnTo>
                  <a:lnTo>
                    <a:pt x="61" y="134"/>
                  </a:lnTo>
                  <a:cubicBezTo>
                    <a:pt x="79" y="134"/>
                    <a:pt x="79" y="153"/>
                    <a:pt x="79" y="153"/>
                  </a:cubicBezTo>
                  <a:lnTo>
                    <a:pt x="116" y="208"/>
                  </a:lnTo>
                  <a:lnTo>
                    <a:pt x="98" y="153"/>
                  </a:lnTo>
                  <a:lnTo>
                    <a:pt x="98" y="116"/>
                  </a:lnTo>
                  <a:lnTo>
                    <a:pt x="98" y="93"/>
                  </a:lnTo>
                  <a:lnTo>
                    <a:pt x="79" y="74"/>
                  </a:lnTo>
                  <a:lnTo>
                    <a:pt x="98" y="74"/>
                  </a:lnTo>
                  <a:cubicBezTo>
                    <a:pt x="116" y="74"/>
                    <a:pt x="139" y="93"/>
                    <a:pt x="158" y="93"/>
                  </a:cubicBezTo>
                  <a:lnTo>
                    <a:pt x="213" y="93"/>
                  </a:lnTo>
                  <a:lnTo>
                    <a:pt x="158" y="74"/>
                  </a:lnTo>
                  <a:cubicBezTo>
                    <a:pt x="139" y="56"/>
                    <a:pt x="116" y="56"/>
                    <a:pt x="116" y="37"/>
                  </a:cubicBezTo>
                  <a:cubicBezTo>
                    <a:pt x="98" y="37"/>
                    <a:pt x="79" y="19"/>
                    <a:pt x="61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1691;p46">
              <a:extLst>
                <a:ext uri="{FF2B5EF4-FFF2-40B4-BE49-F238E27FC236}">
                  <a16:creationId xmlns:a16="http://schemas.microsoft.com/office/drawing/2014/main" id="{6C61D3CC-DD2D-C1BB-3046-C37A91AB6551}"/>
                </a:ext>
              </a:extLst>
            </p:cNvPr>
            <p:cNvSpPr/>
            <p:nvPr/>
          </p:nvSpPr>
          <p:spPr>
            <a:xfrm>
              <a:off x="2821121" y="3335601"/>
              <a:ext cx="38171" cy="77667"/>
            </a:xfrm>
            <a:custGeom>
              <a:avLst/>
              <a:gdLst/>
              <a:ahLst/>
              <a:cxnLst/>
              <a:rect l="l" t="t" r="r" b="b"/>
              <a:pathLst>
                <a:path w="288" h="586" extrusionOk="0">
                  <a:moveTo>
                    <a:pt x="40" y="1"/>
                  </a:moveTo>
                  <a:cubicBezTo>
                    <a:pt x="28" y="1"/>
                    <a:pt x="19" y="14"/>
                    <a:pt x="19" y="27"/>
                  </a:cubicBezTo>
                  <a:lnTo>
                    <a:pt x="19" y="45"/>
                  </a:lnTo>
                  <a:lnTo>
                    <a:pt x="19" y="68"/>
                  </a:lnTo>
                  <a:cubicBezTo>
                    <a:pt x="1" y="87"/>
                    <a:pt x="1" y="105"/>
                    <a:pt x="1" y="105"/>
                  </a:cubicBezTo>
                  <a:cubicBezTo>
                    <a:pt x="1" y="142"/>
                    <a:pt x="1" y="161"/>
                    <a:pt x="19" y="202"/>
                  </a:cubicBezTo>
                  <a:cubicBezTo>
                    <a:pt x="19" y="239"/>
                    <a:pt x="38" y="299"/>
                    <a:pt x="56" y="336"/>
                  </a:cubicBezTo>
                  <a:cubicBezTo>
                    <a:pt x="56" y="373"/>
                    <a:pt x="74" y="392"/>
                    <a:pt x="74" y="415"/>
                  </a:cubicBezTo>
                  <a:cubicBezTo>
                    <a:pt x="93" y="433"/>
                    <a:pt x="116" y="452"/>
                    <a:pt x="116" y="470"/>
                  </a:cubicBezTo>
                  <a:cubicBezTo>
                    <a:pt x="153" y="530"/>
                    <a:pt x="190" y="567"/>
                    <a:pt x="232" y="586"/>
                  </a:cubicBezTo>
                  <a:lnTo>
                    <a:pt x="269" y="586"/>
                  </a:lnTo>
                  <a:cubicBezTo>
                    <a:pt x="269" y="586"/>
                    <a:pt x="287" y="567"/>
                    <a:pt x="269" y="549"/>
                  </a:cubicBezTo>
                  <a:cubicBezTo>
                    <a:pt x="250" y="507"/>
                    <a:pt x="232" y="470"/>
                    <a:pt x="232" y="415"/>
                  </a:cubicBezTo>
                  <a:cubicBezTo>
                    <a:pt x="208" y="392"/>
                    <a:pt x="208" y="373"/>
                    <a:pt x="190" y="355"/>
                  </a:cubicBezTo>
                  <a:lnTo>
                    <a:pt x="190" y="336"/>
                  </a:lnTo>
                  <a:lnTo>
                    <a:pt x="172" y="318"/>
                  </a:lnTo>
                  <a:lnTo>
                    <a:pt x="172" y="299"/>
                  </a:lnTo>
                  <a:cubicBezTo>
                    <a:pt x="153" y="258"/>
                    <a:pt x="153" y="221"/>
                    <a:pt x="135" y="161"/>
                  </a:cubicBezTo>
                  <a:cubicBezTo>
                    <a:pt x="135" y="142"/>
                    <a:pt x="116" y="124"/>
                    <a:pt x="116" y="105"/>
                  </a:cubicBezTo>
                  <a:lnTo>
                    <a:pt x="116" y="68"/>
                  </a:lnTo>
                  <a:lnTo>
                    <a:pt x="116" y="45"/>
                  </a:lnTo>
                  <a:lnTo>
                    <a:pt x="93" y="45"/>
                  </a:lnTo>
                  <a:lnTo>
                    <a:pt x="93" y="27"/>
                  </a:lnTo>
                  <a:cubicBezTo>
                    <a:pt x="93" y="8"/>
                    <a:pt x="74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1692;p46">
              <a:extLst>
                <a:ext uri="{FF2B5EF4-FFF2-40B4-BE49-F238E27FC236}">
                  <a16:creationId xmlns:a16="http://schemas.microsoft.com/office/drawing/2014/main" id="{86B7D2A0-8805-BB0D-F42B-B1AD28E4666F}"/>
                </a:ext>
              </a:extLst>
            </p:cNvPr>
            <p:cNvSpPr/>
            <p:nvPr/>
          </p:nvSpPr>
          <p:spPr>
            <a:xfrm>
              <a:off x="2830929" y="3231294"/>
              <a:ext cx="41219" cy="74884"/>
            </a:xfrm>
            <a:custGeom>
              <a:avLst/>
              <a:gdLst/>
              <a:ahLst/>
              <a:cxnLst/>
              <a:rect l="l" t="t" r="r" b="b"/>
              <a:pathLst>
                <a:path w="311" h="565" extrusionOk="0">
                  <a:moveTo>
                    <a:pt x="53" y="0"/>
                  </a:moveTo>
                  <a:cubicBezTo>
                    <a:pt x="49" y="0"/>
                    <a:pt x="46" y="2"/>
                    <a:pt x="42" y="5"/>
                  </a:cubicBezTo>
                  <a:cubicBezTo>
                    <a:pt x="19" y="5"/>
                    <a:pt x="0" y="24"/>
                    <a:pt x="0" y="47"/>
                  </a:cubicBezTo>
                  <a:lnTo>
                    <a:pt x="0" y="65"/>
                  </a:lnTo>
                  <a:lnTo>
                    <a:pt x="0" y="84"/>
                  </a:lnTo>
                  <a:lnTo>
                    <a:pt x="0" y="121"/>
                  </a:lnTo>
                  <a:cubicBezTo>
                    <a:pt x="0" y="139"/>
                    <a:pt x="19" y="181"/>
                    <a:pt x="19" y="199"/>
                  </a:cubicBezTo>
                  <a:cubicBezTo>
                    <a:pt x="42" y="255"/>
                    <a:pt x="61" y="296"/>
                    <a:pt x="79" y="333"/>
                  </a:cubicBezTo>
                  <a:cubicBezTo>
                    <a:pt x="98" y="393"/>
                    <a:pt x="116" y="430"/>
                    <a:pt x="158" y="467"/>
                  </a:cubicBezTo>
                  <a:cubicBezTo>
                    <a:pt x="195" y="509"/>
                    <a:pt x="232" y="546"/>
                    <a:pt x="292" y="564"/>
                  </a:cubicBezTo>
                  <a:cubicBezTo>
                    <a:pt x="292" y="564"/>
                    <a:pt x="310" y="564"/>
                    <a:pt x="310" y="546"/>
                  </a:cubicBezTo>
                  <a:lnTo>
                    <a:pt x="310" y="527"/>
                  </a:lnTo>
                  <a:cubicBezTo>
                    <a:pt x="273" y="486"/>
                    <a:pt x="232" y="467"/>
                    <a:pt x="195" y="430"/>
                  </a:cubicBezTo>
                  <a:cubicBezTo>
                    <a:pt x="176" y="393"/>
                    <a:pt x="158" y="352"/>
                    <a:pt x="134" y="315"/>
                  </a:cubicBezTo>
                  <a:cubicBezTo>
                    <a:pt x="116" y="278"/>
                    <a:pt x="98" y="218"/>
                    <a:pt x="98" y="181"/>
                  </a:cubicBezTo>
                  <a:lnTo>
                    <a:pt x="98" y="121"/>
                  </a:lnTo>
                  <a:lnTo>
                    <a:pt x="98" y="84"/>
                  </a:lnTo>
                  <a:lnTo>
                    <a:pt x="98" y="65"/>
                  </a:lnTo>
                  <a:lnTo>
                    <a:pt x="98" y="47"/>
                  </a:lnTo>
                  <a:cubicBezTo>
                    <a:pt x="83" y="2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1693;p46">
              <a:extLst>
                <a:ext uri="{FF2B5EF4-FFF2-40B4-BE49-F238E27FC236}">
                  <a16:creationId xmlns:a16="http://schemas.microsoft.com/office/drawing/2014/main" id="{4AC4020B-5A78-AB56-2C29-3716CD6F99CD}"/>
                </a:ext>
              </a:extLst>
            </p:cNvPr>
            <p:cNvSpPr/>
            <p:nvPr/>
          </p:nvSpPr>
          <p:spPr>
            <a:xfrm>
              <a:off x="2813169" y="3230896"/>
              <a:ext cx="30749" cy="132007"/>
            </a:xfrm>
            <a:custGeom>
              <a:avLst/>
              <a:gdLst/>
              <a:ahLst/>
              <a:cxnLst/>
              <a:rect l="l" t="t" r="r" b="b"/>
              <a:pathLst>
                <a:path w="232" h="996" extrusionOk="0">
                  <a:moveTo>
                    <a:pt x="174" y="1"/>
                  </a:moveTo>
                  <a:cubicBezTo>
                    <a:pt x="155" y="1"/>
                    <a:pt x="134" y="14"/>
                    <a:pt x="134" y="27"/>
                  </a:cubicBezTo>
                  <a:cubicBezTo>
                    <a:pt x="116" y="50"/>
                    <a:pt x="116" y="50"/>
                    <a:pt x="116" y="68"/>
                  </a:cubicBezTo>
                  <a:lnTo>
                    <a:pt x="116" y="87"/>
                  </a:lnTo>
                  <a:cubicBezTo>
                    <a:pt x="98" y="105"/>
                    <a:pt x="98" y="124"/>
                    <a:pt x="98" y="142"/>
                  </a:cubicBezTo>
                  <a:cubicBezTo>
                    <a:pt x="79" y="184"/>
                    <a:pt x="79" y="202"/>
                    <a:pt x="79" y="239"/>
                  </a:cubicBezTo>
                  <a:cubicBezTo>
                    <a:pt x="61" y="318"/>
                    <a:pt x="37" y="373"/>
                    <a:pt x="19" y="452"/>
                  </a:cubicBezTo>
                  <a:cubicBezTo>
                    <a:pt x="19" y="530"/>
                    <a:pt x="19" y="604"/>
                    <a:pt x="0" y="664"/>
                  </a:cubicBezTo>
                  <a:lnTo>
                    <a:pt x="0" y="780"/>
                  </a:lnTo>
                  <a:lnTo>
                    <a:pt x="0" y="895"/>
                  </a:lnTo>
                  <a:cubicBezTo>
                    <a:pt x="17" y="944"/>
                    <a:pt x="65" y="996"/>
                    <a:pt x="113" y="996"/>
                  </a:cubicBezTo>
                  <a:cubicBezTo>
                    <a:pt x="120" y="996"/>
                    <a:pt x="127" y="995"/>
                    <a:pt x="134" y="992"/>
                  </a:cubicBezTo>
                  <a:cubicBezTo>
                    <a:pt x="195" y="992"/>
                    <a:pt x="232" y="932"/>
                    <a:pt x="213" y="877"/>
                  </a:cubicBezTo>
                  <a:lnTo>
                    <a:pt x="213" y="858"/>
                  </a:lnTo>
                  <a:lnTo>
                    <a:pt x="213" y="761"/>
                  </a:lnTo>
                  <a:cubicBezTo>
                    <a:pt x="195" y="743"/>
                    <a:pt x="195" y="701"/>
                    <a:pt x="195" y="664"/>
                  </a:cubicBezTo>
                  <a:lnTo>
                    <a:pt x="195" y="470"/>
                  </a:lnTo>
                  <a:lnTo>
                    <a:pt x="195" y="258"/>
                  </a:lnTo>
                  <a:cubicBezTo>
                    <a:pt x="195" y="221"/>
                    <a:pt x="195" y="202"/>
                    <a:pt x="213" y="165"/>
                  </a:cubicBezTo>
                  <a:lnTo>
                    <a:pt x="213" y="105"/>
                  </a:lnTo>
                  <a:lnTo>
                    <a:pt x="213" y="87"/>
                  </a:lnTo>
                  <a:lnTo>
                    <a:pt x="213" y="68"/>
                  </a:lnTo>
                  <a:lnTo>
                    <a:pt x="232" y="68"/>
                  </a:lnTo>
                  <a:cubicBezTo>
                    <a:pt x="232" y="50"/>
                    <a:pt x="213" y="8"/>
                    <a:pt x="195" y="8"/>
                  </a:cubicBezTo>
                  <a:cubicBezTo>
                    <a:pt x="189" y="3"/>
                    <a:pt x="182" y="1"/>
                    <a:pt x="17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1694;p46">
              <a:extLst>
                <a:ext uri="{FF2B5EF4-FFF2-40B4-BE49-F238E27FC236}">
                  <a16:creationId xmlns:a16="http://schemas.microsoft.com/office/drawing/2014/main" id="{39F1FBF1-930F-B054-9907-A694839B7913}"/>
                </a:ext>
              </a:extLst>
            </p:cNvPr>
            <p:cNvSpPr/>
            <p:nvPr/>
          </p:nvSpPr>
          <p:spPr>
            <a:xfrm>
              <a:off x="2726225" y="3448656"/>
              <a:ext cx="10470" cy="12989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60" y="1"/>
                  </a:moveTo>
                  <a:lnTo>
                    <a:pt x="60" y="24"/>
                  </a:lnTo>
                  <a:cubicBezTo>
                    <a:pt x="42" y="42"/>
                    <a:pt x="42" y="42"/>
                    <a:pt x="23" y="61"/>
                  </a:cubicBezTo>
                  <a:cubicBezTo>
                    <a:pt x="23" y="79"/>
                    <a:pt x="0" y="79"/>
                    <a:pt x="0" y="98"/>
                  </a:cubicBezTo>
                  <a:cubicBezTo>
                    <a:pt x="23" y="98"/>
                    <a:pt x="23" y="79"/>
                    <a:pt x="42" y="61"/>
                  </a:cubicBezTo>
                  <a:cubicBezTo>
                    <a:pt x="42" y="61"/>
                    <a:pt x="60" y="61"/>
                    <a:pt x="60" y="42"/>
                  </a:cubicBezTo>
                  <a:lnTo>
                    <a:pt x="60" y="61"/>
                  </a:lnTo>
                  <a:lnTo>
                    <a:pt x="60" y="79"/>
                  </a:lnTo>
                  <a:lnTo>
                    <a:pt x="79" y="98"/>
                  </a:lnTo>
                  <a:lnTo>
                    <a:pt x="79" y="79"/>
                  </a:lnTo>
                  <a:lnTo>
                    <a:pt x="79" y="42"/>
                  </a:lnTo>
                  <a:lnTo>
                    <a:pt x="79" y="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1695;p46">
              <a:extLst>
                <a:ext uri="{FF2B5EF4-FFF2-40B4-BE49-F238E27FC236}">
                  <a16:creationId xmlns:a16="http://schemas.microsoft.com/office/drawing/2014/main" id="{25572227-440C-27A3-5E73-0C97EF1104B2}"/>
                </a:ext>
              </a:extLst>
            </p:cNvPr>
            <p:cNvSpPr/>
            <p:nvPr/>
          </p:nvSpPr>
          <p:spPr>
            <a:xfrm>
              <a:off x="2723707" y="3443752"/>
              <a:ext cx="15507" cy="28363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98" y="1"/>
                  </a:moveTo>
                  <a:lnTo>
                    <a:pt x="61" y="38"/>
                  </a:lnTo>
                  <a:cubicBezTo>
                    <a:pt x="61" y="61"/>
                    <a:pt x="42" y="79"/>
                    <a:pt x="42" y="98"/>
                  </a:cubicBezTo>
                  <a:cubicBezTo>
                    <a:pt x="19" y="116"/>
                    <a:pt x="19" y="116"/>
                    <a:pt x="19" y="135"/>
                  </a:cubicBezTo>
                  <a:lnTo>
                    <a:pt x="1" y="176"/>
                  </a:lnTo>
                  <a:lnTo>
                    <a:pt x="1" y="176"/>
                  </a:lnTo>
                  <a:lnTo>
                    <a:pt x="42" y="153"/>
                  </a:lnTo>
                  <a:cubicBezTo>
                    <a:pt x="42" y="135"/>
                    <a:pt x="61" y="116"/>
                    <a:pt x="61" y="116"/>
                  </a:cubicBezTo>
                  <a:lnTo>
                    <a:pt x="79" y="116"/>
                  </a:lnTo>
                  <a:lnTo>
                    <a:pt x="79" y="135"/>
                  </a:lnTo>
                  <a:lnTo>
                    <a:pt x="79" y="153"/>
                  </a:lnTo>
                  <a:cubicBezTo>
                    <a:pt x="79" y="153"/>
                    <a:pt x="98" y="153"/>
                    <a:pt x="98" y="176"/>
                  </a:cubicBezTo>
                  <a:lnTo>
                    <a:pt x="116" y="213"/>
                  </a:lnTo>
                  <a:lnTo>
                    <a:pt x="116" y="176"/>
                  </a:lnTo>
                  <a:lnTo>
                    <a:pt x="116" y="135"/>
                  </a:lnTo>
                  <a:lnTo>
                    <a:pt x="116" y="116"/>
                  </a:lnTo>
                  <a:lnTo>
                    <a:pt x="116" y="98"/>
                  </a:lnTo>
                  <a:lnTo>
                    <a:pt x="116" y="79"/>
                  </a:lnTo>
                  <a:cubicBezTo>
                    <a:pt x="98" y="79"/>
                    <a:pt x="98" y="61"/>
                    <a:pt x="98" y="6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1696;p46">
              <a:extLst>
                <a:ext uri="{FF2B5EF4-FFF2-40B4-BE49-F238E27FC236}">
                  <a16:creationId xmlns:a16="http://schemas.microsoft.com/office/drawing/2014/main" id="{C59E2562-BF0C-6D57-21AC-3A0F9E60F469}"/>
                </a:ext>
              </a:extLst>
            </p:cNvPr>
            <p:cNvSpPr/>
            <p:nvPr/>
          </p:nvSpPr>
          <p:spPr>
            <a:xfrm>
              <a:off x="2723707" y="3387423"/>
              <a:ext cx="15507" cy="67992"/>
            </a:xfrm>
            <a:custGeom>
              <a:avLst/>
              <a:gdLst/>
              <a:ahLst/>
              <a:cxnLst/>
              <a:rect l="l" t="t" r="r" b="b"/>
              <a:pathLst>
                <a:path w="117" h="513" extrusionOk="0">
                  <a:moveTo>
                    <a:pt x="42" y="1"/>
                  </a:moveTo>
                  <a:cubicBezTo>
                    <a:pt x="19" y="1"/>
                    <a:pt x="1" y="24"/>
                    <a:pt x="1" y="42"/>
                  </a:cubicBezTo>
                  <a:lnTo>
                    <a:pt x="1" y="158"/>
                  </a:lnTo>
                  <a:lnTo>
                    <a:pt x="1" y="273"/>
                  </a:lnTo>
                  <a:cubicBezTo>
                    <a:pt x="1" y="292"/>
                    <a:pt x="1" y="329"/>
                    <a:pt x="19" y="370"/>
                  </a:cubicBezTo>
                  <a:lnTo>
                    <a:pt x="19" y="426"/>
                  </a:lnTo>
                  <a:cubicBezTo>
                    <a:pt x="19" y="444"/>
                    <a:pt x="42" y="463"/>
                    <a:pt x="42" y="486"/>
                  </a:cubicBezTo>
                  <a:cubicBezTo>
                    <a:pt x="42" y="504"/>
                    <a:pt x="61" y="504"/>
                    <a:pt x="79" y="504"/>
                  </a:cubicBezTo>
                  <a:cubicBezTo>
                    <a:pt x="85" y="510"/>
                    <a:pt x="90" y="512"/>
                    <a:pt x="95" y="512"/>
                  </a:cubicBezTo>
                  <a:cubicBezTo>
                    <a:pt x="107" y="512"/>
                    <a:pt x="116" y="499"/>
                    <a:pt x="116" y="486"/>
                  </a:cubicBezTo>
                  <a:lnTo>
                    <a:pt x="116" y="426"/>
                  </a:lnTo>
                  <a:lnTo>
                    <a:pt x="116" y="370"/>
                  </a:lnTo>
                  <a:lnTo>
                    <a:pt x="116" y="255"/>
                  </a:lnTo>
                  <a:cubicBezTo>
                    <a:pt x="116" y="213"/>
                    <a:pt x="98" y="176"/>
                    <a:pt x="98" y="139"/>
                  </a:cubicBezTo>
                  <a:cubicBezTo>
                    <a:pt x="98" y="98"/>
                    <a:pt x="79" y="61"/>
                    <a:pt x="79" y="24"/>
                  </a:cubicBezTo>
                  <a:cubicBezTo>
                    <a:pt x="61" y="1"/>
                    <a:pt x="61" y="1"/>
                    <a:pt x="42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1697;p46">
              <a:extLst>
                <a:ext uri="{FF2B5EF4-FFF2-40B4-BE49-F238E27FC236}">
                  <a16:creationId xmlns:a16="http://schemas.microsoft.com/office/drawing/2014/main" id="{17836757-7D90-3C20-FBF5-6915E0922BA1}"/>
                </a:ext>
              </a:extLst>
            </p:cNvPr>
            <p:cNvSpPr/>
            <p:nvPr/>
          </p:nvSpPr>
          <p:spPr>
            <a:xfrm>
              <a:off x="2713899" y="3264958"/>
              <a:ext cx="101789" cy="146586"/>
            </a:xfrm>
            <a:custGeom>
              <a:avLst/>
              <a:gdLst/>
              <a:ahLst/>
              <a:cxnLst/>
              <a:rect l="l" t="t" r="r" b="b"/>
              <a:pathLst>
                <a:path w="768" h="1106" extrusionOk="0">
                  <a:moveTo>
                    <a:pt x="731" y="1"/>
                  </a:moveTo>
                  <a:cubicBezTo>
                    <a:pt x="713" y="1"/>
                    <a:pt x="694" y="1"/>
                    <a:pt x="671" y="24"/>
                  </a:cubicBezTo>
                  <a:lnTo>
                    <a:pt x="671" y="42"/>
                  </a:lnTo>
                  <a:lnTo>
                    <a:pt x="652" y="42"/>
                  </a:lnTo>
                  <a:cubicBezTo>
                    <a:pt x="652" y="61"/>
                    <a:pt x="634" y="61"/>
                    <a:pt x="634" y="79"/>
                  </a:cubicBezTo>
                  <a:cubicBezTo>
                    <a:pt x="615" y="98"/>
                    <a:pt x="597" y="98"/>
                    <a:pt x="579" y="116"/>
                  </a:cubicBezTo>
                  <a:cubicBezTo>
                    <a:pt x="537" y="158"/>
                    <a:pt x="500" y="176"/>
                    <a:pt x="440" y="195"/>
                  </a:cubicBezTo>
                  <a:cubicBezTo>
                    <a:pt x="366" y="232"/>
                    <a:pt x="269" y="255"/>
                    <a:pt x="153" y="273"/>
                  </a:cubicBezTo>
                  <a:cubicBezTo>
                    <a:pt x="135" y="273"/>
                    <a:pt x="116" y="292"/>
                    <a:pt x="93" y="310"/>
                  </a:cubicBezTo>
                  <a:lnTo>
                    <a:pt x="93" y="329"/>
                  </a:lnTo>
                  <a:lnTo>
                    <a:pt x="93" y="370"/>
                  </a:lnTo>
                  <a:cubicBezTo>
                    <a:pt x="75" y="370"/>
                    <a:pt x="75" y="389"/>
                    <a:pt x="75" y="407"/>
                  </a:cubicBezTo>
                  <a:cubicBezTo>
                    <a:pt x="75" y="426"/>
                    <a:pt x="56" y="463"/>
                    <a:pt x="56" y="486"/>
                  </a:cubicBezTo>
                  <a:cubicBezTo>
                    <a:pt x="38" y="541"/>
                    <a:pt x="38" y="601"/>
                    <a:pt x="19" y="657"/>
                  </a:cubicBezTo>
                  <a:cubicBezTo>
                    <a:pt x="19" y="717"/>
                    <a:pt x="1" y="772"/>
                    <a:pt x="1" y="832"/>
                  </a:cubicBezTo>
                  <a:lnTo>
                    <a:pt x="1" y="1003"/>
                  </a:lnTo>
                  <a:cubicBezTo>
                    <a:pt x="16" y="1069"/>
                    <a:pt x="57" y="1105"/>
                    <a:pt x="105" y="1105"/>
                  </a:cubicBezTo>
                  <a:cubicBezTo>
                    <a:pt x="115" y="1105"/>
                    <a:pt x="125" y="1104"/>
                    <a:pt x="135" y="1100"/>
                  </a:cubicBezTo>
                  <a:cubicBezTo>
                    <a:pt x="190" y="1100"/>
                    <a:pt x="232" y="1040"/>
                    <a:pt x="232" y="985"/>
                  </a:cubicBezTo>
                  <a:cubicBezTo>
                    <a:pt x="232" y="925"/>
                    <a:pt x="209" y="869"/>
                    <a:pt x="209" y="832"/>
                  </a:cubicBezTo>
                  <a:lnTo>
                    <a:pt x="209" y="675"/>
                  </a:lnTo>
                  <a:cubicBezTo>
                    <a:pt x="209" y="620"/>
                    <a:pt x="209" y="560"/>
                    <a:pt x="232" y="523"/>
                  </a:cubicBezTo>
                  <a:lnTo>
                    <a:pt x="232" y="444"/>
                  </a:lnTo>
                  <a:cubicBezTo>
                    <a:pt x="232" y="426"/>
                    <a:pt x="232" y="407"/>
                    <a:pt x="250" y="407"/>
                  </a:cubicBezTo>
                  <a:cubicBezTo>
                    <a:pt x="324" y="370"/>
                    <a:pt x="421" y="347"/>
                    <a:pt x="500" y="292"/>
                  </a:cubicBezTo>
                  <a:cubicBezTo>
                    <a:pt x="555" y="273"/>
                    <a:pt x="597" y="232"/>
                    <a:pt x="634" y="195"/>
                  </a:cubicBezTo>
                  <a:cubicBezTo>
                    <a:pt x="652" y="176"/>
                    <a:pt x="671" y="158"/>
                    <a:pt x="694" y="139"/>
                  </a:cubicBezTo>
                  <a:cubicBezTo>
                    <a:pt x="713" y="116"/>
                    <a:pt x="713" y="116"/>
                    <a:pt x="731" y="98"/>
                  </a:cubicBezTo>
                  <a:lnTo>
                    <a:pt x="731" y="79"/>
                  </a:lnTo>
                  <a:lnTo>
                    <a:pt x="749" y="79"/>
                  </a:lnTo>
                  <a:lnTo>
                    <a:pt x="749" y="61"/>
                  </a:lnTo>
                  <a:cubicBezTo>
                    <a:pt x="768" y="42"/>
                    <a:pt x="749" y="24"/>
                    <a:pt x="7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1698;p46">
              <a:extLst>
                <a:ext uri="{FF2B5EF4-FFF2-40B4-BE49-F238E27FC236}">
                  <a16:creationId xmlns:a16="http://schemas.microsoft.com/office/drawing/2014/main" id="{44206ED8-41EF-553D-ACAE-E4B7E8209274}"/>
                </a:ext>
              </a:extLst>
            </p:cNvPr>
            <p:cNvSpPr/>
            <p:nvPr/>
          </p:nvSpPr>
          <p:spPr>
            <a:xfrm>
              <a:off x="2721321" y="3191532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1" name="Google Shape;1734;p46">
            <a:extLst>
              <a:ext uri="{FF2B5EF4-FFF2-40B4-BE49-F238E27FC236}">
                <a16:creationId xmlns:a16="http://schemas.microsoft.com/office/drawing/2014/main" id="{9D2C02B0-EA3A-4C80-1B8E-094461B0FFCA}"/>
              </a:ext>
            </a:extLst>
          </p:cNvPr>
          <p:cNvGrpSpPr/>
          <p:nvPr/>
        </p:nvGrpSpPr>
        <p:grpSpPr>
          <a:xfrm flipH="1">
            <a:off x="346824" y="4643829"/>
            <a:ext cx="625929" cy="640560"/>
            <a:chOff x="6405353" y="2836979"/>
            <a:chExt cx="396861" cy="406137"/>
          </a:xfrm>
        </p:grpSpPr>
        <p:sp>
          <p:nvSpPr>
            <p:cNvPr id="222" name="Google Shape;1735;p46">
              <a:extLst>
                <a:ext uri="{FF2B5EF4-FFF2-40B4-BE49-F238E27FC236}">
                  <a16:creationId xmlns:a16="http://schemas.microsoft.com/office/drawing/2014/main" id="{900B4AFC-8FBE-E0D2-8A2D-4EAFD8BD74CB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1736;p46">
              <a:extLst>
                <a:ext uri="{FF2B5EF4-FFF2-40B4-BE49-F238E27FC236}">
                  <a16:creationId xmlns:a16="http://schemas.microsoft.com/office/drawing/2014/main" id="{BC33EF2F-EE98-45EC-5FA7-9B5683F6FDE3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1737;p46">
              <a:extLst>
                <a:ext uri="{FF2B5EF4-FFF2-40B4-BE49-F238E27FC236}">
                  <a16:creationId xmlns:a16="http://schemas.microsoft.com/office/drawing/2014/main" id="{F86F8FC0-535B-2DA0-5EB9-0075200FD25B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1738;p46">
              <a:extLst>
                <a:ext uri="{FF2B5EF4-FFF2-40B4-BE49-F238E27FC236}">
                  <a16:creationId xmlns:a16="http://schemas.microsoft.com/office/drawing/2014/main" id="{6882932A-1BF0-2C56-47A3-2D46E963CABC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1739;p46">
              <a:extLst>
                <a:ext uri="{FF2B5EF4-FFF2-40B4-BE49-F238E27FC236}">
                  <a16:creationId xmlns:a16="http://schemas.microsoft.com/office/drawing/2014/main" id="{C522C4CA-1E98-8F40-8649-CEB750214AAF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1740;p46">
              <a:extLst>
                <a:ext uri="{FF2B5EF4-FFF2-40B4-BE49-F238E27FC236}">
                  <a16:creationId xmlns:a16="http://schemas.microsoft.com/office/drawing/2014/main" id="{AE0AFC03-248D-EF9C-8FA1-791FC48CCE62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1741;p46">
              <a:extLst>
                <a:ext uri="{FF2B5EF4-FFF2-40B4-BE49-F238E27FC236}">
                  <a16:creationId xmlns:a16="http://schemas.microsoft.com/office/drawing/2014/main" id="{528A02A4-7AD4-728B-8BE8-8EC58002F7DA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1742;p46">
              <a:extLst>
                <a:ext uri="{FF2B5EF4-FFF2-40B4-BE49-F238E27FC236}">
                  <a16:creationId xmlns:a16="http://schemas.microsoft.com/office/drawing/2014/main" id="{CB28F325-E953-84E0-B115-85F54A2D1DE9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1743;p46">
              <a:extLst>
                <a:ext uri="{FF2B5EF4-FFF2-40B4-BE49-F238E27FC236}">
                  <a16:creationId xmlns:a16="http://schemas.microsoft.com/office/drawing/2014/main" id="{652CEB18-39BF-F124-A3D9-EC9A59885B44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1744;p46">
              <a:extLst>
                <a:ext uri="{FF2B5EF4-FFF2-40B4-BE49-F238E27FC236}">
                  <a16:creationId xmlns:a16="http://schemas.microsoft.com/office/drawing/2014/main" id="{031E03FA-8031-AF56-624D-60E437081B0D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1745;p46">
              <a:extLst>
                <a:ext uri="{FF2B5EF4-FFF2-40B4-BE49-F238E27FC236}">
                  <a16:creationId xmlns:a16="http://schemas.microsoft.com/office/drawing/2014/main" id="{5073676A-7ECE-8C29-7C0B-DB0C3A47D73E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1746;p46">
              <a:extLst>
                <a:ext uri="{FF2B5EF4-FFF2-40B4-BE49-F238E27FC236}">
                  <a16:creationId xmlns:a16="http://schemas.microsoft.com/office/drawing/2014/main" id="{D1F1206D-275E-580B-F341-2A2BA7F8C0EB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1747;p46">
              <a:extLst>
                <a:ext uri="{FF2B5EF4-FFF2-40B4-BE49-F238E27FC236}">
                  <a16:creationId xmlns:a16="http://schemas.microsoft.com/office/drawing/2014/main" id="{EA34803B-586F-48B9-23FA-08DFDA4ADE4E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1748;p46">
              <a:extLst>
                <a:ext uri="{FF2B5EF4-FFF2-40B4-BE49-F238E27FC236}">
                  <a16:creationId xmlns:a16="http://schemas.microsoft.com/office/drawing/2014/main" id="{E3E23CE4-9D9D-C23B-2348-D6D0833868CE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1749;p46">
              <a:extLst>
                <a:ext uri="{FF2B5EF4-FFF2-40B4-BE49-F238E27FC236}">
                  <a16:creationId xmlns:a16="http://schemas.microsoft.com/office/drawing/2014/main" id="{460F0D62-9F87-DF6B-1DE4-634669185187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1750;p46">
              <a:extLst>
                <a:ext uri="{FF2B5EF4-FFF2-40B4-BE49-F238E27FC236}">
                  <a16:creationId xmlns:a16="http://schemas.microsoft.com/office/drawing/2014/main" id="{FD679DED-C7DA-BB19-F982-3E644E17D8BC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1751;p46">
              <a:extLst>
                <a:ext uri="{FF2B5EF4-FFF2-40B4-BE49-F238E27FC236}">
                  <a16:creationId xmlns:a16="http://schemas.microsoft.com/office/drawing/2014/main" id="{17AEBFFD-2B99-D7A1-4ADC-E1783700F9BB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1752;p46">
              <a:extLst>
                <a:ext uri="{FF2B5EF4-FFF2-40B4-BE49-F238E27FC236}">
                  <a16:creationId xmlns:a16="http://schemas.microsoft.com/office/drawing/2014/main" id="{F709205D-B1D2-3C07-4886-EBEEFB8385A5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1753;p46">
              <a:extLst>
                <a:ext uri="{FF2B5EF4-FFF2-40B4-BE49-F238E27FC236}">
                  <a16:creationId xmlns:a16="http://schemas.microsoft.com/office/drawing/2014/main" id="{EB4685C4-63B3-FE1A-AA0E-4B02D3FCDD61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1754;p46">
              <a:extLst>
                <a:ext uri="{FF2B5EF4-FFF2-40B4-BE49-F238E27FC236}">
                  <a16:creationId xmlns:a16="http://schemas.microsoft.com/office/drawing/2014/main" id="{F91FF6BB-BFC5-C322-2040-FD80303138E6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1755;p46">
              <a:extLst>
                <a:ext uri="{FF2B5EF4-FFF2-40B4-BE49-F238E27FC236}">
                  <a16:creationId xmlns:a16="http://schemas.microsoft.com/office/drawing/2014/main" id="{1D0AA14B-B774-3EAE-814A-F8D88F22E2D8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1756;p46">
              <a:extLst>
                <a:ext uri="{FF2B5EF4-FFF2-40B4-BE49-F238E27FC236}">
                  <a16:creationId xmlns:a16="http://schemas.microsoft.com/office/drawing/2014/main" id="{982B3FBD-AC8E-CFC6-A07E-19702DB2D12B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1757;p46">
              <a:extLst>
                <a:ext uri="{FF2B5EF4-FFF2-40B4-BE49-F238E27FC236}">
                  <a16:creationId xmlns:a16="http://schemas.microsoft.com/office/drawing/2014/main" id="{B7ACCE29-34B9-3AB7-0DCE-EC55280480D4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1758;p46">
              <a:extLst>
                <a:ext uri="{FF2B5EF4-FFF2-40B4-BE49-F238E27FC236}">
                  <a16:creationId xmlns:a16="http://schemas.microsoft.com/office/drawing/2014/main" id="{39453E93-E633-04A4-8D4F-BFE23711B6B6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1759;p46">
              <a:extLst>
                <a:ext uri="{FF2B5EF4-FFF2-40B4-BE49-F238E27FC236}">
                  <a16:creationId xmlns:a16="http://schemas.microsoft.com/office/drawing/2014/main" id="{07363F74-62E8-55E6-D7B0-7FB19E5DF939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1760;p46">
              <a:extLst>
                <a:ext uri="{FF2B5EF4-FFF2-40B4-BE49-F238E27FC236}">
                  <a16:creationId xmlns:a16="http://schemas.microsoft.com/office/drawing/2014/main" id="{3E82C5F1-7410-9EC1-E034-99DEF762D3EE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1761;p46">
              <a:extLst>
                <a:ext uri="{FF2B5EF4-FFF2-40B4-BE49-F238E27FC236}">
                  <a16:creationId xmlns:a16="http://schemas.microsoft.com/office/drawing/2014/main" id="{546D6786-90EE-34D1-0522-D0105275EDB9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1762;p46">
              <a:extLst>
                <a:ext uri="{FF2B5EF4-FFF2-40B4-BE49-F238E27FC236}">
                  <a16:creationId xmlns:a16="http://schemas.microsoft.com/office/drawing/2014/main" id="{40B71A86-CE7D-EFA8-35B5-032BE72696B7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1763;p46">
              <a:extLst>
                <a:ext uri="{FF2B5EF4-FFF2-40B4-BE49-F238E27FC236}">
                  <a16:creationId xmlns:a16="http://schemas.microsoft.com/office/drawing/2014/main" id="{607586AB-C707-C98F-3E5D-9414151DD814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1764;p46">
              <a:extLst>
                <a:ext uri="{FF2B5EF4-FFF2-40B4-BE49-F238E27FC236}">
                  <a16:creationId xmlns:a16="http://schemas.microsoft.com/office/drawing/2014/main" id="{BAB21E4F-4A43-42A2-E48A-EB0C6A1A3DE4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1765;p46">
              <a:extLst>
                <a:ext uri="{FF2B5EF4-FFF2-40B4-BE49-F238E27FC236}">
                  <a16:creationId xmlns:a16="http://schemas.microsoft.com/office/drawing/2014/main" id="{ED3A65A0-1729-1D43-3940-6E0F204B1BAA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1766;p46">
              <a:extLst>
                <a:ext uri="{FF2B5EF4-FFF2-40B4-BE49-F238E27FC236}">
                  <a16:creationId xmlns:a16="http://schemas.microsoft.com/office/drawing/2014/main" id="{8BBC0F7A-4395-3C04-8F79-C98AEF64FAC0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1767;p46">
              <a:extLst>
                <a:ext uri="{FF2B5EF4-FFF2-40B4-BE49-F238E27FC236}">
                  <a16:creationId xmlns:a16="http://schemas.microsoft.com/office/drawing/2014/main" id="{80830C8E-5D15-40C0-4837-60903EE4702B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1768;p46">
              <a:extLst>
                <a:ext uri="{FF2B5EF4-FFF2-40B4-BE49-F238E27FC236}">
                  <a16:creationId xmlns:a16="http://schemas.microsoft.com/office/drawing/2014/main" id="{750E780F-6374-F20A-BFCE-C6AE4472D477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D2ACA0-D29F-A25C-7CD5-6B3477A6F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845" y="652706"/>
            <a:ext cx="995563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6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D82FB3F-0A99-4102-3277-5744DE889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11" y="1303410"/>
            <a:ext cx="9453218" cy="53174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1676" y="5808113"/>
            <a:ext cx="1770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gái</a:t>
            </a:r>
            <a:r>
              <a:rPr lang="en-US" sz="2000" b="1" dirty="0">
                <a:latin typeface="Lato" panose="020F0502020204030203" pitchFamily="34" charset="0"/>
              </a:rPr>
              <a:t> Minh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64962" y="2095220"/>
            <a:ext cx="890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ato" panose="020F0502020204030203" pitchFamily="34" charset="0"/>
              </a:rPr>
              <a:t>Minh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9A1C8-071B-F6B3-4EA9-469996E78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94" y="5350"/>
            <a:ext cx="2320437" cy="7315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F6209DC-7F09-F9E2-E842-78E88D48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566"/>
            <a:ext cx="12217566" cy="2291316"/>
          </a:xfrm>
        </p:spPr>
        <p:txBody>
          <a:bodyPr>
            <a:noAutofit/>
          </a:bodyPr>
          <a:lstStyle/>
          <a:p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Quan sát hình và nói việc làm của Minh cùng em gái có tác dụng gì?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DC8327-00FB-A258-6D82-8A7B97A691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36" y="1360539"/>
            <a:ext cx="1910607" cy="8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87296-769A-4710-AFC3-13727522F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24" y="2463218"/>
            <a:ext cx="5721909" cy="4248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F3F14-028A-4267-9B2B-F2FC219BE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02" y="2247756"/>
            <a:ext cx="5537848" cy="413241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C767DD-D631-4324-858A-F0F7FE485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1774"/>
            <a:ext cx="10515600" cy="1495434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thấy căn phòng nào gọn gàng hơn?</a:t>
            </a:r>
            <a:b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 sẻ với bạn về cách sắp xếp đồ dùng gọn gàng.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5C926E-3225-6184-03AE-2D90FE791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74" y="0"/>
            <a:ext cx="2822608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6DC656-1D60-4D77-BEAD-9AC8065EA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3" y="1306609"/>
            <a:ext cx="5175352" cy="43269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F69E59-1416-4554-AACD-7A79B0980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56" y="2377184"/>
            <a:ext cx="5175352" cy="432693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2414537-3468-48F6-B8D4-2C98EFD58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48" y="901861"/>
            <a:ext cx="10515600" cy="404748"/>
          </a:xfrm>
        </p:spPr>
        <p:txBody>
          <a:bodyPr>
            <a:noAutofit/>
          </a:bodyPr>
          <a:lstStyle/>
          <a:p>
            <a:r>
              <a:rPr lang="en-US" sz="3200" b="1">
                <a:latin typeface="Lato" panose="020F0502020204030203" pitchFamily="34" charset="0"/>
                <a:cs typeface="Lato bold" panose="020F0802020204030203" pitchFamily="34" charset="0"/>
              </a:rPr>
              <a:t>  1. Minh </a:t>
            </a:r>
            <a:r>
              <a:rPr lang="en-US" sz="3200" b="1" dirty="0" err="1">
                <a:latin typeface="Lato" panose="020F0502020204030203" pitchFamily="34" charset="0"/>
                <a:cs typeface="Lato bold" panose="020F0802020204030203" pitchFamily="34" charset="0"/>
              </a:rPr>
              <a:t>và</a:t>
            </a:r>
            <a:r>
              <a:rPr lang="en-US" sz="32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  <a:cs typeface="Lato bold" panose="020F0802020204030203" pitchFamily="34" charset="0"/>
              </a:rPr>
              <a:t>em</a:t>
            </a:r>
            <a:r>
              <a:rPr lang="en-US" sz="32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  <a:cs typeface="Lato bold" panose="020F0802020204030203" pitchFamily="34" charset="0"/>
              </a:rPr>
              <a:t>gái</a:t>
            </a:r>
            <a:r>
              <a:rPr lang="en-US" sz="32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  <a:cs typeface="Lato bold" panose="020F0802020204030203" pitchFamily="34" charset="0"/>
              </a:rPr>
              <a:t>đang</a:t>
            </a:r>
            <a:r>
              <a:rPr lang="en-US" sz="32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32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</a:t>
            </a:r>
            <a:r>
              <a:rPr lang="en-US" sz="3200" b="1" dirty="0">
                <a:latin typeface="Lato" panose="020F0502020204030203" pitchFamily="34" charset="0"/>
                <a:cs typeface="Lato bold" panose="020F0802020204030203" pitchFamily="34" charset="0"/>
              </a:rPr>
              <a:t>?</a:t>
            </a: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5406990D-B5C6-2A17-810B-57B0E72B8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72" y="21889"/>
            <a:ext cx="2478260" cy="73152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426F692-EB56-8CBC-7AE3-1671EB75025A}"/>
              </a:ext>
            </a:extLst>
          </p:cNvPr>
          <p:cNvSpPr/>
          <p:nvPr/>
        </p:nvSpPr>
        <p:spPr>
          <a:xfrm>
            <a:off x="7012805" y="2223436"/>
            <a:ext cx="1929063" cy="817100"/>
          </a:xfrm>
          <a:prstGeom prst="wedgeRoundRectCallout">
            <a:avLst>
              <a:gd name="adj1" fmla="val 63491"/>
              <a:gd name="adj2" fmla="val 8017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 con mình cùng trang trí phòng của con nhé!</a:t>
            </a:r>
          </a:p>
        </p:txBody>
      </p:sp>
    </p:spTree>
    <p:extLst>
      <p:ext uri="{BB962C8B-B14F-4D97-AF65-F5344CB8AC3E}">
        <p14:creationId xmlns:p14="http://schemas.microsoft.com/office/powerpoint/2010/main" val="88397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3E9DA63-1953-4EF1-9E4F-6B2FB61F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14" y="133969"/>
            <a:ext cx="6514285" cy="33650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4FC3A1-51A3-47D0-AF50-A16AEFCBC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60" y="3137482"/>
            <a:ext cx="3018495" cy="19542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D15616-33AC-4158-9A6A-DD5454D92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67" y="721133"/>
            <a:ext cx="3829050" cy="2190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D800D6-6739-42E2-813C-9E168FED4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95" y="3172720"/>
            <a:ext cx="2677661" cy="188374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AD56DC-6415-4DD5-BD1C-CBB1813874D1}"/>
              </a:ext>
            </a:extLst>
          </p:cNvPr>
          <p:cNvSpPr/>
          <p:nvPr/>
        </p:nvSpPr>
        <p:spPr>
          <a:xfrm>
            <a:off x="563460" y="5326883"/>
            <a:ext cx="11065079" cy="1090569"/>
          </a:xfrm>
          <a:prstGeom prst="roundRect">
            <a:avLst/>
          </a:prstGeom>
          <a:solidFill>
            <a:srgbClr val="14864A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Kể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tên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một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đồ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dùng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nhà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thích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đồ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dùng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nhất</a:t>
            </a:r>
            <a:r>
              <a:rPr lang="en-US" sz="2800" dirty="0">
                <a:solidFill>
                  <a:srgbClr val="FFFF00"/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1143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414537-3468-48F6-B8D4-2C98EFD58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70" y="901861"/>
            <a:ext cx="11575356" cy="404748"/>
          </a:xfrm>
        </p:spPr>
        <p:txBody>
          <a:bodyPr>
            <a:noAutofit/>
          </a:bodyPr>
          <a:lstStyle/>
          <a:p>
            <a:r>
              <a:rPr lang="en-US" sz="3200" b="1">
                <a:latin typeface="Lato" panose="020F0502020204030203" pitchFamily="34" charset="0"/>
                <a:cs typeface="Lato bold" panose="020F0802020204030203" pitchFamily="34" charset="0"/>
              </a:rPr>
              <a:t>  2. Chia sẻ với bạn những việc em đã làm để nhà cửa gọn gàng.</a:t>
            </a:r>
            <a:endParaRPr lang="en-US" sz="3200" b="1" dirty="0">
              <a:latin typeface="Lato" panose="020F0502020204030203" pitchFamily="34" charset="0"/>
              <a:cs typeface="Lato bold" panose="020F0802020204030203" pitchFamily="34" charset="0"/>
            </a:endParaRPr>
          </a:p>
        </p:txBody>
      </p:sp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5406990D-B5C6-2A17-810B-57B0E72B8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72" y="21889"/>
            <a:ext cx="2478260" cy="731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08D9B-FE10-87F3-FA77-FDD2A1239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40" y="1765942"/>
            <a:ext cx="7592071" cy="427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99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C8503B8-8D12-425F-A925-905077685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30"/>
          <a:stretch/>
        </p:blipFill>
        <p:spPr>
          <a:xfrm>
            <a:off x="6578014" y="1277156"/>
            <a:ext cx="5613986" cy="5296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9E979-3636-414B-962C-A86A7BC8D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73" y="1972961"/>
            <a:ext cx="5303443" cy="275225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DD38324-A962-8D52-0F09-7EC1CA30D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432" y="192271"/>
            <a:ext cx="7531249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iCiel Cadena" panose="020B0604020202020204" charset="0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86489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32">
            <a:extLst>
              <a:ext uri="{FF2B5EF4-FFF2-40B4-BE49-F238E27FC236}">
                <a16:creationId xmlns:a16="http://schemas.microsoft.com/office/drawing/2014/main" id="{9C03721B-4E19-A5FF-D29F-895DAE50448C}"/>
              </a:ext>
            </a:extLst>
          </p:cNvPr>
          <p:cNvSpPr>
            <a:spLocks noEditPoints="1"/>
          </p:cNvSpPr>
          <p:nvPr/>
        </p:nvSpPr>
        <p:spPr bwMode="auto">
          <a:xfrm>
            <a:off x="3265735" y="397570"/>
            <a:ext cx="6066818" cy="1330810"/>
          </a:xfrm>
          <a:custGeom>
            <a:avLst/>
            <a:gdLst>
              <a:gd name="T0" fmla="*/ 1255 w 8586"/>
              <a:gd name="T1" fmla="*/ 528 h 2853"/>
              <a:gd name="T2" fmla="*/ 1115 w 8586"/>
              <a:gd name="T3" fmla="*/ 542 h 2853"/>
              <a:gd name="T4" fmla="*/ 369 w 8586"/>
              <a:gd name="T5" fmla="*/ 842 h 2853"/>
              <a:gd name="T6" fmla="*/ 377 w 8586"/>
              <a:gd name="T7" fmla="*/ 890 h 2853"/>
              <a:gd name="T8" fmla="*/ 727 w 8586"/>
              <a:gd name="T9" fmla="*/ 777 h 2853"/>
              <a:gd name="T10" fmla="*/ 369 w 8586"/>
              <a:gd name="T11" fmla="*/ 842 h 2853"/>
              <a:gd name="T12" fmla="*/ 8363 w 8586"/>
              <a:gd name="T13" fmla="*/ 2271 h 2853"/>
              <a:gd name="T14" fmla="*/ 8374 w 8586"/>
              <a:gd name="T15" fmla="*/ 2206 h 2853"/>
              <a:gd name="T16" fmla="*/ 8017 w 8586"/>
              <a:gd name="T17" fmla="*/ 2163 h 2853"/>
              <a:gd name="T18" fmla="*/ 7873 w 8586"/>
              <a:gd name="T19" fmla="*/ 2246 h 2853"/>
              <a:gd name="T20" fmla="*/ 8495 w 8586"/>
              <a:gd name="T21" fmla="*/ 2420 h 2853"/>
              <a:gd name="T22" fmla="*/ 8486 w 8586"/>
              <a:gd name="T23" fmla="*/ 2367 h 2853"/>
              <a:gd name="T24" fmla="*/ 8337 w 8586"/>
              <a:gd name="T25" fmla="*/ 2427 h 2853"/>
              <a:gd name="T26" fmla="*/ 8470 w 8586"/>
              <a:gd name="T27" fmla="*/ 2466 h 2853"/>
              <a:gd name="T28" fmla="*/ 7944 w 8586"/>
              <a:gd name="T29" fmla="*/ 2627 h 2853"/>
              <a:gd name="T30" fmla="*/ 7472 w 8586"/>
              <a:gd name="T31" fmla="*/ 2644 h 2853"/>
              <a:gd name="T32" fmla="*/ 6872 w 8586"/>
              <a:gd name="T33" fmla="*/ 2777 h 2853"/>
              <a:gd name="T34" fmla="*/ 4410 w 8586"/>
              <a:gd name="T35" fmla="*/ 2778 h 2853"/>
              <a:gd name="T36" fmla="*/ 1046 w 8586"/>
              <a:gd name="T37" fmla="*/ 2839 h 2853"/>
              <a:gd name="T38" fmla="*/ 421 w 8586"/>
              <a:gd name="T39" fmla="*/ 2807 h 2853"/>
              <a:gd name="T40" fmla="*/ 137 w 8586"/>
              <a:gd name="T41" fmla="*/ 2594 h 2853"/>
              <a:gd name="T42" fmla="*/ 284 w 8586"/>
              <a:gd name="T43" fmla="*/ 2244 h 2853"/>
              <a:gd name="T44" fmla="*/ 211 w 8586"/>
              <a:gd name="T45" fmla="*/ 2122 h 2853"/>
              <a:gd name="T46" fmla="*/ 146 w 8586"/>
              <a:gd name="T47" fmla="*/ 1611 h 2853"/>
              <a:gd name="T48" fmla="*/ 155 w 8586"/>
              <a:gd name="T49" fmla="*/ 1410 h 2853"/>
              <a:gd name="T50" fmla="*/ 195 w 8586"/>
              <a:gd name="T51" fmla="*/ 1189 h 2853"/>
              <a:gd name="T52" fmla="*/ 250 w 8586"/>
              <a:gd name="T53" fmla="*/ 1096 h 2853"/>
              <a:gd name="T54" fmla="*/ 219 w 8586"/>
              <a:gd name="T55" fmla="*/ 1019 h 2853"/>
              <a:gd name="T56" fmla="*/ 180 w 8586"/>
              <a:gd name="T57" fmla="*/ 920 h 2853"/>
              <a:gd name="T58" fmla="*/ 353 w 8586"/>
              <a:gd name="T59" fmla="*/ 731 h 2853"/>
              <a:gd name="T60" fmla="*/ 1047 w 8586"/>
              <a:gd name="T61" fmla="*/ 515 h 2853"/>
              <a:gd name="T62" fmla="*/ 1154 w 8586"/>
              <a:gd name="T63" fmla="*/ 424 h 2853"/>
              <a:gd name="T64" fmla="*/ 1883 w 8586"/>
              <a:gd name="T65" fmla="*/ 213 h 2853"/>
              <a:gd name="T66" fmla="*/ 2874 w 8586"/>
              <a:gd name="T67" fmla="*/ 65 h 2853"/>
              <a:gd name="T68" fmla="*/ 3327 w 8586"/>
              <a:gd name="T69" fmla="*/ 63 h 2853"/>
              <a:gd name="T70" fmla="*/ 4013 w 8586"/>
              <a:gd name="T71" fmla="*/ 84 h 2853"/>
              <a:gd name="T72" fmla="*/ 5150 w 8586"/>
              <a:gd name="T73" fmla="*/ 70 h 2853"/>
              <a:gd name="T74" fmla="*/ 5937 w 8586"/>
              <a:gd name="T75" fmla="*/ 59 h 2853"/>
              <a:gd name="T76" fmla="*/ 6443 w 8586"/>
              <a:gd name="T77" fmla="*/ 154 h 2853"/>
              <a:gd name="T78" fmla="*/ 6793 w 8586"/>
              <a:gd name="T79" fmla="*/ 303 h 2853"/>
              <a:gd name="T80" fmla="*/ 7323 w 8586"/>
              <a:gd name="T81" fmla="*/ 834 h 2853"/>
              <a:gd name="T82" fmla="*/ 7543 w 8586"/>
              <a:gd name="T83" fmla="*/ 1031 h 2853"/>
              <a:gd name="T84" fmla="*/ 7746 w 8586"/>
              <a:gd name="T85" fmla="*/ 1121 h 2853"/>
              <a:gd name="T86" fmla="*/ 8062 w 8586"/>
              <a:gd name="T87" fmla="*/ 1428 h 2853"/>
              <a:gd name="T88" fmla="*/ 8352 w 8586"/>
              <a:gd name="T89" fmla="*/ 1598 h 2853"/>
              <a:gd name="T90" fmla="*/ 8440 w 8586"/>
              <a:gd name="T91" fmla="*/ 2113 h 2853"/>
              <a:gd name="T92" fmla="*/ 8580 w 8586"/>
              <a:gd name="T93" fmla="*/ 2376 h 2853"/>
              <a:gd name="T94" fmla="*/ 8495 w 8586"/>
              <a:gd name="T95" fmla="*/ 2420 h 2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586" h="2853">
                <a:moveTo>
                  <a:pt x="1192" y="580"/>
                </a:moveTo>
                <a:cubicBezTo>
                  <a:pt x="1216" y="569"/>
                  <a:pt x="1234" y="546"/>
                  <a:pt x="1255" y="528"/>
                </a:cubicBezTo>
                <a:cubicBezTo>
                  <a:pt x="1239" y="522"/>
                  <a:pt x="1222" y="511"/>
                  <a:pt x="1206" y="513"/>
                </a:cubicBezTo>
                <a:cubicBezTo>
                  <a:pt x="1183" y="516"/>
                  <a:pt x="1160" y="527"/>
                  <a:pt x="1115" y="542"/>
                </a:cubicBezTo>
                <a:cubicBezTo>
                  <a:pt x="1159" y="565"/>
                  <a:pt x="1181" y="585"/>
                  <a:pt x="1192" y="580"/>
                </a:cubicBezTo>
                <a:close/>
                <a:moveTo>
                  <a:pt x="369" y="842"/>
                </a:moveTo>
                <a:cubicBezTo>
                  <a:pt x="359" y="844"/>
                  <a:pt x="353" y="862"/>
                  <a:pt x="345" y="873"/>
                </a:cubicBezTo>
                <a:cubicBezTo>
                  <a:pt x="356" y="879"/>
                  <a:pt x="368" y="892"/>
                  <a:pt x="377" y="890"/>
                </a:cubicBezTo>
                <a:cubicBezTo>
                  <a:pt x="482" y="871"/>
                  <a:pt x="588" y="851"/>
                  <a:pt x="693" y="826"/>
                </a:cubicBezTo>
                <a:cubicBezTo>
                  <a:pt x="707" y="823"/>
                  <a:pt x="716" y="794"/>
                  <a:pt x="727" y="777"/>
                </a:cubicBezTo>
                <a:cubicBezTo>
                  <a:pt x="711" y="768"/>
                  <a:pt x="696" y="758"/>
                  <a:pt x="701" y="762"/>
                </a:cubicBezTo>
                <a:cubicBezTo>
                  <a:pt x="576" y="792"/>
                  <a:pt x="472" y="815"/>
                  <a:pt x="369" y="842"/>
                </a:cubicBezTo>
                <a:close/>
                <a:moveTo>
                  <a:pt x="8105" y="2348"/>
                </a:moveTo>
                <a:cubicBezTo>
                  <a:pt x="8169" y="2247"/>
                  <a:pt x="8269" y="2271"/>
                  <a:pt x="8363" y="2271"/>
                </a:cubicBezTo>
                <a:cubicBezTo>
                  <a:pt x="8381" y="2270"/>
                  <a:pt x="8398" y="2251"/>
                  <a:pt x="8416" y="2240"/>
                </a:cubicBezTo>
                <a:cubicBezTo>
                  <a:pt x="8402" y="2228"/>
                  <a:pt x="8384" y="2203"/>
                  <a:pt x="8374" y="2206"/>
                </a:cubicBezTo>
                <a:cubicBezTo>
                  <a:pt x="8275" y="2233"/>
                  <a:pt x="8207" y="2180"/>
                  <a:pt x="8137" y="2123"/>
                </a:cubicBezTo>
                <a:cubicBezTo>
                  <a:pt x="8073" y="2071"/>
                  <a:pt x="8074" y="2076"/>
                  <a:pt x="8017" y="2163"/>
                </a:cubicBezTo>
                <a:cubicBezTo>
                  <a:pt x="8002" y="2185"/>
                  <a:pt x="7961" y="2190"/>
                  <a:pt x="7933" y="2205"/>
                </a:cubicBezTo>
                <a:cubicBezTo>
                  <a:pt x="7916" y="2215"/>
                  <a:pt x="7900" y="2228"/>
                  <a:pt x="7873" y="2246"/>
                </a:cubicBezTo>
                <a:cubicBezTo>
                  <a:pt x="7957" y="2283"/>
                  <a:pt x="8031" y="2316"/>
                  <a:pt x="8105" y="2348"/>
                </a:cubicBezTo>
                <a:close/>
                <a:moveTo>
                  <a:pt x="8495" y="2420"/>
                </a:moveTo>
                <a:cubicBezTo>
                  <a:pt x="8503" y="2408"/>
                  <a:pt x="8515" y="2399"/>
                  <a:pt x="8526" y="2389"/>
                </a:cubicBezTo>
                <a:cubicBezTo>
                  <a:pt x="8512" y="2381"/>
                  <a:pt x="8499" y="2366"/>
                  <a:pt x="8486" y="2367"/>
                </a:cubicBezTo>
                <a:cubicBezTo>
                  <a:pt x="8450" y="2369"/>
                  <a:pt x="8413" y="2374"/>
                  <a:pt x="8378" y="2386"/>
                </a:cubicBezTo>
                <a:cubicBezTo>
                  <a:pt x="8362" y="2391"/>
                  <a:pt x="8351" y="2412"/>
                  <a:pt x="8337" y="2427"/>
                </a:cubicBezTo>
                <a:cubicBezTo>
                  <a:pt x="8360" y="2439"/>
                  <a:pt x="8381" y="2456"/>
                  <a:pt x="8405" y="2464"/>
                </a:cubicBezTo>
                <a:cubicBezTo>
                  <a:pt x="8425" y="2470"/>
                  <a:pt x="8448" y="2466"/>
                  <a:pt x="8470" y="2466"/>
                </a:cubicBezTo>
                <a:cubicBezTo>
                  <a:pt x="8367" y="2505"/>
                  <a:pt x="8265" y="2547"/>
                  <a:pt x="8160" y="2582"/>
                </a:cubicBezTo>
                <a:cubicBezTo>
                  <a:pt x="8090" y="2605"/>
                  <a:pt x="8011" y="2640"/>
                  <a:pt x="7944" y="2627"/>
                </a:cubicBezTo>
                <a:cubicBezTo>
                  <a:pt x="7836" y="2607"/>
                  <a:pt x="7736" y="2616"/>
                  <a:pt x="7632" y="2637"/>
                </a:cubicBezTo>
                <a:cubicBezTo>
                  <a:pt x="7580" y="2647"/>
                  <a:pt x="7522" y="2629"/>
                  <a:pt x="7472" y="2644"/>
                </a:cubicBezTo>
                <a:cubicBezTo>
                  <a:pt x="7413" y="2662"/>
                  <a:pt x="7362" y="2717"/>
                  <a:pt x="7302" y="2728"/>
                </a:cubicBezTo>
                <a:cubicBezTo>
                  <a:pt x="7160" y="2754"/>
                  <a:pt x="7016" y="2775"/>
                  <a:pt x="6872" y="2777"/>
                </a:cubicBezTo>
                <a:cubicBezTo>
                  <a:pt x="6300" y="2789"/>
                  <a:pt x="5728" y="2796"/>
                  <a:pt x="5156" y="2798"/>
                </a:cubicBezTo>
                <a:cubicBezTo>
                  <a:pt x="4908" y="2799"/>
                  <a:pt x="4659" y="2778"/>
                  <a:pt x="4410" y="2778"/>
                </a:cubicBezTo>
                <a:cubicBezTo>
                  <a:pt x="3795" y="2776"/>
                  <a:pt x="3179" y="2774"/>
                  <a:pt x="2563" y="2784"/>
                </a:cubicBezTo>
                <a:cubicBezTo>
                  <a:pt x="2057" y="2793"/>
                  <a:pt x="1552" y="2820"/>
                  <a:pt x="1046" y="2839"/>
                </a:cubicBezTo>
                <a:cubicBezTo>
                  <a:pt x="863" y="2845"/>
                  <a:pt x="679" y="2852"/>
                  <a:pt x="496" y="2853"/>
                </a:cubicBezTo>
                <a:cubicBezTo>
                  <a:pt x="470" y="2853"/>
                  <a:pt x="418" y="2814"/>
                  <a:pt x="421" y="2807"/>
                </a:cubicBezTo>
                <a:cubicBezTo>
                  <a:pt x="472" y="2657"/>
                  <a:pt x="370" y="2678"/>
                  <a:pt x="280" y="2667"/>
                </a:cubicBezTo>
                <a:cubicBezTo>
                  <a:pt x="229" y="2661"/>
                  <a:pt x="162" y="2634"/>
                  <a:pt x="137" y="2594"/>
                </a:cubicBezTo>
                <a:cubicBezTo>
                  <a:pt x="73" y="2490"/>
                  <a:pt x="114" y="2379"/>
                  <a:pt x="223" y="2303"/>
                </a:cubicBezTo>
                <a:cubicBezTo>
                  <a:pt x="246" y="2287"/>
                  <a:pt x="264" y="2264"/>
                  <a:pt x="284" y="2244"/>
                </a:cubicBezTo>
                <a:cubicBezTo>
                  <a:pt x="260" y="2234"/>
                  <a:pt x="237" y="2221"/>
                  <a:pt x="212" y="2214"/>
                </a:cubicBezTo>
                <a:cubicBezTo>
                  <a:pt x="110" y="2183"/>
                  <a:pt x="127" y="2161"/>
                  <a:pt x="211" y="2122"/>
                </a:cubicBezTo>
                <a:cubicBezTo>
                  <a:pt x="275" y="2092"/>
                  <a:pt x="289" y="2047"/>
                  <a:pt x="222" y="1987"/>
                </a:cubicBezTo>
                <a:cubicBezTo>
                  <a:pt x="107" y="1884"/>
                  <a:pt x="76" y="1757"/>
                  <a:pt x="146" y="1611"/>
                </a:cubicBezTo>
                <a:cubicBezTo>
                  <a:pt x="156" y="1589"/>
                  <a:pt x="145" y="1536"/>
                  <a:pt x="127" y="1525"/>
                </a:cubicBezTo>
                <a:cubicBezTo>
                  <a:pt x="0" y="1449"/>
                  <a:pt x="84" y="1441"/>
                  <a:pt x="155" y="1410"/>
                </a:cubicBezTo>
                <a:cubicBezTo>
                  <a:pt x="197" y="1391"/>
                  <a:pt x="238" y="1348"/>
                  <a:pt x="260" y="1306"/>
                </a:cubicBezTo>
                <a:cubicBezTo>
                  <a:pt x="291" y="1247"/>
                  <a:pt x="321" y="1172"/>
                  <a:pt x="195" y="1189"/>
                </a:cubicBezTo>
                <a:cubicBezTo>
                  <a:pt x="134" y="1197"/>
                  <a:pt x="162" y="1163"/>
                  <a:pt x="180" y="1146"/>
                </a:cubicBezTo>
                <a:cubicBezTo>
                  <a:pt x="201" y="1126"/>
                  <a:pt x="232" y="1117"/>
                  <a:pt x="250" y="1096"/>
                </a:cubicBezTo>
                <a:cubicBezTo>
                  <a:pt x="266" y="1079"/>
                  <a:pt x="271" y="1051"/>
                  <a:pt x="280" y="1027"/>
                </a:cubicBezTo>
                <a:cubicBezTo>
                  <a:pt x="260" y="1025"/>
                  <a:pt x="238" y="1025"/>
                  <a:pt x="219" y="1019"/>
                </a:cubicBezTo>
                <a:cubicBezTo>
                  <a:pt x="189" y="1010"/>
                  <a:pt x="161" y="997"/>
                  <a:pt x="132" y="985"/>
                </a:cubicBezTo>
                <a:cubicBezTo>
                  <a:pt x="148" y="963"/>
                  <a:pt x="163" y="940"/>
                  <a:pt x="180" y="920"/>
                </a:cubicBezTo>
                <a:cubicBezTo>
                  <a:pt x="198" y="898"/>
                  <a:pt x="240" y="871"/>
                  <a:pt x="236" y="858"/>
                </a:cubicBezTo>
                <a:cubicBezTo>
                  <a:pt x="200" y="743"/>
                  <a:pt x="284" y="742"/>
                  <a:pt x="353" y="731"/>
                </a:cubicBezTo>
                <a:cubicBezTo>
                  <a:pt x="557" y="698"/>
                  <a:pt x="762" y="669"/>
                  <a:pt x="967" y="637"/>
                </a:cubicBezTo>
                <a:cubicBezTo>
                  <a:pt x="1031" y="627"/>
                  <a:pt x="1030" y="626"/>
                  <a:pt x="1047" y="515"/>
                </a:cubicBezTo>
                <a:cubicBezTo>
                  <a:pt x="1048" y="506"/>
                  <a:pt x="1063" y="498"/>
                  <a:pt x="1072" y="491"/>
                </a:cubicBezTo>
                <a:cubicBezTo>
                  <a:pt x="1099" y="468"/>
                  <a:pt x="1123" y="438"/>
                  <a:pt x="1154" y="424"/>
                </a:cubicBezTo>
                <a:cubicBezTo>
                  <a:pt x="1319" y="347"/>
                  <a:pt x="1445" y="164"/>
                  <a:pt x="1673" y="247"/>
                </a:cubicBezTo>
                <a:cubicBezTo>
                  <a:pt x="1732" y="268"/>
                  <a:pt x="1820" y="243"/>
                  <a:pt x="1883" y="213"/>
                </a:cubicBezTo>
                <a:cubicBezTo>
                  <a:pt x="2055" y="134"/>
                  <a:pt x="2236" y="122"/>
                  <a:pt x="2420" y="111"/>
                </a:cubicBezTo>
                <a:cubicBezTo>
                  <a:pt x="2571" y="101"/>
                  <a:pt x="2722" y="76"/>
                  <a:pt x="2874" y="65"/>
                </a:cubicBezTo>
                <a:cubicBezTo>
                  <a:pt x="2989" y="56"/>
                  <a:pt x="3104" y="58"/>
                  <a:pt x="3220" y="57"/>
                </a:cubicBezTo>
                <a:cubicBezTo>
                  <a:pt x="3255" y="56"/>
                  <a:pt x="3293" y="68"/>
                  <a:pt x="3327" y="63"/>
                </a:cubicBezTo>
                <a:cubicBezTo>
                  <a:pt x="3514" y="31"/>
                  <a:pt x="3699" y="0"/>
                  <a:pt x="3883" y="85"/>
                </a:cubicBezTo>
                <a:cubicBezTo>
                  <a:pt x="3919" y="101"/>
                  <a:pt x="3973" y="96"/>
                  <a:pt x="4013" y="84"/>
                </a:cubicBezTo>
                <a:cubicBezTo>
                  <a:pt x="4258" y="11"/>
                  <a:pt x="4511" y="46"/>
                  <a:pt x="4760" y="31"/>
                </a:cubicBezTo>
                <a:cubicBezTo>
                  <a:pt x="4889" y="24"/>
                  <a:pt x="5020" y="68"/>
                  <a:pt x="5150" y="70"/>
                </a:cubicBezTo>
                <a:cubicBezTo>
                  <a:pt x="5281" y="73"/>
                  <a:pt x="5411" y="48"/>
                  <a:pt x="5542" y="44"/>
                </a:cubicBezTo>
                <a:cubicBezTo>
                  <a:pt x="5674" y="41"/>
                  <a:pt x="5808" y="37"/>
                  <a:pt x="5937" y="59"/>
                </a:cubicBezTo>
                <a:cubicBezTo>
                  <a:pt x="6053" y="78"/>
                  <a:pt x="6166" y="103"/>
                  <a:pt x="6286" y="97"/>
                </a:cubicBezTo>
                <a:cubicBezTo>
                  <a:pt x="6338" y="95"/>
                  <a:pt x="6391" y="134"/>
                  <a:pt x="6443" y="154"/>
                </a:cubicBezTo>
                <a:cubicBezTo>
                  <a:pt x="6502" y="177"/>
                  <a:pt x="6562" y="200"/>
                  <a:pt x="6620" y="224"/>
                </a:cubicBezTo>
                <a:cubicBezTo>
                  <a:pt x="6678" y="249"/>
                  <a:pt x="6737" y="274"/>
                  <a:pt x="6793" y="303"/>
                </a:cubicBezTo>
                <a:cubicBezTo>
                  <a:pt x="6845" y="330"/>
                  <a:pt x="6891" y="368"/>
                  <a:pt x="6944" y="390"/>
                </a:cubicBezTo>
                <a:cubicBezTo>
                  <a:pt x="7225" y="502"/>
                  <a:pt x="7225" y="501"/>
                  <a:pt x="7323" y="834"/>
                </a:cubicBezTo>
                <a:cubicBezTo>
                  <a:pt x="7328" y="851"/>
                  <a:pt x="7351" y="876"/>
                  <a:pt x="7365" y="876"/>
                </a:cubicBezTo>
                <a:cubicBezTo>
                  <a:pt x="7476" y="872"/>
                  <a:pt x="7516" y="935"/>
                  <a:pt x="7543" y="1031"/>
                </a:cubicBezTo>
                <a:cubicBezTo>
                  <a:pt x="7551" y="1060"/>
                  <a:pt x="7603" y="1082"/>
                  <a:pt x="7639" y="1097"/>
                </a:cubicBezTo>
                <a:cubicBezTo>
                  <a:pt x="7672" y="1112"/>
                  <a:pt x="7711" y="1111"/>
                  <a:pt x="7746" y="1121"/>
                </a:cubicBezTo>
                <a:cubicBezTo>
                  <a:pt x="7846" y="1150"/>
                  <a:pt x="7966" y="1151"/>
                  <a:pt x="7943" y="1316"/>
                </a:cubicBezTo>
                <a:cubicBezTo>
                  <a:pt x="7939" y="1348"/>
                  <a:pt x="8015" y="1401"/>
                  <a:pt x="8062" y="1428"/>
                </a:cubicBezTo>
                <a:cubicBezTo>
                  <a:pt x="8131" y="1467"/>
                  <a:pt x="8209" y="1487"/>
                  <a:pt x="8280" y="1523"/>
                </a:cubicBezTo>
                <a:cubicBezTo>
                  <a:pt x="8310" y="1538"/>
                  <a:pt x="8349" y="1570"/>
                  <a:pt x="8352" y="1598"/>
                </a:cubicBezTo>
                <a:cubicBezTo>
                  <a:pt x="8364" y="1734"/>
                  <a:pt x="8378" y="1872"/>
                  <a:pt x="8364" y="2007"/>
                </a:cubicBezTo>
                <a:cubicBezTo>
                  <a:pt x="8356" y="2086"/>
                  <a:pt x="8329" y="2140"/>
                  <a:pt x="8440" y="2113"/>
                </a:cubicBezTo>
                <a:cubicBezTo>
                  <a:pt x="8525" y="2092"/>
                  <a:pt x="8537" y="2138"/>
                  <a:pt x="8543" y="2206"/>
                </a:cubicBezTo>
                <a:cubicBezTo>
                  <a:pt x="8548" y="2263"/>
                  <a:pt x="8575" y="2319"/>
                  <a:pt x="8580" y="2376"/>
                </a:cubicBezTo>
                <a:cubicBezTo>
                  <a:pt x="8586" y="2454"/>
                  <a:pt x="8531" y="2474"/>
                  <a:pt x="8464" y="2473"/>
                </a:cubicBezTo>
                <a:cubicBezTo>
                  <a:pt x="8474" y="2455"/>
                  <a:pt x="8483" y="2436"/>
                  <a:pt x="8495" y="242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EB5B69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C8C7A-9BD4-4E12-770B-4F0C1DE841A4}"/>
              </a:ext>
            </a:extLst>
          </p:cNvPr>
          <p:cNvSpPr txBox="1"/>
          <p:nvPr/>
        </p:nvSpPr>
        <p:spPr>
          <a:xfrm>
            <a:off x="3978288" y="625471"/>
            <a:ext cx="4284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nhà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EB5B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FDB46C-0D2D-A185-4C61-34B73B41D139}"/>
              </a:ext>
            </a:extLst>
          </p:cNvPr>
          <p:cNvGrpSpPr/>
          <p:nvPr/>
        </p:nvGrpSpPr>
        <p:grpSpPr>
          <a:xfrm rot="5400000">
            <a:off x="4772392" y="429215"/>
            <a:ext cx="2829410" cy="5996612"/>
            <a:chOff x="8973341" y="852625"/>
            <a:chExt cx="2029095" cy="1435453"/>
          </a:xfrm>
        </p:grpSpPr>
        <p:sp>
          <p:nvSpPr>
            <p:cNvPr id="7" name="Freeform 255">
              <a:extLst>
                <a:ext uri="{FF2B5EF4-FFF2-40B4-BE49-F238E27FC236}">
                  <a16:creationId xmlns:a16="http://schemas.microsoft.com/office/drawing/2014/main" id="{DCC6180A-E30E-8CC7-82D0-C4A1D969D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" name="Rectangle 256">
              <a:extLst>
                <a:ext uri="{FF2B5EF4-FFF2-40B4-BE49-F238E27FC236}">
                  <a16:creationId xmlns:a16="http://schemas.microsoft.com/office/drawing/2014/main" id="{5708028D-3916-A01E-6BBA-02A56C236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" name="Freeform 257">
              <a:extLst>
                <a:ext uri="{FF2B5EF4-FFF2-40B4-BE49-F238E27FC236}">
                  <a16:creationId xmlns:a16="http://schemas.microsoft.com/office/drawing/2014/main" id="{78D8F0B4-7502-5F15-9FE3-030CB436A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7226CB2-607E-B039-18E1-7870667C28A3}"/>
              </a:ext>
            </a:extLst>
          </p:cNvPr>
          <p:cNvSpPr txBox="1"/>
          <p:nvPr/>
        </p:nvSpPr>
        <p:spPr>
          <a:xfrm>
            <a:off x="3486617" y="2495287"/>
            <a:ext cx="5395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  <a:defRPr/>
            </a:pPr>
            <a:r>
              <a:rPr lang="en-US" sz="400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 xếp đồ dùng trong phòng ngủ của mình.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  <a:defRPr/>
            </a:pPr>
            <a:r>
              <a:rPr lang="en-US" sz="400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bài sau.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328C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7F0634-4BB4-7AED-6712-F2548E641601}"/>
              </a:ext>
            </a:extLst>
          </p:cNvPr>
          <p:cNvGrpSpPr/>
          <p:nvPr/>
        </p:nvGrpSpPr>
        <p:grpSpPr>
          <a:xfrm>
            <a:off x="481691" y="974482"/>
            <a:ext cx="2065148" cy="2028696"/>
            <a:chOff x="3109913" y="390525"/>
            <a:chExt cx="5970588" cy="6275388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62E1D988-FCD0-66E9-95B0-2ED79F411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EBD11E3F-A674-8CFE-69DF-37DBA178E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559A1BED-F226-DF92-6A9D-A6FEBE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93782F5-58DA-DC39-35F7-EF76D0FEF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7E96282-7926-1EB8-AE55-46B1EC506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F362D5A-2B1D-F0A5-3ABD-0FC6AB694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0CE2C4F-7FC4-1462-30F0-021E9BE8A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B74FBC98-3DD5-2E00-4374-802B0F983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065E0F90-81CC-84E0-6EB2-CD5BBCB8A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45763588-7A3F-E1F9-AD9C-C47869C40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A74A61B9-52A2-416E-CBC9-3B4ED9F84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EDB35A66-FE62-CE0D-B665-C7FA70994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54EE1A1-D6A2-D0AF-89E9-27AF46700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84EEA276-FB8B-02FC-388D-69147C374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4C5CF1DD-6204-3B93-25DE-367C8BBAE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221A9863-EE09-CA8A-3431-F0BF3F1E3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98EB406D-1BE9-DD34-0FE4-44A4D30F9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D866C298-B629-4E5A-3CE8-434929F44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1AD64299-2DE8-328B-FEF5-825DF4B1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21DF4B8D-DAEE-EEB7-10AB-E6E511EAC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BEB06735-3D6D-9CAF-73AF-C60CD281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E693FB41-41F0-EEDF-944C-525C3C7DC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34CAFC2-553D-C51A-8DA0-0EA7890EB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00D7FF6A-0F73-0D8F-1F9D-D42D941D3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A13E11F6-8AD8-43C6-0E27-E35129557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F69DF96F-F9CB-2696-5F0A-6FCD73E62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6C108D4A-7B07-AAAB-F5CB-42C9F11CF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ACA5C3C0-8D90-28E9-7111-68E1AD86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E687BAA1-EAFC-4AF6-C33B-26FFF2B79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4B75F6EE-C5AC-0913-AB8B-327B28578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525E8B71-15C4-24BC-A984-FA7360D83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BA010E88-0B42-5932-D158-7B241BCC6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BFF45F94-16DC-F009-A181-AAFB0F460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7EA756D9-F931-C819-7D24-1B4D35954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C2387F44-8A36-1510-569A-650C1D5D4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C9C4A733-566A-885A-2298-D1C2A5F10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8D251379-E626-4972-E8BE-1FF89139C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33D5D9E8-D1F8-EDD0-490F-AA2D5DC3E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E0BA472D-5A44-9928-39D0-386AA98B6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40C14F2C-27D9-0FFF-16DE-420B0B768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2" name="Oval 50">
              <a:extLst>
                <a:ext uri="{FF2B5EF4-FFF2-40B4-BE49-F238E27FC236}">
                  <a16:creationId xmlns:a16="http://schemas.microsoft.com/office/drawing/2014/main" id="{A14DB59A-9303-8FD6-ABBD-AE05D32BB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3" name="Oval 51">
              <a:extLst>
                <a:ext uri="{FF2B5EF4-FFF2-40B4-BE49-F238E27FC236}">
                  <a16:creationId xmlns:a16="http://schemas.microsoft.com/office/drawing/2014/main" id="{093E9239-E2B0-7C4C-4D4F-E483ACAC1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54F23876-1C5D-3CBA-E71A-E7D90C2D1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7DCF38BA-09C5-6422-71B9-8396124AD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414B2155-13B1-F10A-7EA9-BF57FB8D8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26ADA9EF-53DA-8F74-516C-B955B61E3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E5CCC0F2-2BD0-61CB-FB7B-D8B23214C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9687CD72-9DBF-A441-1A97-7E15607A9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A94F6EF0-B0E0-30A3-7D59-8BBF2CF2F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0E531233-5189-8C38-6E20-157617318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46B7ADF6-650A-2209-0D59-16A380EDA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4288F033-7646-DED2-77BD-EAC2C08D1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4E4160A4-21C7-EE35-9F64-1BE1615E1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F0AE18A2-4E00-AB59-9EB4-29FD3602B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4D2F6477-1229-C039-E0C4-4B095C374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53456D05-1771-B0CE-E3A3-9CDCEF12D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877DEFFC-6C5D-E17B-2D60-43CD8CD84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A49018FB-D997-3179-58F3-347218036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42895859-0705-66E7-7DB2-1FD14CD5E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0B1E7190-EB12-62DD-A5BC-935390E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CAF99DCF-DE0A-81B5-764B-061520608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7C5BA61A-04AF-A964-3E61-5CC1EA675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864578C3-CEEA-F3FF-B3BE-3772F671E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49B9C7BD-30BD-E0B9-5970-1D6DD03DB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C19A620D-11E7-24BE-801B-854DC05EC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2D6F7DB2-F135-0E64-886C-C4F9A1FBE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3292C11B-68B4-626F-B02B-1423D0D8F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496B60FB-52F2-7C58-E9FF-DE3422206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4B17910B-7B92-5C14-9E0B-56CB5EEAA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2D910941-08A5-3FE2-22B9-61F1684A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BB71810F-82CB-CCEF-3B1F-CB2B68520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67BA5772-171F-C035-70CF-5A5A8EB92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D812BFC5-E6A2-E08C-E0D0-4202C9D48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9BE648D4-BCB3-3057-2392-B7E79F8C3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D292813A-CD88-302A-E60E-EA090A266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52CCBED3-B9D2-8214-A87E-5F1642A0D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A4AA318B-2B62-8974-957F-FD936ABC8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EB7742A3-15ED-B67A-2073-0C7FDA62A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93827BEC-66A1-F0D5-AB41-26D9D13B4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5551AF5F-1AEB-2A4A-109E-8B8EDCD44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8C52D03B-6F9C-30A6-5290-6B0BD3E6D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0A50C459-3712-C040-BDF0-305E46988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3A7DB78B-7FF5-A797-E78F-B4CCEEC6E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897A5EFF-32FC-9427-1977-E982C5BA6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D6889634-E1C1-8321-410C-9796FA47A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E8CCE1F8-01E2-BAB3-71A6-6B8FD8C21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6B98EA4C-B88A-7AE1-CDA3-4F1085336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B7B16DBD-3555-893A-63D1-23EAE360F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9F1A2FFA-3C4C-B21E-BE9D-57E719F00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B4FFE3BB-1E87-48E7-4C48-4E18AE9A7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DE6EED4C-7B5F-70AA-1FF8-C14C578C7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B3D76776-961F-CA9C-93C0-253ACF687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0C5DD9D0-E0BC-47E8-2424-BD2F1D4E5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2AE64FD2-8174-E9D8-D638-C7565D5D8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649A3C7B-E4FA-9811-B1FE-06EBEE7A1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007EE872-97D4-32F8-92D6-9863FD7A7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F3A8E710-7211-DF4C-B2A8-A973455BD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1519A774-0648-959B-A157-31BDC207D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075EFA78-CA72-1A9F-0F41-66F11DB8D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54E56105-F783-2F05-56EE-5E596D752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07C00C39-6B51-3973-F7FD-8B354C96F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5967FEA6-87EF-A3DB-9088-00E6D499F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88EA5E1E-C72F-8B4C-EC42-BDA09690B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247FA8C1-8A6A-5CF7-5BA2-B7C02A520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C573147B-919D-2093-288D-D3EC90133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255C7224-6083-357D-915F-46A87554A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56AB228E-CE42-BA63-A880-9938DC6BE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652C9C00-8B31-019C-9943-EF88D5E93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1722F63F-E47E-4601-1868-639684962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FE23E049-2236-E051-FA3F-D65FBFEA6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2732E7AD-6788-7A11-A4FF-8AD118C8F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FA7ADEE2-CB44-C886-1C79-67DD76C43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41E6F529-3869-046C-D89B-7FDBB7782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CDE71AD8-FBA5-B5F2-7542-5F82CB3E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DBCC186F-61FE-9F6B-67E9-22370A6DA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D554E427-04B1-087B-102B-A5EFCBDF3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A9D9D1FC-5642-79A6-AB3F-DA670C588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842EDF70-C9CF-0F21-2C9E-236C2858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25D87105-AD8B-66D9-F035-F01A301A9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31BEFF8B-CC73-3E00-4427-6F2BB3EFB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6554D02F-0139-E97A-D716-C5B578CB6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AEB91A3A-9F47-7E57-777E-E737A2123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619B9EB8-6A97-2682-DEFC-D55F393B3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CD912CE5-EF36-F67D-E8CA-29626C17E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2AC3FFC1-ACE2-92BF-4FCA-2F153E97A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014DDE01-1828-160D-70B3-05846CF91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pic>
        <p:nvPicPr>
          <p:cNvPr id="138" name="图片 2">
            <a:extLst>
              <a:ext uri="{FF2B5EF4-FFF2-40B4-BE49-F238E27FC236}">
                <a16:creationId xmlns:a16="http://schemas.microsoft.com/office/drawing/2014/main" id="{47E55EC4-5291-CE9E-2D1F-EA12E3E39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BD8352A-F6AF-B71C-8750-43E2D1FEEBE6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0" name="Freeform 522">
              <a:extLst>
                <a:ext uri="{FF2B5EF4-FFF2-40B4-BE49-F238E27FC236}">
                  <a16:creationId xmlns:a16="http://schemas.microsoft.com/office/drawing/2014/main" id="{7B8AB3EC-DA18-EE4F-BFCD-820BE156F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1" name="Freeform 523">
              <a:extLst>
                <a:ext uri="{FF2B5EF4-FFF2-40B4-BE49-F238E27FC236}">
                  <a16:creationId xmlns:a16="http://schemas.microsoft.com/office/drawing/2014/main" id="{3895C15E-D240-93A6-35BC-34840B5B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2" name="Freeform 524">
              <a:extLst>
                <a:ext uri="{FF2B5EF4-FFF2-40B4-BE49-F238E27FC236}">
                  <a16:creationId xmlns:a16="http://schemas.microsoft.com/office/drawing/2014/main" id="{02FFAFF2-6999-D636-83FD-30303C8C5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3" name="Freeform 525">
              <a:extLst>
                <a:ext uri="{FF2B5EF4-FFF2-40B4-BE49-F238E27FC236}">
                  <a16:creationId xmlns:a16="http://schemas.microsoft.com/office/drawing/2014/main" id="{7C6EC571-5E05-8D1B-6C43-69CBE20FC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4" name="Freeform 526">
              <a:extLst>
                <a:ext uri="{FF2B5EF4-FFF2-40B4-BE49-F238E27FC236}">
                  <a16:creationId xmlns:a16="http://schemas.microsoft.com/office/drawing/2014/main" id="{BA8BF32F-2853-1C52-F4B1-4BCE9063E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5" name="Freeform 527">
              <a:extLst>
                <a:ext uri="{FF2B5EF4-FFF2-40B4-BE49-F238E27FC236}">
                  <a16:creationId xmlns:a16="http://schemas.microsoft.com/office/drawing/2014/main" id="{616DD0E9-03B6-E1EE-04ED-115C7433AC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6" name="Freeform 528">
              <a:extLst>
                <a:ext uri="{FF2B5EF4-FFF2-40B4-BE49-F238E27FC236}">
                  <a16:creationId xmlns:a16="http://schemas.microsoft.com/office/drawing/2014/main" id="{E6B881F8-05B6-BFA9-CBE2-A62ACCCEC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7" name="Freeform 529">
              <a:extLst>
                <a:ext uri="{FF2B5EF4-FFF2-40B4-BE49-F238E27FC236}">
                  <a16:creationId xmlns:a16="http://schemas.microsoft.com/office/drawing/2014/main" id="{FB202834-09DE-4BD2-E158-A7A6F795A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8" name="Freeform 530">
              <a:extLst>
                <a:ext uri="{FF2B5EF4-FFF2-40B4-BE49-F238E27FC236}">
                  <a16:creationId xmlns:a16="http://schemas.microsoft.com/office/drawing/2014/main" id="{6D72A1B4-A683-5CEB-3BA3-B9C657AC2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9" name="Freeform 531">
              <a:extLst>
                <a:ext uri="{FF2B5EF4-FFF2-40B4-BE49-F238E27FC236}">
                  <a16:creationId xmlns:a16="http://schemas.microsoft.com/office/drawing/2014/main" id="{5E38D26F-A728-9D97-7438-C108E7E7A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0" name="Freeform 532">
              <a:extLst>
                <a:ext uri="{FF2B5EF4-FFF2-40B4-BE49-F238E27FC236}">
                  <a16:creationId xmlns:a16="http://schemas.microsoft.com/office/drawing/2014/main" id="{73E626EC-A6D8-8B4B-3ACA-AA5EC6202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1" name="Freeform 533">
              <a:extLst>
                <a:ext uri="{FF2B5EF4-FFF2-40B4-BE49-F238E27FC236}">
                  <a16:creationId xmlns:a16="http://schemas.microsoft.com/office/drawing/2014/main" id="{691FCC71-D5B3-660E-56A8-65651F7E1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2" name="Freeform 534">
              <a:extLst>
                <a:ext uri="{FF2B5EF4-FFF2-40B4-BE49-F238E27FC236}">
                  <a16:creationId xmlns:a16="http://schemas.microsoft.com/office/drawing/2014/main" id="{86D57902-DAA3-6D6E-7753-42CD5F3B0D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3" name="Freeform 535">
              <a:extLst>
                <a:ext uri="{FF2B5EF4-FFF2-40B4-BE49-F238E27FC236}">
                  <a16:creationId xmlns:a16="http://schemas.microsoft.com/office/drawing/2014/main" id="{5A513126-43D9-4D61-6AB9-D5B5D8D82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4" name="Freeform 536">
              <a:extLst>
                <a:ext uri="{FF2B5EF4-FFF2-40B4-BE49-F238E27FC236}">
                  <a16:creationId xmlns:a16="http://schemas.microsoft.com/office/drawing/2014/main" id="{4284253B-09CE-2BEA-667E-59ECF81A0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5" name="Freeform 537">
              <a:extLst>
                <a:ext uri="{FF2B5EF4-FFF2-40B4-BE49-F238E27FC236}">
                  <a16:creationId xmlns:a16="http://schemas.microsoft.com/office/drawing/2014/main" id="{812774C8-9D00-CA04-F9AD-D0698DB1A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6" name="Freeform 538">
              <a:extLst>
                <a:ext uri="{FF2B5EF4-FFF2-40B4-BE49-F238E27FC236}">
                  <a16:creationId xmlns:a16="http://schemas.microsoft.com/office/drawing/2014/main" id="{1509399E-B4BC-0F7E-F342-AC079A45C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7" name="Freeform 539">
              <a:extLst>
                <a:ext uri="{FF2B5EF4-FFF2-40B4-BE49-F238E27FC236}">
                  <a16:creationId xmlns:a16="http://schemas.microsoft.com/office/drawing/2014/main" id="{83A3ACCA-DFAA-A288-FB74-00EA1434B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8" name="Freeform 540">
              <a:extLst>
                <a:ext uri="{FF2B5EF4-FFF2-40B4-BE49-F238E27FC236}">
                  <a16:creationId xmlns:a16="http://schemas.microsoft.com/office/drawing/2014/main" id="{03183088-2DDC-EF73-8A80-034B9AB97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9" name="Freeform 541">
              <a:extLst>
                <a:ext uri="{FF2B5EF4-FFF2-40B4-BE49-F238E27FC236}">
                  <a16:creationId xmlns:a16="http://schemas.microsoft.com/office/drawing/2014/main" id="{2DA58486-13C7-E7D8-486C-80CE6C68B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0" name="Freeform 542">
              <a:extLst>
                <a:ext uri="{FF2B5EF4-FFF2-40B4-BE49-F238E27FC236}">
                  <a16:creationId xmlns:a16="http://schemas.microsoft.com/office/drawing/2014/main" id="{0E821A3F-254F-11D8-AD61-63DF95FB7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1" name="Freeform 543">
              <a:extLst>
                <a:ext uri="{FF2B5EF4-FFF2-40B4-BE49-F238E27FC236}">
                  <a16:creationId xmlns:a16="http://schemas.microsoft.com/office/drawing/2014/main" id="{4219A1BC-35C3-74DA-846E-59EEB81C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2" name="Freeform 544">
              <a:extLst>
                <a:ext uri="{FF2B5EF4-FFF2-40B4-BE49-F238E27FC236}">
                  <a16:creationId xmlns:a16="http://schemas.microsoft.com/office/drawing/2014/main" id="{F65B3E47-BBA4-73AA-7DCD-C9F42B01E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3" name="Freeform 545">
              <a:extLst>
                <a:ext uri="{FF2B5EF4-FFF2-40B4-BE49-F238E27FC236}">
                  <a16:creationId xmlns:a16="http://schemas.microsoft.com/office/drawing/2014/main" id="{02661F83-C1B0-209C-758D-0B49C0C22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4" name="Freeform 546">
              <a:extLst>
                <a:ext uri="{FF2B5EF4-FFF2-40B4-BE49-F238E27FC236}">
                  <a16:creationId xmlns:a16="http://schemas.microsoft.com/office/drawing/2014/main" id="{DA030E9B-4A53-B8AE-28C1-9069C96A2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5" name="Freeform 547">
              <a:extLst>
                <a:ext uri="{FF2B5EF4-FFF2-40B4-BE49-F238E27FC236}">
                  <a16:creationId xmlns:a16="http://schemas.microsoft.com/office/drawing/2014/main" id="{3442BA8A-5A20-3020-668B-87190E4EB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6" name="Freeform 548">
              <a:extLst>
                <a:ext uri="{FF2B5EF4-FFF2-40B4-BE49-F238E27FC236}">
                  <a16:creationId xmlns:a16="http://schemas.microsoft.com/office/drawing/2014/main" id="{A62AF997-C7D4-0294-6B8F-E013C1A49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7" name="Freeform 549">
              <a:extLst>
                <a:ext uri="{FF2B5EF4-FFF2-40B4-BE49-F238E27FC236}">
                  <a16:creationId xmlns:a16="http://schemas.microsoft.com/office/drawing/2014/main" id="{8C2F985E-6395-5817-DEE7-115A135D7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8" name="Freeform 550">
              <a:extLst>
                <a:ext uri="{FF2B5EF4-FFF2-40B4-BE49-F238E27FC236}">
                  <a16:creationId xmlns:a16="http://schemas.microsoft.com/office/drawing/2014/main" id="{56B1F37F-58E4-ED5B-CB55-D3814AFB3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9" name="Freeform 551">
              <a:extLst>
                <a:ext uri="{FF2B5EF4-FFF2-40B4-BE49-F238E27FC236}">
                  <a16:creationId xmlns:a16="http://schemas.microsoft.com/office/drawing/2014/main" id="{98F72B29-0E65-9C60-9195-E7A07AC56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0" name="Freeform 552">
              <a:extLst>
                <a:ext uri="{FF2B5EF4-FFF2-40B4-BE49-F238E27FC236}">
                  <a16:creationId xmlns:a16="http://schemas.microsoft.com/office/drawing/2014/main" id="{F045C91A-4FD8-EDD6-CAB6-D66E6342E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1" name="Freeform 553">
              <a:extLst>
                <a:ext uri="{FF2B5EF4-FFF2-40B4-BE49-F238E27FC236}">
                  <a16:creationId xmlns:a16="http://schemas.microsoft.com/office/drawing/2014/main" id="{D9957588-AFEB-F731-B6B0-70F0DF4D5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2" name="Freeform 554">
              <a:extLst>
                <a:ext uri="{FF2B5EF4-FFF2-40B4-BE49-F238E27FC236}">
                  <a16:creationId xmlns:a16="http://schemas.microsoft.com/office/drawing/2014/main" id="{5F2D43A8-74E1-BE3C-0EA7-71E1FD259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3" name="Freeform 555">
              <a:extLst>
                <a:ext uri="{FF2B5EF4-FFF2-40B4-BE49-F238E27FC236}">
                  <a16:creationId xmlns:a16="http://schemas.microsoft.com/office/drawing/2014/main" id="{09BB72B9-7863-4257-55A9-27CCD3A9E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4" name="Freeform 556">
              <a:extLst>
                <a:ext uri="{FF2B5EF4-FFF2-40B4-BE49-F238E27FC236}">
                  <a16:creationId xmlns:a16="http://schemas.microsoft.com/office/drawing/2014/main" id="{EB6A8368-6DFB-E2A8-0879-91D59D788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5" name="Freeform 557">
              <a:extLst>
                <a:ext uri="{FF2B5EF4-FFF2-40B4-BE49-F238E27FC236}">
                  <a16:creationId xmlns:a16="http://schemas.microsoft.com/office/drawing/2014/main" id="{D146E784-0D4C-970D-E066-C48F4FF85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6" name="Freeform 558">
              <a:extLst>
                <a:ext uri="{FF2B5EF4-FFF2-40B4-BE49-F238E27FC236}">
                  <a16:creationId xmlns:a16="http://schemas.microsoft.com/office/drawing/2014/main" id="{CEDD0C51-1609-FF72-3CAF-B534C8950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7" name="Freeform 559">
              <a:extLst>
                <a:ext uri="{FF2B5EF4-FFF2-40B4-BE49-F238E27FC236}">
                  <a16:creationId xmlns:a16="http://schemas.microsoft.com/office/drawing/2014/main" id="{48F332BB-53A9-7204-724F-B08723F7B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8" name="Freeform 560">
              <a:extLst>
                <a:ext uri="{FF2B5EF4-FFF2-40B4-BE49-F238E27FC236}">
                  <a16:creationId xmlns:a16="http://schemas.microsoft.com/office/drawing/2014/main" id="{AF13AD87-EC38-A12A-50F4-580748555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9" name="Freeform 561">
              <a:extLst>
                <a:ext uri="{FF2B5EF4-FFF2-40B4-BE49-F238E27FC236}">
                  <a16:creationId xmlns:a16="http://schemas.microsoft.com/office/drawing/2014/main" id="{5FB0C48D-2326-EC57-5C97-7AE75B775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0" name="Freeform 562">
              <a:extLst>
                <a:ext uri="{FF2B5EF4-FFF2-40B4-BE49-F238E27FC236}">
                  <a16:creationId xmlns:a16="http://schemas.microsoft.com/office/drawing/2014/main" id="{FAEC86E3-BF04-13F6-109B-8F89D887F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1" name="Freeform 563">
              <a:extLst>
                <a:ext uri="{FF2B5EF4-FFF2-40B4-BE49-F238E27FC236}">
                  <a16:creationId xmlns:a16="http://schemas.microsoft.com/office/drawing/2014/main" id="{350FD3BF-ED8E-8339-2BCE-76E1FBABB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2" name="Freeform 564">
              <a:extLst>
                <a:ext uri="{FF2B5EF4-FFF2-40B4-BE49-F238E27FC236}">
                  <a16:creationId xmlns:a16="http://schemas.microsoft.com/office/drawing/2014/main" id="{2EF044EB-307E-C44A-E2EA-F834D34A7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3" name="Freeform 565">
              <a:extLst>
                <a:ext uri="{FF2B5EF4-FFF2-40B4-BE49-F238E27FC236}">
                  <a16:creationId xmlns:a16="http://schemas.microsoft.com/office/drawing/2014/main" id="{437FCEB9-3B88-E6B7-EF08-39B4E83C4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4" name="Freeform 566">
              <a:extLst>
                <a:ext uri="{FF2B5EF4-FFF2-40B4-BE49-F238E27FC236}">
                  <a16:creationId xmlns:a16="http://schemas.microsoft.com/office/drawing/2014/main" id="{84B72BA6-D4D0-090C-8D20-7B7CB0589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5" name="Freeform 567">
              <a:extLst>
                <a:ext uri="{FF2B5EF4-FFF2-40B4-BE49-F238E27FC236}">
                  <a16:creationId xmlns:a16="http://schemas.microsoft.com/office/drawing/2014/main" id="{18118F49-1490-853E-7322-FBDF58887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6" name="Freeform 568">
              <a:extLst>
                <a:ext uri="{FF2B5EF4-FFF2-40B4-BE49-F238E27FC236}">
                  <a16:creationId xmlns:a16="http://schemas.microsoft.com/office/drawing/2014/main" id="{3528BE96-D174-F99A-CCAB-B608D08F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7" name="Freeform 569">
              <a:extLst>
                <a:ext uri="{FF2B5EF4-FFF2-40B4-BE49-F238E27FC236}">
                  <a16:creationId xmlns:a16="http://schemas.microsoft.com/office/drawing/2014/main" id="{E227B313-4552-3D08-22A1-1350B1675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8" name="Freeform 570">
              <a:extLst>
                <a:ext uri="{FF2B5EF4-FFF2-40B4-BE49-F238E27FC236}">
                  <a16:creationId xmlns:a16="http://schemas.microsoft.com/office/drawing/2014/main" id="{AA3322C8-E87C-4991-DAFE-64951B855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9" name="Freeform 571">
              <a:extLst>
                <a:ext uri="{FF2B5EF4-FFF2-40B4-BE49-F238E27FC236}">
                  <a16:creationId xmlns:a16="http://schemas.microsoft.com/office/drawing/2014/main" id="{7202B838-0C82-CAD1-C1DC-CAEFDE725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0" name="Freeform 572">
              <a:extLst>
                <a:ext uri="{FF2B5EF4-FFF2-40B4-BE49-F238E27FC236}">
                  <a16:creationId xmlns:a16="http://schemas.microsoft.com/office/drawing/2014/main" id="{D834FEA5-C32F-24EA-08EB-8C350CC2F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1" name="Freeform 573">
              <a:extLst>
                <a:ext uri="{FF2B5EF4-FFF2-40B4-BE49-F238E27FC236}">
                  <a16:creationId xmlns:a16="http://schemas.microsoft.com/office/drawing/2014/main" id="{3C5F708D-23C1-BD99-DFF1-9E6E4301D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2" name="Freeform 574">
              <a:extLst>
                <a:ext uri="{FF2B5EF4-FFF2-40B4-BE49-F238E27FC236}">
                  <a16:creationId xmlns:a16="http://schemas.microsoft.com/office/drawing/2014/main" id="{1FB1BE57-5C3D-AFA5-ADB1-B632F6827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3" name="Freeform 575">
              <a:extLst>
                <a:ext uri="{FF2B5EF4-FFF2-40B4-BE49-F238E27FC236}">
                  <a16:creationId xmlns:a16="http://schemas.microsoft.com/office/drawing/2014/main" id="{FB15CC2E-8411-32FF-2168-B417BDB53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4" name="Freeform 576">
              <a:extLst>
                <a:ext uri="{FF2B5EF4-FFF2-40B4-BE49-F238E27FC236}">
                  <a16:creationId xmlns:a16="http://schemas.microsoft.com/office/drawing/2014/main" id="{9DD9EC94-48A0-56F9-523E-113FAEFF3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5" name="Freeform 577">
              <a:extLst>
                <a:ext uri="{FF2B5EF4-FFF2-40B4-BE49-F238E27FC236}">
                  <a16:creationId xmlns:a16="http://schemas.microsoft.com/office/drawing/2014/main" id="{52DDF675-D144-480D-9598-F2AB0D48D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6" name="Freeform 578">
              <a:extLst>
                <a:ext uri="{FF2B5EF4-FFF2-40B4-BE49-F238E27FC236}">
                  <a16:creationId xmlns:a16="http://schemas.microsoft.com/office/drawing/2014/main" id="{808140AC-382B-4E8B-7264-D920715F4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7" name="Freeform 579">
              <a:extLst>
                <a:ext uri="{FF2B5EF4-FFF2-40B4-BE49-F238E27FC236}">
                  <a16:creationId xmlns:a16="http://schemas.microsoft.com/office/drawing/2014/main" id="{3BDDD5C4-D40A-A238-F47E-44B3D39FD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8" name="Freeform 580">
              <a:extLst>
                <a:ext uri="{FF2B5EF4-FFF2-40B4-BE49-F238E27FC236}">
                  <a16:creationId xmlns:a16="http://schemas.microsoft.com/office/drawing/2014/main" id="{9683EC3C-887B-AE0F-2BD8-0B8A637E8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9" name="Freeform 581">
              <a:extLst>
                <a:ext uri="{FF2B5EF4-FFF2-40B4-BE49-F238E27FC236}">
                  <a16:creationId xmlns:a16="http://schemas.microsoft.com/office/drawing/2014/main" id="{855BCF0D-19BB-DDC6-2CBA-BC01F16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0" name="Freeform 582">
              <a:extLst>
                <a:ext uri="{FF2B5EF4-FFF2-40B4-BE49-F238E27FC236}">
                  <a16:creationId xmlns:a16="http://schemas.microsoft.com/office/drawing/2014/main" id="{43E66435-C630-EA11-328D-5B5A34928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1" name="Freeform 583">
              <a:extLst>
                <a:ext uri="{FF2B5EF4-FFF2-40B4-BE49-F238E27FC236}">
                  <a16:creationId xmlns:a16="http://schemas.microsoft.com/office/drawing/2014/main" id="{8E44E02D-6604-2F11-7A3C-213D48B88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2" name="Freeform 584">
              <a:extLst>
                <a:ext uri="{FF2B5EF4-FFF2-40B4-BE49-F238E27FC236}">
                  <a16:creationId xmlns:a16="http://schemas.microsoft.com/office/drawing/2014/main" id="{5D85534F-1F50-D31D-719F-585E71FFE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3" name="Freeform 585">
              <a:extLst>
                <a:ext uri="{FF2B5EF4-FFF2-40B4-BE49-F238E27FC236}">
                  <a16:creationId xmlns:a16="http://schemas.microsoft.com/office/drawing/2014/main" id="{98C923A5-EDB2-1B7C-5D98-EE4C79C59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4" name="Freeform 586">
              <a:extLst>
                <a:ext uri="{FF2B5EF4-FFF2-40B4-BE49-F238E27FC236}">
                  <a16:creationId xmlns:a16="http://schemas.microsoft.com/office/drawing/2014/main" id="{345E43D8-8014-AE77-8F3E-04768089C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5" name="Freeform 587">
              <a:extLst>
                <a:ext uri="{FF2B5EF4-FFF2-40B4-BE49-F238E27FC236}">
                  <a16:creationId xmlns:a16="http://schemas.microsoft.com/office/drawing/2014/main" id="{92E8D4E5-6AB5-7CFF-1657-0A1C95B7D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6" name="Freeform 588">
              <a:extLst>
                <a:ext uri="{FF2B5EF4-FFF2-40B4-BE49-F238E27FC236}">
                  <a16:creationId xmlns:a16="http://schemas.microsoft.com/office/drawing/2014/main" id="{B2C02A52-3379-4743-DD4D-6F61EDDD9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7" name="Freeform 589">
              <a:extLst>
                <a:ext uri="{FF2B5EF4-FFF2-40B4-BE49-F238E27FC236}">
                  <a16:creationId xmlns:a16="http://schemas.microsoft.com/office/drawing/2014/main" id="{535AD06D-1D79-63A5-596D-6CB02658D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8" name="Freeform 590">
              <a:extLst>
                <a:ext uri="{FF2B5EF4-FFF2-40B4-BE49-F238E27FC236}">
                  <a16:creationId xmlns:a16="http://schemas.microsoft.com/office/drawing/2014/main" id="{EB188E9A-32F6-38B3-0BC1-EB6DF0714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9" name="Freeform 591">
              <a:extLst>
                <a:ext uri="{FF2B5EF4-FFF2-40B4-BE49-F238E27FC236}">
                  <a16:creationId xmlns:a16="http://schemas.microsoft.com/office/drawing/2014/main" id="{1F031100-04C0-21F5-3855-D997FA22A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0" name="Freeform 592">
              <a:extLst>
                <a:ext uri="{FF2B5EF4-FFF2-40B4-BE49-F238E27FC236}">
                  <a16:creationId xmlns:a16="http://schemas.microsoft.com/office/drawing/2014/main" id="{250054B3-51F5-DF80-B0A5-A3E40A913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1" name="Freeform 593">
              <a:extLst>
                <a:ext uri="{FF2B5EF4-FFF2-40B4-BE49-F238E27FC236}">
                  <a16:creationId xmlns:a16="http://schemas.microsoft.com/office/drawing/2014/main" id="{F8351E7C-5982-8384-1A6E-B59FF7C5E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2" name="Freeform 594">
              <a:extLst>
                <a:ext uri="{FF2B5EF4-FFF2-40B4-BE49-F238E27FC236}">
                  <a16:creationId xmlns:a16="http://schemas.microsoft.com/office/drawing/2014/main" id="{8B65222F-C916-7D63-045A-113F9AA8D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3" name="Freeform 595">
              <a:extLst>
                <a:ext uri="{FF2B5EF4-FFF2-40B4-BE49-F238E27FC236}">
                  <a16:creationId xmlns:a16="http://schemas.microsoft.com/office/drawing/2014/main" id="{4E0E5675-88AA-1CE4-85CD-804CEC971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4" name="Freeform 596">
              <a:extLst>
                <a:ext uri="{FF2B5EF4-FFF2-40B4-BE49-F238E27FC236}">
                  <a16:creationId xmlns:a16="http://schemas.microsoft.com/office/drawing/2014/main" id="{4AD563A6-3BAA-002F-6B42-2C93715D5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5" name="Freeform 597">
              <a:extLst>
                <a:ext uri="{FF2B5EF4-FFF2-40B4-BE49-F238E27FC236}">
                  <a16:creationId xmlns:a16="http://schemas.microsoft.com/office/drawing/2014/main" id="{74691BB0-422E-8F71-8395-2E825E6B1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6" name="Freeform 598">
              <a:extLst>
                <a:ext uri="{FF2B5EF4-FFF2-40B4-BE49-F238E27FC236}">
                  <a16:creationId xmlns:a16="http://schemas.microsoft.com/office/drawing/2014/main" id="{03DEE814-F5B1-E04A-1F9C-D3B29EDFC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7" name="Freeform 599">
              <a:extLst>
                <a:ext uri="{FF2B5EF4-FFF2-40B4-BE49-F238E27FC236}">
                  <a16:creationId xmlns:a16="http://schemas.microsoft.com/office/drawing/2014/main" id="{8BB9BDA9-CF51-8358-D496-2CB764B90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8" name="Freeform 600">
              <a:extLst>
                <a:ext uri="{FF2B5EF4-FFF2-40B4-BE49-F238E27FC236}">
                  <a16:creationId xmlns:a16="http://schemas.microsoft.com/office/drawing/2014/main" id="{4842C5EE-4E89-313E-840E-58E381EC4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9" name="Freeform 601">
              <a:extLst>
                <a:ext uri="{FF2B5EF4-FFF2-40B4-BE49-F238E27FC236}">
                  <a16:creationId xmlns:a16="http://schemas.microsoft.com/office/drawing/2014/main" id="{2A921742-BFB2-FC79-3BA3-BA1EC9AF4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0" name="Freeform 602">
              <a:extLst>
                <a:ext uri="{FF2B5EF4-FFF2-40B4-BE49-F238E27FC236}">
                  <a16:creationId xmlns:a16="http://schemas.microsoft.com/office/drawing/2014/main" id="{D44E8EF9-4D79-399F-BD8C-117FD7967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1" name="Freeform 603">
              <a:extLst>
                <a:ext uri="{FF2B5EF4-FFF2-40B4-BE49-F238E27FC236}">
                  <a16:creationId xmlns:a16="http://schemas.microsoft.com/office/drawing/2014/main" id="{397838DD-7BC5-77A2-B3A1-E63D5D514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2" name="Freeform 604">
              <a:extLst>
                <a:ext uri="{FF2B5EF4-FFF2-40B4-BE49-F238E27FC236}">
                  <a16:creationId xmlns:a16="http://schemas.microsoft.com/office/drawing/2014/main" id="{585A7DD5-433B-1059-27CD-BF9B120A3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3" name="Freeform 605">
              <a:extLst>
                <a:ext uri="{FF2B5EF4-FFF2-40B4-BE49-F238E27FC236}">
                  <a16:creationId xmlns:a16="http://schemas.microsoft.com/office/drawing/2014/main" id="{73EE95E8-7C0D-D20D-FB53-B1603805C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4" name="Freeform 606">
              <a:extLst>
                <a:ext uri="{FF2B5EF4-FFF2-40B4-BE49-F238E27FC236}">
                  <a16:creationId xmlns:a16="http://schemas.microsoft.com/office/drawing/2014/main" id="{C224A359-90F5-7555-64BF-E4FB89B1B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2D007DE-7458-4699-F406-AC17A1621A4D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6" name="Freeform 608">
                <a:extLst>
                  <a:ext uri="{FF2B5EF4-FFF2-40B4-BE49-F238E27FC236}">
                    <a16:creationId xmlns:a16="http://schemas.microsoft.com/office/drawing/2014/main" id="{3C9EF99E-D084-540D-D053-D4C077760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7" name="Freeform 609">
                <a:extLst>
                  <a:ext uri="{FF2B5EF4-FFF2-40B4-BE49-F238E27FC236}">
                    <a16:creationId xmlns:a16="http://schemas.microsoft.com/office/drawing/2014/main" id="{A80C4143-0446-0CED-0E9C-E7E82082B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8" name="Freeform 610">
                <a:extLst>
                  <a:ext uri="{FF2B5EF4-FFF2-40B4-BE49-F238E27FC236}">
                    <a16:creationId xmlns:a16="http://schemas.microsoft.com/office/drawing/2014/main" id="{15AFD0C7-5275-F91B-DE69-3B63C4B38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9" name="Freeform 611">
                <a:extLst>
                  <a:ext uri="{FF2B5EF4-FFF2-40B4-BE49-F238E27FC236}">
                    <a16:creationId xmlns:a16="http://schemas.microsoft.com/office/drawing/2014/main" id="{69BD3F80-1533-84C7-F4C7-38558515A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0" name="Freeform 612">
                <a:extLst>
                  <a:ext uri="{FF2B5EF4-FFF2-40B4-BE49-F238E27FC236}">
                    <a16:creationId xmlns:a16="http://schemas.microsoft.com/office/drawing/2014/main" id="{D2317A49-1308-3BB7-6E79-00B3D455C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1" name="Freeform 613">
                <a:extLst>
                  <a:ext uri="{FF2B5EF4-FFF2-40B4-BE49-F238E27FC236}">
                    <a16:creationId xmlns:a16="http://schemas.microsoft.com/office/drawing/2014/main" id="{D77F2FAB-A104-0E00-BE2A-101BF186B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2" name="Freeform 614">
                <a:extLst>
                  <a:ext uri="{FF2B5EF4-FFF2-40B4-BE49-F238E27FC236}">
                    <a16:creationId xmlns:a16="http://schemas.microsoft.com/office/drawing/2014/main" id="{143AD3AA-35A8-69C0-A247-1D42302BC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3" name="Freeform 615">
                <a:extLst>
                  <a:ext uri="{FF2B5EF4-FFF2-40B4-BE49-F238E27FC236}">
                    <a16:creationId xmlns:a16="http://schemas.microsoft.com/office/drawing/2014/main" id="{06ACF1F0-F5BE-CCB2-B366-591C65421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4" name="Freeform 616">
                <a:extLst>
                  <a:ext uri="{FF2B5EF4-FFF2-40B4-BE49-F238E27FC236}">
                    <a16:creationId xmlns:a16="http://schemas.microsoft.com/office/drawing/2014/main" id="{652F251D-BEF8-61A2-9F0C-7FAF91B15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5" name="Freeform 617">
                <a:extLst>
                  <a:ext uri="{FF2B5EF4-FFF2-40B4-BE49-F238E27FC236}">
                    <a16:creationId xmlns:a16="http://schemas.microsoft.com/office/drawing/2014/main" id="{8B5775BF-EDEF-5B48-CEB8-CE28EE550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6" name="Freeform 618">
                <a:extLst>
                  <a:ext uri="{FF2B5EF4-FFF2-40B4-BE49-F238E27FC236}">
                    <a16:creationId xmlns:a16="http://schemas.microsoft.com/office/drawing/2014/main" id="{8E23CC91-EAFE-4C6F-4B88-CA740A179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7" name="Freeform 619">
                <a:extLst>
                  <a:ext uri="{FF2B5EF4-FFF2-40B4-BE49-F238E27FC236}">
                    <a16:creationId xmlns:a16="http://schemas.microsoft.com/office/drawing/2014/main" id="{907D730F-4E9C-C9ED-808A-49FF46B43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8" name="Freeform 620">
                <a:extLst>
                  <a:ext uri="{FF2B5EF4-FFF2-40B4-BE49-F238E27FC236}">
                    <a16:creationId xmlns:a16="http://schemas.microsoft.com/office/drawing/2014/main" id="{176E47CC-D55D-9FCC-48FE-D4331F308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9" name="Freeform 621">
                <a:extLst>
                  <a:ext uri="{FF2B5EF4-FFF2-40B4-BE49-F238E27FC236}">
                    <a16:creationId xmlns:a16="http://schemas.microsoft.com/office/drawing/2014/main" id="{45F9207C-8BE3-81B2-FE6A-8EAB5B2CA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0" name="Freeform 622">
                <a:extLst>
                  <a:ext uri="{FF2B5EF4-FFF2-40B4-BE49-F238E27FC236}">
                    <a16:creationId xmlns:a16="http://schemas.microsoft.com/office/drawing/2014/main" id="{B5A1A24B-61DF-4A2E-D6D4-C92833CA1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1" name="Freeform 623">
                <a:extLst>
                  <a:ext uri="{FF2B5EF4-FFF2-40B4-BE49-F238E27FC236}">
                    <a16:creationId xmlns:a16="http://schemas.microsoft.com/office/drawing/2014/main" id="{E009E2DE-36C0-853F-B0C8-6DC35E6F1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2" name="Freeform 624">
                <a:extLst>
                  <a:ext uri="{FF2B5EF4-FFF2-40B4-BE49-F238E27FC236}">
                    <a16:creationId xmlns:a16="http://schemas.microsoft.com/office/drawing/2014/main" id="{F0105FEC-D3BD-5CDC-AC8E-380CD99AF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3" name="Freeform 625">
                <a:extLst>
                  <a:ext uri="{FF2B5EF4-FFF2-40B4-BE49-F238E27FC236}">
                    <a16:creationId xmlns:a16="http://schemas.microsoft.com/office/drawing/2014/main" id="{B600DCA4-4811-BA3D-935B-AFEB8F1EB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4" name="Freeform 626">
                <a:extLst>
                  <a:ext uri="{FF2B5EF4-FFF2-40B4-BE49-F238E27FC236}">
                    <a16:creationId xmlns:a16="http://schemas.microsoft.com/office/drawing/2014/main" id="{71FE473E-607A-3F83-2453-7D4C80077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5" name="Freeform 627">
                <a:extLst>
                  <a:ext uri="{FF2B5EF4-FFF2-40B4-BE49-F238E27FC236}">
                    <a16:creationId xmlns:a16="http://schemas.microsoft.com/office/drawing/2014/main" id="{AEF1E506-E719-9191-E499-65A71DCA8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6" name="Freeform 628">
                <a:extLst>
                  <a:ext uri="{FF2B5EF4-FFF2-40B4-BE49-F238E27FC236}">
                    <a16:creationId xmlns:a16="http://schemas.microsoft.com/office/drawing/2014/main" id="{9A53D6D1-C262-58DE-8E28-B76F7E5A0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7" name="Freeform 629">
                <a:extLst>
                  <a:ext uri="{FF2B5EF4-FFF2-40B4-BE49-F238E27FC236}">
                    <a16:creationId xmlns:a16="http://schemas.microsoft.com/office/drawing/2014/main" id="{5D8B61E4-43D6-DAC5-4733-DD266A82C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8" name="Freeform 630">
                <a:extLst>
                  <a:ext uri="{FF2B5EF4-FFF2-40B4-BE49-F238E27FC236}">
                    <a16:creationId xmlns:a16="http://schemas.microsoft.com/office/drawing/2014/main" id="{513BC51B-E68B-8EA4-5243-0C8A8E52B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9" name="Freeform 631">
                <a:extLst>
                  <a:ext uri="{FF2B5EF4-FFF2-40B4-BE49-F238E27FC236}">
                    <a16:creationId xmlns:a16="http://schemas.microsoft.com/office/drawing/2014/main" id="{4A0EAE62-ABE2-CC20-9E69-C2CE199E6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DB70E655-3818-E476-1BA4-A804318AC0ED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1" name="Freeform 522">
              <a:extLst>
                <a:ext uri="{FF2B5EF4-FFF2-40B4-BE49-F238E27FC236}">
                  <a16:creationId xmlns:a16="http://schemas.microsoft.com/office/drawing/2014/main" id="{D0A671D3-9C15-1222-4080-86D9E4551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2" name="Freeform 523">
              <a:extLst>
                <a:ext uri="{FF2B5EF4-FFF2-40B4-BE49-F238E27FC236}">
                  <a16:creationId xmlns:a16="http://schemas.microsoft.com/office/drawing/2014/main" id="{682DE251-885C-D4E0-173C-5EA298C7D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3" name="Freeform 524">
              <a:extLst>
                <a:ext uri="{FF2B5EF4-FFF2-40B4-BE49-F238E27FC236}">
                  <a16:creationId xmlns:a16="http://schemas.microsoft.com/office/drawing/2014/main" id="{21E62B85-3C3B-E749-0F87-3EDD63B82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4" name="Freeform 525">
              <a:extLst>
                <a:ext uri="{FF2B5EF4-FFF2-40B4-BE49-F238E27FC236}">
                  <a16:creationId xmlns:a16="http://schemas.microsoft.com/office/drawing/2014/main" id="{9BFA2876-4DF8-0EBD-BC31-26135A1BE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5" name="Freeform 526">
              <a:extLst>
                <a:ext uri="{FF2B5EF4-FFF2-40B4-BE49-F238E27FC236}">
                  <a16:creationId xmlns:a16="http://schemas.microsoft.com/office/drawing/2014/main" id="{7D9020D1-A3AD-2047-7058-2853C9177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6" name="Freeform 527">
              <a:extLst>
                <a:ext uri="{FF2B5EF4-FFF2-40B4-BE49-F238E27FC236}">
                  <a16:creationId xmlns:a16="http://schemas.microsoft.com/office/drawing/2014/main" id="{7A81221F-6F65-9552-16A3-F1B4FD017D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7" name="Freeform 528">
              <a:extLst>
                <a:ext uri="{FF2B5EF4-FFF2-40B4-BE49-F238E27FC236}">
                  <a16:creationId xmlns:a16="http://schemas.microsoft.com/office/drawing/2014/main" id="{6AD7362C-E9EA-B306-2C79-D1A193FE2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8" name="Freeform 529">
              <a:extLst>
                <a:ext uri="{FF2B5EF4-FFF2-40B4-BE49-F238E27FC236}">
                  <a16:creationId xmlns:a16="http://schemas.microsoft.com/office/drawing/2014/main" id="{811D1068-DC51-BCC8-6361-EE6A3A390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9" name="Freeform 530">
              <a:extLst>
                <a:ext uri="{FF2B5EF4-FFF2-40B4-BE49-F238E27FC236}">
                  <a16:creationId xmlns:a16="http://schemas.microsoft.com/office/drawing/2014/main" id="{C9D1CC30-BFFC-C8B5-B7DC-65A4E506E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0" name="Freeform 531">
              <a:extLst>
                <a:ext uri="{FF2B5EF4-FFF2-40B4-BE49-F238E27FC236}">
                  <a16:creationId xmlns:a16="http://schemas.microsoft.com/office/drawing/2014/main" id="{E3804B15-A4FF-4333-98E3-0DFB3ECC3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1" name="Freeform 532">
              <a:extLst>
                <a:ext uri="{FF2B5EF4-FFF2-40B4-BE49-F238E27FC236}">
                  <a16:creationId xmlns:a16="http://schemas.microsoft.com/office/drawing/2014/main" id="{96CA0425-593D-8183-990B-12C4A8F47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2" name="Freeform 533">
              <a:extLst>
                <a:ext uri="{FF2B5EF4-FFF2-40B4-BE49-F238E27FC236}">
                  <a16:creationId xmlns:a16="http://schemas.microsoft.com/office/drawing/2014/main" id="{4B410247-88D9-A28D-8BC9-4D22DF066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3" name="Freeform 534">
              <a:extLst>
                <a:ext uri="{FF2B5EF4-FFF2-40B4-BE49-F238E27FC236}">
                  <a16:creationId xmlns:a16="http://schemas.microsoft.com/office/drawing/2014/main" id="{9227AAEA-FDF2-A58D-0B70-9A17D0459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4" name="Freeform 535">
              <a:extLst>
                <a:ext uri="{FF2B5EF4-FFF2-40B4-BE49-F238E27FC236}">
                  <a16:creationId xmlns:a16="http://schemas.microsoft.com/office/drawing/2014/main" id="{7FD8D86A-B612-75BC-6BF6-60CFE1E35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5" name="Freeform 536">
              <a:extLst>
                <a:ext uri="{FF2B5EF4-FFF2-40B4-BE49-F238E27FC236}">
                  <a16:creationId xmlns:a16="http://schemas.microsoft.com/office/drawing/2014/main" id="{7B6E7582-205C-17DF-9ADF-8AA9C565B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6" name="Freeform 537">
              <a:extLst>
                <a:ext uri="{FF2B5EF4-FFF2-40B4-BE49-F238E27FC236}">
                  <a16:creationId xmlns:a16="http://schemas.microsoft.com/office/drawing/2014/main" id="{5AB993CC-5054-BEFF-DAC5-8D867363E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7" name="Freeform 538">
              <a:extLst>
                <a:ext uri="{FF2B5EF4-FFF2-40B4-BE49-F238E27FC236}">
                  <a16:creationId xmlns:a16="http://schemas.microsoft.com/office/drawing/2014/main" id="{D7F9B651-E850-9FEF-247C-19AB70690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8" name="Freeform 539">
              <a:extLst>
                <a:ext uri="{FF2B5EF4-FFF2-40B4-BE49-F238E27FC236}">
                  <a16:creationId xmlns:a16="http://schemas.microsoft.com/office/drawing/2014/main" id="{69FC4B4A-B0FB-0057-663E-703121106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9" name="Freeform 540">
              <a:extLst>
                <a:ext uri="{FF2B5EF4-FFF2-40B4-BE49-F238E27FC236}">
                  <a16:creationId xmlns:a16="http://schemas.microsoft.com/office/drawing/2014/main" id="{BE2D9B21-C735-045A-5862-88B8F3DC5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0" name="Freeform 541">
              <a:extLst>
                <a:ext uri="{FF2B5EF4-FFF2-40B4-BE49-F238E27FC236}">
                  <a16:creationId xmlns:a16="http://schemas.microsoft.com/office/drawing/2014/main" id="{ED753B95-C6B8-71F8-4C11-95C7AFF38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1" name="Freeform 542">
              <a:extLst>
                <a:ext uri="{FF2B5EF4-FFF2-40B4-BE49-F238E27FC236}">
                  <a16:creationId xmlns:a16="http://schemas.microsoft.com/office/drawing/2014/main" id="{51CC6925-95CA-FA7F-0E90-9A9D0ECE2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2" name="Freeform 543">
              <a:extLst>
                <a:ext uri="{FF2B5EF4-FFF2-40B4-BE49-F238E27FC236}">
                  <a16:creationId xmlns:a16="http://schemas.microsoft.com/office/drawing/2014/main" id="{E799CD55-DA02-B27D-4250-B007B646F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3" name="Freeform 544">
              <a:extLst>
                <a:ext uri="{FF2B5EF4-FFF2-40B4-BE49-F238E27FC236}">
                  <a16:creationId xmlns:a16="http://schemas.microsoft.com/office/drawing/2014/main" id="{0712D28B-D02C-51DD-74D7-FCD28257F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4" name="Freeform 545">
              <a:extLst>
                <a:ext uri="{FF2B5EF4-FFF2-40B4-BE49-F238E27FC236}">
                  <a16:creationId xmlns:a16="http://schemas.microsoft.com/office/drawing/2014/main" id="{227F9CA0-256D-D39B-3B3D-F0AFBA47F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5" name="Freeform 546">
              <a:extLst>
                <a:ext uri="{FF2B5EF4-FFF2-40B4-BE49-F238E27FC236}">
                  <a16:creationId xmlns:a16="http://schemas.microsoft.com/office/drawing/2014/main" id="{1DCD6353-5B32-651D-2EBA-036EB6277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6" name="Freeform 547">
              <a:extLst>
                <a:ext uri="{FF2B5EF4-FFF2-40B4-BE49-F238E27FC236}">
                  <a16:creationId xmlns:a16="http://schemas.microsoft.com/office/drawing/2014/main" id="{4AC86450-6971-83E2-BC61-A27FC85BC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7" name="Freeform 548">
              <a:extLst>
                <a:ext uri="{FF2B5EF4-FFF2-40B4-BE49-F238E27FC236}">
                  <a16:creationId xmlns:a16="http://schemas.microsoft.com/office/drawing/2014/main" id="{8F26BBAF-E560-0788-A241-46E63F0F7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8" name="Freeform 549">
              <a:extLst>
                <a:ext uri="{FF2B5EF4-FFF2-40B4-BE49-F238E27FC236}">
                  <a16:creationId xmlns:a16="http://schemas.microsoft.com/office/drawing/2014/main" id="{A76FC074-A00B-27CE-62BA-D9FFAC59F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9" name="Freeform 550">
              <a:extLst>
                <a:ext uri="{FF2B5EF4-FFF2-40B4-BE49-F238E27FC236}">
                  <a16:creationId xmlns:a16="http://schemas.microsoft.com/office/drawing/2014/main" id="{0AB7395A-FA4E-1C25-33EE-7900E223B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0" name="Freeform 551">
              <a:extLst>
                <a:ext uri="{FF2B5EF4-FFF2-40B4-BE49-F238E27FC236}">
                  <a16:creationId xmlns:a16="http://schemas.microsoft.com/office/drawing/2014/main" id="{2A7CD457-D422-4E2A-875A-56EFC2652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1" name="Freeform 552">
              <a:extLst>
                <a:ext uri="{FF2B5EF4-FFF2-40B4-BE49-F238E27FC236}">
                  <a16:creationId xmlns:a16="http://schemas.microsoft.com/office/drawing/2014/main" id="{0AE40311-CE9E-70ED-2723-EC0556D02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2" name="Freeform 553">
              <a:extLst>
                <a:ext uri="{FF2B5EF4-FFF2-40B4-BE49-F238E27FC236}">
                  <a16:creationId xmlns:a16="http://schemas.microsoft.com/office/drawing/2014/main" id="{B5412F00-9950-7FD1-CC04-E163C1C4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3" name="Freeform 554">
              <a:extLst>
                <a:ext uri="{FF2B5EF4-FFF2-40B4-BE49-F238E27FC236}">
                  <a16:creationId xmlns:a16="http://schemas.microsoft.com/office/drawing/2014/main" id="{4FAEC84F-5CD4-43CA-D3B1-897206F3B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4" name="Freeform 555">
              <a:extLst>
                <a:ext uri="{FF2B5EF4-FFF2-40B4-BE49-F238E27FC236}">
                  <a16:creationId xmlns:a16="http://schemas.microsoft.com/office/drawing/2014/main" id="{6FE22DEA-3B9C-121B-68D5-49F2E1272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5" name="Freeform 556">
              <a:extLst>
                <a:ext uri="{FF2B5EF4-FFF2-40B4-BE49-F238E27FC236}">
                  <a16:creationId xmlns:a16="http://schemas.microsoft.com/office/drawing/2014/main" id="{2678547D-3423-F3E5-F4C2-87CDD7C06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6" name="Freeform 557">
              <a:extLst>
                <a:ext uri="{FF2B5EF4-FFF2-40B4-BE49-F238E27FC236}">
                  <a16:creationId xmlns:a16="http://schemas.microsoft.com/office/drawing/2014/main" id="{A4293327-B8D3-9370-7B74-215E38A1C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7" name="Freeform 558">
              <a:extLst>
                <a:ext uri="{FF2B5EF4-FFF2-40B4-BE49-F238E27FC236}">
                  <a16:creationId xmlns:a16="http://schemas.microsoft.com/office/drawing/2014/main" id="{37C55616-91E2-02EF-73F7-9F29065BC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8" name="Freeform 559">
              <a:extLst>
                <a:ext uri="{FF2B5EF4-FFF2-40B4-BE49-F238E27FC236}">
                  <a16:creationId xmlns:a16="http://schemas.microsoft.com/office/drawing/2014/main" id="{B92407ED-A7B4-52A2-826F-AF6D21A28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9" name="Freeform 560">
              <a:extLst>
                <a:ext uri="{FF2B5EF4-FFF2-40B4-BE49-F238E27FC236}">
                  <a16:creationId xmlns:a16="http://schemas.microsoft.com/office/drawing/2014/main" id="{FB247C52-A103-D870-4746-70949801D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0" name="Freeform 561">
              <a:extLst>
                <a:ext uri="{FF2B5EF4-FFF2-40B4-BE49-F238E27FC236}">
                  <a16:creationId xmlns:a16="http://schemas.microsoft.com/office/drawing/2014/main" id="{6CC88C8B-F108-89A4-852E-D59F8C075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1" name="Freeform 562">
              <a:extLst>
                <a:ext uri="{FF2B5EF4-FFF2-40B4-BE49-F238E27FC236}">
                  <a16:creationId xmlns:a16="http://schemas.microsoft.com/office/drawing/2014/main" id="{828CD405-C53E-C5B5-E2C0-103B9E36B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2" name="Freeform 563">
              <a:extLst>
                <a:ext uri="{FF2B5EF4-FFF2-40B4-BE49-F238E27FC236}">
                  <a16:creationId xmlns:a16="http://schemas.microsoft.com/office/drawing/2014/main" id="{795F9AFA-88DF-3449-4467-5919F84E3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3" name="Freeform 564">
              <a:extLst>
                <a:ext uri="{FF2B5EF4-FFF2-40B4-BE49-F238E27FC236}">
                  <a16:creationId xmlns:a16="http://schemas.microsoft.com/office/drawing/2014/main" id="{C1934819-309C-07EB-EEE3-C92BCFC5C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4" name="Freeform 565">
              <a:extLst>
                <a:ext uri="{FF2B5EF4-FFF2-40B4-BE49-F238E27FC236}">
                  <a16:creationId xmlns:a16="http://schemas.microsoft.com/office/drawing/2014/main" id="{7D3308A4-10AD-88C6-6A6F-AA4766602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5" name="Freeform 566">
              <a:extLst>
                <a:ext uri="{FF2B5EF4-FFF2-40B4-BE49-F238E27FC236}">
                  <a16:creationId xmlns:a16="http://schemas.microsoft.com/office/drawing/2014/main" id="{5EAE69B8-ED47-001B-AE23-31E873A7A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6" name="Freeform 567">
              <a:extLst>
                <a:ext uri="{FF2B5EF4-FFF2-40B4-BE49-F238E27FC236}">
                  <a16:creationId xmlns:a16="http://schemas.microsoft.com/office/drawing/2014/main" id="{A82C042A-4EDA-40EB-CF70-4F82F05C6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7" name="Freeform 568">
              <a:extLst>
                <a:ext uri="{FF2B5EF4-FFF2-40B4-BE49-F238E27FC236}">
                  <a16:creationId xmlns:a16="http://schemas.microsoft.com/office/drawing/2014/main" id="{DC09915B-CC71-D485-A14C-F6EA1CACB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8" name="Freeform 569">
              <a:extLst>
                <a:ext uri="{FF2B5EF4-FFF2-40B4-BE49-F238E27FC236}">
                  <a16:creationId xmlns:a16="http://schemas.microsoft.com/office/drawing/2014/main" id="{3E560EA9-0632-5810-E393-4E05FA115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9" name="Freeform 570">
              <a:extLst>
                <a:ext uri="{FF2B5EF4-FFF2-40B4-BE49-F238E27FC236}">
                  <a16:creationId xmlns:a16="http://schemas.microsoft.com/office/drawing/2014/main" id="{89EDC518-28D2-E00D-4780-381204F7A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0" name="Freeform 571">
              <a:extLst>
                <a:ext uri="{FF2B5EF4-FFF2-40B4-BE49-F238E27FC236}">
                  <a16:creationId xmlns:a16="http://schemas.microsoft.com/office/drawing/2014/main" id="{42FCF7D6-E1BD-3DDD-4A60-997EC787B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1" name="Freeform 572">
              <a:extLst>
                <a:ext uri="{FF2B5EF4-FFF2-40B4-BE49-F238E27FC236}">
                  <a16:creationId xmlns:a16="http://schemas.microsoft.com/office/drawing/2014/main" id="{6248BA9B-6521-C000-DBCC-ECCA4CA8A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2" name="Freeform 573">
              <a:extLst>
                <a:ext uri="{FF2B5EF4-FFF2-40B4-BE49-F238E27FC236}">
                  <a16:creationId xmlns:a16="http://schemas.microsoft.com/office/drawing/2014/main" id="{3924368C-B1F3-4E26-8F23-C056F9EE3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3" name="Freeform 574">
              <a:extLst>
                <a:ext uri="{FF2B5EF4-FFF2-40B4-BE49-F238E27FC236}">
                  <a16:creationId xmlns:a16="http://schemas.microsoft.com/office/drawing/2014/main" id="{0CEFDDB2-599E-D8C1-215E-1DFF6C04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4" name="Freeform 575">
              <a:extLst>
                <a:ext uri="{FF2B5EF4-FFF2-40B4-BE49-F238E27FC236}">
                  <a16:creationId xmlns:a16="http://schemas.microsoft.com/office/drawing/2014/main" id="{49BBB555-C0D1-8596-FE0F-95B8153B6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5" name="Freeform 576">
              <a:extLst>
                <a:ext uri="{FF2B5EF4-FFF2-40B4-BE49-F238E27FC236}">
                  <a16:creationId xmlns:a16="http://schemas.microsoft.com/office/drawing/2014/main" id="{6371BBAC-D505-8FF6-C974-4DC4D1FFB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6" name="Freeform 577">
              <a:extLst>
                <a:ext uri="{FF2B5EF4-FFF2-40B4-BE49-F238E27FC236}">
                  <a16:creationId xmlns:a16="http://schemas.microsoft.com/office/drawing/2014/main" id="{5AB3370B-9FBD-C03A-6935-38B11091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7" name="Freeform 578">
              <a:extLst>
                <a:ext uri="{FF2B5EF4-FFF2-40B4-BE49-F238E27FC236}">
                  <a16:creationId xmlns:a16="http://schemas.microsoft.com/office/drawing/2014/main" id="{DB5D2927-61A8-4F75-B2C1-641B8104A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8" name="Freeform 579">
              <a:extLst>
                <a:ext uri="{FF2B5EF4-FFF2-40B4-BE49-F238E27FC236}">
                  <a16:creationId xmlns:a16="http://schemas.microsoft.com/office/drawing/2014/main" id="{92D477D4-C160-507F-D6E4-A3488FDAF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9" name="Freeform 580">
              <a:extLst>
                <a:ext uri="{FF2B5EF4-FFF2-40B4-BE49-F238E27FC236}">
                  <a16:creationId xmlns:a16="http://schemas.microsoft.com/office/drawing/2014/main" id="{2192CF61-EAE4-6F1C-7552-014413CD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0" name="Freeform 581">
              <a:extLst>
                <a:ext uri="{FF2B5EF4-FFF2-40B4-BE49-F238E27FC236}">
                  <a16:creationId xmlns:a16="http://schemas.microsoft.com/office/drawing/2014/main" id="{62A6DAA7-C0D4-824B-DC97-ABF7B7D56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1" name="Freeform 582">
              <a:extLst>
                <a:ext uri="{FF2B5EF4-FFF2-40B4-BE49-F238E27FC236}">
                  <a16:creationId xmlns:a16="http://schemas.microsoft.com/office/drawing/2014/main" id="{934A8CFF-3C33-347D-DC55-04B9F9D56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2" name="Freeform 583">
              <a:extLst>
                <a:ext uri="{FF2B5EF4-FFF2-40B4-BE49-F238E27FC236}">
                  <a16:creationId xmlns:a16="http://schemas.microsoft.com/office/drawing/2014/main" id="{39C15DF3-CBB0-190F-D6A8-F8ACB2E98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3" name="Freeform 584">
              <a:extLst>
                <a:ext uri="{FF2B5EF4-FFF2-40B4-BE49-F238E27FC236}">
                  <a16:creationId xmlns:a16="http://schemas.microsoft.com/office/drawing/2014/main" id="{BF9146CF-142B-D3C5-A542-8680C8676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4" name="Freeform 585">
              <a:extLst>
                <a:ext uri="{FF2B5EF4-FFF2-40B4-BE49-F238E27FC236}">
                  <a16:creationId xmlns:a16="http://schemas.microsoft.com/office/drawing/2014/main" id="{B4DBEC2E-F7E3-22A8-DA9C-AC78C5E12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5" name="Freeform 586">
              <a:extLst>
                <a:ext uri="{FF2B5EF4-FFF2-40B4-BE49-F238E27FC236}">
                  <a16:creationId xmlns:a16="http://schemas.microsoft.com/office/drawing/2014/main" id="{871B3AA5-EB0B-1A78-AD56-E36FA2AA8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6" name="Freeform 587">
              <a:extLst>
                <a:ext uri="{FF2B5EF4-FFF2-40B4-BE49-F238E27FC236}">
                  <a16:creationId xmlns:a16="http://schemas.microsoft.com/office/drawing/2014/main" id="{1DDAEB67-B282-FE10-C87F-1BD4612DB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7" name="Freeform 588">
              <a:extLst>
                <a:ext uri="{FF2B5EF4-FFF2-40B4-BE49-F238E27FC236}">
                  <a16:creationId xmlns:a16="http://schemas.microsoft.com/office/drawing/2014/main" id="{E4FA7970-9338-00CF-83E2-BDB494B88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8" name="Freeform 589">
              <a:extLst>
                <a:ext uri="{FF2B5EF4-FFF2-40B4-BE49-F238E27FC236}">
                  <a16:creationId xmlns:a16="http://schemas.microsoft.com/office/drawing/2014/main" id="{BCE379B3-80D2-993A-FFC9-179D0CA94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9" name="Freeform 590">
              <a:extLst>
                <a:ext uri="{FF2B5EF4-FFF2-40B4-BE49-F238E27FC236}">
                  <a16:creationId xmlns:a16="http://schemas.microsoft.com/office/drawing/2014/main" id="{863011D2-6AF2-5A05-A34D-E7F4514E5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0" name="Freeform 591">
              <a:extLst>
                <a:ext uri="{FF2B5EF4-FFF2-40B4-BE49-F238E27FC236}">
                  <a16:creationId xmlns:a16="http://schemas.microsoft.com/office/drawing/2014/main" id="{11200403-0B55-4993-5171-1E4FCFD54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1" name="Freeform 592">
              <a:extLst>
                <a:ext uri="{FF2B5EF4-FFF2-40B4-BE49-F238E27FC236}">
                  <a16:creationId xmlns:a16="http://schemas.microsoft.com/office/drawing/2014/main" id="{3AF4D680-4A55-A12E-E614-41A2B290F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2" name="Freeform 593">
              <a:extLst>
                <a:ext uri="{FF2B5EF4-FFF2-40B4-BE49-F238E27FC236}">
                  <a16:creationId xmlns:a16="http://schemas.microsoft.com/office/drawing/2014/main" id="{B1203F20-CC7D-CCC0-D7D9-ABFA509C5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3" name="Freeform 594">
              <a:extLst>
                <a:ext uri="{FF2B5EF4-FFF2-40B4-BE49-F238E27FC236}">
                  <a16:creationId xmlns:a16="http://schemas.microsoft.com/office/drawing/2014/main" id="{49212A09-7237-6DCC-C6DC-B428AECA2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4" name="Freeform 595">
              <a:extLst>
                <a:ext uri="{FF2B5EF4-FFF2-40B4-BE49-F238E27FC236}">
                  <a16:creationId xmlns:a16="http://schemas.microsoft.com/office/drawing/2014/main" id="{335B2F2C-034B-8652-C341-41CC7D0F5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5" name="Freeform 596">
              <a:extLst>
                <a:ext uri="{FF2B5EF4-FFF2-40B4-BE49-F238E27FC236}">
                  <a16:creationId xmlns:a16="http://schemas.microsoft.com/office/drawing/2014/main" id="{7F74499C-7886-766B-4BAB-472F952F9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6" name="Freeform 597">
              <a:extLst>
                <a:ext uri="{FF2B5EF4-FFF2-40B4-BE49-F238E27FC236}">
                  <a16:creationId xmlns:a16="http://schemas.microsoft.com/office/drawing/2014/main" id="{D6B44FA9-E678-977B-CE89-09A5E191F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7" name="Freeform 598">
              <a:extLst>
                <a:ext uri="{FF2B5EF4-FFF2-40B4-BE49-F238E27FC236}">
                  <a16:creationId xmlns:a16="http://schemas.microsoft.com/office/drawing/2014/main" id="{203DDD8A-730D-D031-4A08-234778A13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8" name="Freeform 599">
              <a:extLst>
                <a:ext uri="{FF2B5EF4-FFF2-40B4-BE49-F238E27FC236}">
                  <a16:creationId xmlns:a16="http://schemas.microsoft.com/office/drawing/2014/main" id="{C3623521-A9FA-2AFF-8633-08271381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9" name="Freeform 600">
              <a:extLst>
                <a:ext uri="{FF2B5EF4-FFF2-40B4-BE49-F238E27FC236}">
                  <a16:creationId xmlns:a16="http://schemas.microsoft.com/office/drawing/2014/main" id="{D4FEA54A-FAC3-E8FF-8615-31636EA56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0" name="Freeform 601">
              <a:extLst>
                <a:ext uri="{FF2B5EF4-FFF2-40B4-BE49-F238E27FC236}">
                  <a16:creationId xmlns:a16="http://schemas.microsoft.com/office/drawing/2014/main" id="{09C1D419-8047-8CF6-E662-2C0CA64EE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1" name="Freeform 602">
              <a:extLst>
                <a:ext uri="{FF2B5EF4-FFF2-40B4-BE49-F238E27FC236}">
                  <a16:creationId xmlns:a16="http://schemas.microsoft.com/office/drawing/2014/main" id="{CB12D06D-E334-EE08-0E1B-DE78B3494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2" name="Freeform 603">
              <a:extLst>
                <a:ext uri="{FF2B5EF4-FFF2-40B4-BE49-F238E27FC236}">
                  <a16:creationId xmlns:a16="http://schemas.microsoft.com/office/drawing/2014/main" id="{2EB6C66C-597B-5A7F-3F0E-CFC4B8133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3" name="Freeform 604">
              <a:extLst>
                <a:ext uri="{FF2B5EF4-FFF2-40B4-BE49-F238E27FC236}">
                  <a16:creationId xmlns:a16="http://schemas.microsoft.com/office/drawing/2014/main" id="{32F9F080-CAC9-D1B8-5162-CA14CB7FA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4" name="Freeform 605">
              <a:extLst>
                <a:ext uri="{FF2B5EF4-FFF2-40B4-BE49-F238E27FC236}">
                  <a16:creationId xmlns:a16="http://schemas.microsoft.com/office/drawing/2014/main" id="{40F32D2C-1E0A-DFA1-8B2F-39D32008A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5" name="Freeform 606">
              <a:extLst>
                <a:ext uri="{FF2B5EF4-FFF2-40B4-BE49-F238E27FC236}">
                  <a16:creationId xmlns:a16="http://schemas.microsoft.com/office/drawing/2014/main" id="{4E52E2FC-F438-B107-FE66-BA38DAF52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8FC5E3A2-A975-ECD3-019D-4E4718686A91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7" name="Freeform 608">
                <a:extLst>
                  <a:ext uri="{FF2B5EF4-FFF2-40B4-BE49-F238E27FC236}">
                    <a16:creationId xmlns:a16="http://schemas.microsoft.com/office/drawing/2014/main" id="{2E713FFE-12E3-63AB-7559-32C0091DA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8" name="Freeform 609">
                <a:extLst>
                  <a:ext uri="{FF2B5EF4-FFF2-40B4-BE49-F238E27FC236}">
                    <a16:creationId xmlns:a16="http://schemas.microsoft.com/office/drawing/2014/main" id="{08604398-6847-E8C9-AF01-E70F47DF4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39" name="Freeform 610">
                <a:extLst>
                  <a:ext uri="{FF2B5EF4-FFF2-40B4-BE49-F238E27FC236}">
                    <a16:creationId xmlns:a16="http://schemas.microsoft.com/office/drawing/2014/main" id="{7F1AC41A-4E5C-114E-9918-42A0FACC5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0" name="Freeform 611">
                <a:extLst>
                  <a:ext uri="{FF2B5EF4-FFF2-40B4-BE49-F238E27FC236}">
                    <a16:creationId xmlns:a16="http://schemas.microsoft.com/office/drawing/2014/main" id="{0B3290EF-E108-A942-D041-020C82B9D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1" name="Freeform 612">
                <a:extLst>
                  <a:ext uri="{FF2B5EF4-FFF2-40B4-BE49-F238E27FC236}">
                    <a16:creationId xmlns:a16="http://schemas.microsoft.com/office/drawing/2014/main" id="{69CA859F-0DC3-CEDF-B1C8-BD4033B8A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2" name="Freeform 613">
                <a:extLst>
                  <a:ext uri="{FF2B5EF4-FFF2-40B4-BE49-F238E27FC236}">
                    <a16:creationId xmlns:a16="http://schemas.microsoft.com/office/drawing/2014/main" id="{5769869F-BF16-49AF-70B6-BC18B012C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3" name="Freeform 614">
                <a:extLst>
                  <a:ext uri="{FF2B5EF4-FFF2-40B4-BE49-F238E27FC236}">
                    <a16:creationId xmlns:a16="http://schemas.microsoft.com/office/drawing/2014/main" id="{896B63BD-8A34-A07B-0919-DF09306AC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4" name="Freeform 615">
                <a:extLst>
                  <a:ext uri="{FF2B5EF4-FFF2-40B4-BE49-F238E27FC236}">
                    <a16:creationId xmlns:a16="http://schemas.microsoft.com/office/drawing/2014/main" id="{C8FF8EFB-16A9-3AB2-A01F-FBBF752AB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5" name="Freeform 616">
                <a:extLst>
                  <a:ext uri="{FF2B5EF4-FFF2-40B4-BE49-F238E27FC236}">
                    <a16:creationId xmlns:a16="http://schemas.microsoft.com/office/drawing/2014/main" id="{0FBF15A0-6729-E5DE-3680-4F314C7E9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6" name="Freeform 617">
                <a:extLst>
                  <a:ext uri="{FF2B5EF4-FFF2-40B4-BE49-F238E27FC236}">
                    <a16:creationId xmlns:a16="http://schemas.microsoft.com/office/drawing/2014/main" id="{12237EA5-7CE9-A2DC-C466-AF2E87285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7" name="Freeform 618">
                <a:extLst>
                  <a:ext uri="{FF2B5EF4-FFF2-40B4-BE49-F238E27FC236}">
                    <a16:creationId xmlns:a16="http://schemas.microsoft.com/office/drawing/2014/main" id="{F3F0A547-979D-4B1F-0071-C0591F9E3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8" name="Freeform 619">
                <a:extLst>
                  <a:ext uri="{FF2B5EF4-FFF2-40B4-BE49-F238E27FC236}">
                    <a16:creationId xmlns:a16="http://schemas.microsoft.com/office/drawing/2014/main" id="{B4ED9753-FC60-BF26-1EA5-677712B7A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9" name="Freeform 620">
                <a:extLst>
                  <a:ext uri="{FF2B5EF4-FFF2-40B4-BE49-F238E27FC236}">
                    <a16:creationId xmlns:a16="http://schemas.microsoft.com/office/drawing/2014/main" id="{A87AC79A-2184-6B28-6BAA-6AF361040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0" name="Freeform 621">
                <a:extLst>
                  <a:ext uri="{FF2B5EF4-FFF2-40B4-BE49-F238E27FC236}">
                    <a16:creationId xmlns:a16="http://schemas.microsoft.com/office/drawing/2014/main" id="{82F8DA64-9F96-A723-D937-E288D2F13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1" name="Freeform 622">
                <a:extLst>
                  <a:ext uri="{FF2B5EF4-FFF2-40B4-BE49-F238E27FC236}">
                    <a16:creationId xmlns:a16="http://schemas.microsoft.com/office/drawing/2014/main" id="{B15837E8-0F7C-5101-F8A7-434E34230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2" name="Freeform 623">
                <a:extLst>
                  <a:ext uri="{FF2B5EF4-FFF2-40B4-BE49-F238E27FC236}">
                    <a16:creationId xmlns:a16="http://schemas.microsoft.com/office/drawing/2014/main" id="{835BDF6D-247E-744B-39A0-685FA11CE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3" name="Freeform 624">
                <a:extLst>
                  <a:ext uri="{FF2B5EF4-FFF2-40B4-BE49-F238E27FC236}">
                    <a16:creationId xmlns:a16="http://schemas.microsoft.com/office/drawing/2014/main" id="{B0C0416F-EFB1-B703-7216-5D92C6034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4" name="Freeform 625">
                <a:extLst>
                  <a:ext uri="{FF2B5EF4-FFF2-40B4-BE49-F238E27FC236}">
                    <a16:creationId xmlns:a16="http://schemas.microsoft.com/office/drawing/2014/main" id="{14577A2F-058E-ABFD-ACDB-DA8059225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5" name="Freeform 626">
                <a:extLst>
                  <a:ext uri="{FF2B5EF4-FFF2-40B4-BE49-F238E27FC236}">
                    <a16:creationId xmlns:a16="http://schemas.microsoft.com/office/drawing/2014/main" id="{F0A02A08-1C79-3796-14B7-E33543474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6" name="Freeform 627">
                <a:extLst>
                  <a:ext uri="{FF2B5EF4-FFF2-40B4-BE49-F238E27FC236}">
                    <a16:creationId xmlns:a16="http://schemas.microsoft.com/office/drawing/2014/main" id="{8B2470A0-178A-FC8E-02E5-8689E5814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7" name="Freeform 628">
                <a:extLst>
                  <a:ext uri="{FF2B5EF4-FFF2-40B4-BE49-F238E27FC236}">
                    <a16:creationId xmlns:a16="http://schemas.microsoft.com/office/drawing/2014/main" id="{417C6AC8-0A90-D560-B689-E8842E800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8" name="Freeform 629">
                <a:extLst>
                  <a:ext uri="{FF2B5EF4-FFF2-40B4-BE49-F238E27FC236}">
                    <a16:creationId xmlns:a16="http://schemas.microsoft.com/office/drawing/2014/main" id="{481CD3C6-9D06-1090-C237-88CC8EF88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9" name="Freeform 630">
                <a:extLst>
                  <a:ext uri="{FF2B5EF4-FFF2-40B4-BE49-F238E27FC236}">
                    <a16:creationId xmlns:a16="http://schemas.microsoft.com/office/drawing/2014/main" id="{7326CB69-BA22-1B00-E5C2-8EF9E2735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0" name="Freeform 631">
                <a:extLst>
                  <a:ext uri="{FF2B5EF4-FFF2-40B4-BE49-F238E27FC236}">
                    <a16:creationId xmlns:a16="http://schemas.microsoft.com/office/drawing/2014/main" id="{501EC45F-93FE-4B90-0405-DA6AA15A2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3973A8B8-EA03-809F-8C1E-051198E0492E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2" name="Freeform 522">
              <a:extLst>
                <a:ext uri="{FF2B5EF4-FFF2-40B4-BE49-F238E27FC236}">
                  <a16:creationId xmlns:a16="http://schemas.microsoft.com/office/drawing/2014/main" id="{06622451-F7B7-FE2C-8BC2-878563318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3" name="Freeform 523">
              <a:extLst>
                <a:ext uri="{FF2B5EF4-FFF2-40B4-BE49-F238E27FC236}">
                  <a16:creationId xmlns:a16="http://schemas.microsoft.com/office/drawing/2014/main" id="{3B438E5B-2641-9F26-3619-F91B78627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4" name="Freeform 524">
              <a:extLst>
                <a:ext uri="{FF2B5EF4-FFF2-40B4-BE49-F238E27FC236}">
                  <a16:creationId xmlns:a16="http://schemas.microsoft.com/office/drawing/2014/main" id="{4473250E-8AF0-F01C-6483-CD7F87E6E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5" name="Freeform 525">
              <a:extLst>
                <a:ext uri="{FF2B5EF4-FFF2-40B4-BE49-F238E27FC236}">
                  <a16:creationId xmlns:a16="http://schemas.microsoft.com/office/drawing/2014/main" id="{D08AFE39-04E8-1073-101E-37B1BBFB9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6" name="Freeform 526">
              <a:extLst>
                <a:ext uri="{FF2B5EF4-FFF2-40B4-BE49-F238E27FC236}">
                  <a16:creationId xmlns:a16="http://schemas.microsoft.com/office/drawing/2014/main" id="{64201FB9-F414-1F7E-6096-CFFFE3B03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7" name="Freeform 527">
              <a:extLst>
                <a:ext uri="{FF2B5EF4-FFF2-40B4-BE49-F238E27FC236}">
                  <a16:creationId xmlns:a16="http://schemas.microsoft.com/office/drawing/2014/main" id="{946AE123-BE77-20B9-7B00-42DEA671A2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8" name="Freeform 528">
              <a:extLst>
                <a:ext uri="{FF2B5EF4-FFF2-40B4-BE49-F238E27FC236}">
                  <a16:creationId xmlns:a16="http://schemas.microsoft.com/office/drawing/2014/main" id="{B63D3A01-F7A6-8905-BB61-FA044B6A0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9" name="Freeform 529">
              <a:extLst>
                <a:ext uri="{FF2B5EF4-FFF2-40B4-BE49-F238E27FC236}">
                  <a16:creationId xmlns:a16="http://schemas.microsoft.com/office/drawing/2014/main" id="{39DAE077-D526-B228-C82A-B75F8F3F7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0" name="Freeform 530">
              <a:extLst>
                <a:ext uri="{FF2B5EF4-FFF2-40B4-BE49-F238E27FC236}">
                  <a16:creationId xmlns:a16="http://schemas.microsoft.com/office/drawing/2014/main" id="{79BECB23-F6C1-028F-9757-4E7A861D4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1" name="Freeform 531">
              <a:extLst>
                <a:ext uri="{FF2B5EF4-FFF2-40B4-BE49-F238E27FC236}">
                  <a16:creationId xmlns:a16="http://schemas.microsoft.com/office/drawing/2014/main" id="{CEA9C34B-B5CB-7D37-B26B-FD90DC087C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2" name="Freeform 532">
              <a:extLst>
                <a:ext uri="{FF2B5EF4-FFF2-40B4-BE49-F238E27FC236}">
                  <a16:creationId xmlns:a16="http://schemas.microsoft.com/office/drawing/2014/main" id="{68F8B902-AD4D-E5B9-3065-1881790B6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3" name="Freeform 533">
              <a:extLst>
                <a:ext uri="{FF2B5EF4-FFF2-40B4-BE49-F238E27FC236}">
                  <a16:creationId xmlns:a16="http://schemas.microsoft.com/office/drawing/2014/main" id="{5F35BA98-88D4-5475-F47A-7E85F5F16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4" name="Freeform 534">
              <a:extLst>
                <a:ext uri="{FF2B5EF4-FFF2-40B4-BE49-F238E27FC236}">
                  <a16:creationId xmlns:a16="http://schemas.microsoft.com/office/drawing/2014/main" id="{5DB4C495-CBE1-83C9-13AE-37004C2667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5" name="Freeform 535">
              <a:extLst>
                <a:ext uri="{FF2B5EF4-FFF2-40B4-BE49-F238E27FC236}">
                  <a16:creationId xmlns:a16="http://schemas.microsoft.com/office/drawing/2014/main" id="{58D00EA8-E618-3962-8267-FAE36E6E5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6" name="Freeform 536">
              <a:extLst>
                <a:ext uri="{FF2B5EF4-FFF2-40B4-BE49-F238E27FC236}">
                  <a16:creationId xmlns:a16="http://schemas.microsoft.com/office/drawing/2014/main" id="{7C957443-5835-235B-8276-1F9E49E70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7" name="Freeform 537">
              <a:extLst>
                <a:ext uri="{FF2B5EF4-FFF2-40B4-BE49-F238E27FC236}">
                  <a16:creationId xmlns:a16="http://schemas.microsoft.com/office/drawing/2014/main" id="{1F48530A-5B60-35E8-9627-12AF5B138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8" name="Freeform 538">
              <a:extLst>
                <a:ext uri="{FF2B5EF4-FFF2-40B4-BE49-F238E27FC236}">
                  <a16:creationId xmlns:a16="http://schemas.microsoft.com/office/drawing/2014/main" id="{10CBF145-C35F-67B4-88B1-92BE7CB1A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9" name="Freeform 539">
              <a:extLst>
                <a:ext uri="{FF2B5EF4-FFF2-40B4-BE49-F238E27FC236}">
                  <a16:creationId xmlns:a16="http://schemas.microsoft.com/office/drawing/2014/main" id="{7381D7A3-00B4-AA43-A4DF-0A898EA0F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0" name="Freeform 540">
              <a:extLst>
                <a:ext uri="{FF2B5EF4-FFF2-40B4-BE49-F238E27FC236}">
                  <a16:creationId xmlns:a16="http://schemas.microsoft.com/office/drawing/2014/main" id="{C4CD12C3-FC11-4AE6-B585-2A478F570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1" name="Freeform 541">
              <a:extLst>
                <a:ext uri="{FF2B5EF4-FFF2-40B4-BE49-F238E27FC236}">
                  <a16:creationId xmlns:a16="http://schemas.microsoft.com/office/drawing/2014/main" id="{B6479F07-645B-4D59-AD72-01F09B181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2" name="Freeform 542">
              <a:extLst>
                <a:ext uri="{FF2B5EF4-FFF2-40B4-BE49-F238E27FC236}">
                  <a16:creationId xmlns:a16="http://schemas.microsoft.com/office/drawing/2014/main" id="{38FD74C8-E594-EC84-D00F-8FC98204D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3" name="Freeform 543">
              <a:extLst>
                <a:ext uri="{FF2B5EF4-FFF2-40B4-BE49-F238E27FC236}">
                  <a16:creationId xmlns:a16="http://schemas.microsoft.com/office/drawing/2014/main" id="{F40A76AE-5D21-D764-BD19-51FBD2718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4" name="Freeform 544">
              <a:extLst>
                <a:ext uri="{FF2B5EF4-FFF2-40B4-BE49-F238E27FC236}">
                  <a16:creationId xmlns:a16="http://schemas.microsoft.com/office/drawing/2014/main" id="{DF325DFF-6AE6-91A8-3721-33FEE9360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5" name="Freeform 545">
              <a:extLst>
                <a:ext uri="{FF2B5EF4-FFF2-40B4-BE49-F238E27FC236}">
                  <a16:creationId xmlns:a16="http://schemas.microsoft.com/office/drawing/2014/main" id="{0B91A5D3-80F8-26A3-E16E-3164A75DA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6" name="Freeform 546">
              <a:extLst>
                <a:ext uri="{FF2B5EF4-FFF2-40B4-BE49-F238E27FC236}">
                  <a16:creationId xmlns:a16="http://schemas.microsoft.com/office/drawing/2014/main" id="{9B0C0793-147F-5D04-BE12-411DBCCCA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7" name="Freeform 547">
              <a:extLst>
                <a:ext uri="{FF2B5EF4-FFF2-40B4-BE49-F238E27FC236}">
                  <a16:creationId xmlns:a16="http://schemas.microsoft.com/office/drawing/2014/main" id="{29557DCD-2AB5-E9E8-06AE-DE114D4F4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8" name="Freeform 548">
              <a:extLst>
                <a:ext uri="{FF2B5EF4-FFF2-40B4-BE49-F238E27FC236}">
                  <a16:creationId xmlns:a16="http://schemas.microsoft.com/office/drawing/2014/main" id="{9226AAF0-EA68-3688-ED0D-3FD1304CA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9" name="Freeform 549">
              <a:extLst>
                <a:ext uri="{FF2B5EF4-FFF2-40B4-BE49-F238E27FC236}">
                  <a16:creationId xmlns:a16="http://schemas.microsoft.com/office/drawing/2014/main" id="{E584F834-F8E4-5E1B-65CD-0E3322633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0" name="Freeform 550">
              <a:extLst>
                <a:ext uri="{FF2B5EF4-FFF2-40B4-BE49-F238E27FC236}">
                  <a16:creationId xmlns:a16="http://schemas.microsoft.com/office/drawing/2014/main" id="{EDAC383D-1D36-DD19-2D0B-537A7E05C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1" name="Freeform 551">
              <a:extLst>
                <a:ext uri="{FF2B5EF4-FFF2-40B4-BE49-F238E27FC236}">
                  <a16:creationId xmlns:a16="http://schemas.microsoft.com/office/drawing/2014/main" id="{ADB88A6E-C356-CB2D-7627-F8559DFD0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2" name="Freeform 552">
              <a:extLst>
                <a:ext uri="{FF2B5EF4-FFF2-40B4-BE49-F238E27FC236}">
                  <a16:creationId xmlns:a16="http://schemas.microsoft.com/office/drawing/2014/main" id="{938BA745-FB5D-C6C9-0B48-5F48D5AED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3" name="Freeform 553">
              <a:extLst>
                <a:ext uri="{FF2B5EF4-FFF2-40B4-BE49-F238E27FC236}">
                  <a16:creationId xmlns:a16="http://schemas.microsoft.com/office/drawing/2014/main" id="{5D969FB3-BDC7-9954-E9EB-A18403339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4" name="Freeform 554">
              <a:extLst>
                <a:ext uri="{FF2B5EF4-FFF2-40B4-BE49-F238E27FC236}">
                  <a16:creationId xmlns:a16="http://schemas.microsoft.com/office/drawing/2014/main" id="{C87594A4-556C-24C6-1749-05794D209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5" name="Freeform 555">
              <a:extLst>
                <a:ext uri="{FF2B5EF4-FFF2-40B4-BE49-F238E27FC236}">
                  <a16:creationId xmlns:a16="http://schemas.microsoft.com/office/drawing/2014/main" id="{E9F1B6F5-D948-8093-118B-FD4CE221A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6" name="Freeform 556">
              <a:extLst>
                <a:ext uri="{FF2B5EF4-FFF2-40B4-BE49-F238E27FC236}">
                  <a16:creationId xmlns:a16="http://schemas.microsoft.com/office/drawing/2014/main" id="{6164D446-1843-5150-4FAF-8A7EE1221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7" name="Freeform 557">
              <a:extLst>
                <a:ext uri="{FF2B5EF4-FFF2-40B4-BE49-F238E27FC236}">
                  <a16:creationId xmlns:a16="http://schemas.microsoft.com/office/drawing/2014/main" id="{C314B569-A206-A8A4-AFA5-19287E554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8" name="Freeform 558">
              <a:extLst>
                <a:ext uri="{FF2B5EF4-FFF2-40B4-BE49-F238E27FC236}">
                  <a16:creationId xmlns:a16="http://schemas.microsoft.com/office/drawing/2014/main" id="{55925528-986D-E6B3-6E8A-BFE449EB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9" name="Freeform 559">
              <a:extLst>
                <a:ext uri="{FF2B5EF4-FFF2-40B4-BE49-F238E27FC236}">
                  <a16:creationId xmlns:a16="http://schemas.microsoft.com/office/drawing/2014/main" id="{F1EAC4ED-23BD-B01C-DFBE-8FC4E3C72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0" name="Freeform 560">
              <a:extLst>
                <a:ext uri="{FF2B5EF4-FFF2-40B4-BE49-F238E27FC236}">
                  <a16:creationId xmlns:a16="http://schemas.microsoft.com/office/drawing/2014/main" id="{572C9A45-014B-C1DF-C9B5-EC29CC805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1" name="Freeform 561">
              <a:extLst>
                <a:ext uri="{FF2B5EF4-FFF2-40B4-BE49-F238E27FC236}">
                  <a16:creationId xmlns:a16="http://schemas.microsoft.com/office/drawing/2014/main" id="{B36D1A7F-4B4A-7C6D-101F-BDDD8EB5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2" name="Freeform 562">
              <a:extLst>
                <a:ext uri="{FF2B5EF4-FFF2-40B4-BE49-F238E27FC236}">
                  <a16:creationId xmlns:a16="http://schemas.microsoft.com/office/drawing/2014/main" id="{92A3C784-9FD4-2048-9A4B-23A0B8D88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3" name="Freeform 563">
              <a:extLst>
                <a:ext uri="{FF2B5EF4-FFF2-40B4-BE49-F238E27FC236}">
                  <a16:creationId xmlns:a16="http://schemas.microsoft.com/office/drawing/2014/main" id="{0F1C4C76-46FA-51D6-6BE6-D4FEE8164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4" name="Freeform 564">
              <a:extLst>
                <a:ext uri="{FF2B5EF4-FFF2-40B4-BE49-F238E27FC236}">
                  <a16:creationId xmlns:a16="http://schemas.microsoft.com/office/drawing/2014/main" id="{AC1BAEDF-C4C6-7C81-32CD-0785FD57E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5" name="Freeform 565">
              <a:extLst>
                <a:ext uri="{FF2B5EF4-FFF2-40B4-BE49-F238E27FC236}">
                  <a16:creationId xmlns:a16="http://schemas.microsoft.com/office/drawing/2014/main" id="{B5309C57-A4EA-EF65-E027-7D6CDCA00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6" name="Freeform 566">
              <a:extLst>
                <a:ext uri="{FF2B5EF4-FFF2-40B4-BE49-F238E27FC236}">
                  <a16:creationId xmlns:a16="http://schemas.microsoft.com/office/drawing/2014/main" id="{6C811078-8521-8E05-669E-A29D505D0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7" name="Freeform 567">
              <a:extLst>
                <a:ext uri="{FF2B5EF4-FFF2-40B4-BE49-F238E27FC236}">
                  <a16:creationId xmlns:a16="http://schemas.microsoft.com/office/drawing/2014/main" id="{B4451CFE-C36E-306D-B943-732F3F4E4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8" name="Freeform 568">
              <a:extLst>
                <a:ext uri="{FF2B5EF4-FFF2-40B4-BE49-F238E27FC236}">
                  <a16:creationId xmlns:a16="http://schemas.microsoft.com/office/drawing/2014/main" id="{2396CF53-0C3E-13DD-ADD6-BEFAEECC4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9" name="Freeform 569">
              <a:extLst>
                <a:ext uri="{FF2B5EF4-FFF2-40B4-BE49-F238E27FC236}">
                  <a16:creationId xmlns:a16="http://schemas.microsoft.com/office/drawing/2014/main" id="{55495A9F-95CD-7677-8C18-B0DBBF869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0" name="Freeform 570">
              <a:extLst>
                <a:ext uri="{FF2B5EF4-FFF2-40B4-BE49-F238E27FC236}">
                  <a16:creationId xmlns:a16="http://schemas.microsoft.com/office/drawing/2014/main" id="{E79DE398-76E4-1AD6-1749-CE2F3B819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1" name="Freeform 571">
              <a:extLst>
                <a:ext uri="{FF2B5EF4-FFF2-40B4-BE49-F238E27FC236}">
                  <a16:creationId xmlns:a16="http://schemas.microsoft.com/office/drawing/2014/main" id="{3AE3F15B-15EC-C06E-74D5-411228093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2" name="Freeform 572">
              <a:extLst>
                <a:ext uri="{FF2B5EF4-FFF2-40B4-BE49-F238E27FC236}">
                  <a16:creationId xmlns:a16="http://schemas.microsoft.com/office/drawing/2014/main" id="{34B71316-6B1F-8D14-5E39-0F37C5B80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3" name="Freeform 573">
              <a:extLst>
                <a:ext uri="{FF2B5EF4-FFF2-40B4-BE49-F238E27FC236}">
                  <a16:creationId xmlns:a16="http://schemas.microsoft.com/office/drawing/2014/main" id="{574E52F6-33D3-FA05-CAFE-0C94017A1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4" name="Freeform 574">
              <a:extLst>
                <a:ext uri="{FF2B5EF4-FFF2-40B4-BE49-F238E27FC236}">
                  <a16:creationId xmlns:a16="http://schemas.microsoft.com/office/drawing/2014/main" id="{94BD1398-C3E6-50D4-8E54-DF8365BCA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5" name="Freeform 575">
              <a:extLst>
                <a:ext uri="{FF2B5EF4-FFF2-40B4-BE49-F238E27FC236}">
                  <a16:creationId xmlns:a16="http://schemas.microsoft.com/office/drawing/2014/main" id="{F90E32B2-9105-4B3B-3E41-FF52114DF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6" name="Freeform 576">
              <a:extLst>
                <a:ext uri="{FF2B5EF4-FFF2-40B4-BE49-F238E27FC236}">
                  <a16:creationId xmlns:a16="http://schemas.microsoft.com/office/drawing/2014/main" id="{D083686C-8EE7-CAB8-6A62-861BD69B2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7" name="Freeform 577">
              <a:extLst>
                <a:ext uri="{FF2B5EF4-FFF2-40B4-BE49-F238E27FC236}">
                  <a16:creationId xmlns:a16="http://schemas.microsoft.com/office/drawing/2014/main" id="{A379A562-6BDC-0E70-AE76-8DE9A4F6F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8" name="Freeform 578">
              <a:extLst>
                <a:ext uri="{FF2B5EF4-FFF2-40B4-BE49-F238E27FC236}">
                  <a16:creationId xmlns:a16="http://schemas.microsoft.com/office/drawing/2014/main" id="{2AF43ADC-BD25-C44D-72BE-56E924D0B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9" name="Freeform 579">
              <a:extLst>
                <a:ext uri="{FF2B5EF4-FFF2-40B4-BE49-F238E27FC236}">
                  <a16:creationId xmlns:a16="http://schemas.microsoft.com/office/drawing/2014/main" id="{5E143C24-CBDB-A08B-BED9-040AD7240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0" name="Freeform 580">
              <a:extLst>
                <a:ext uri="{FF2B5EF4-FFF2-40B4-BE49-F238E27FC236}">
                  <a16:creationId xmlns:a16="http://schemas.microsoft.com/office/drawing/2014/main" id="{06C44941-2DD4-4F57-28C7-145771A58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1" name="Freeform 581">
              <a:extLst>
                <a:ext uri="{FF2B5EF4-FFF2-40B4-BE49-F238E27FC236}">
                  <a16:creationId xmlns:a16="http://schemas.microsoft.com/office/drawing/2014/main" id="{B7540D63-3D41-AD9C-59EB-FF88EF1BD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2" name="Freeform 582">
              <a:extLst>
                <a:ext uri="{FF2B5EF4-FFF2-40B4-BE49-F238E27FC236}">
                  <a16:creationId xmlns:a16="http://schemas.microsoft.com/office/drawing/2014/main" id="{0B345786-9574-F4C1-B690-DCE1DFDA4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3" name="Freeform 583">
              <a:extLst>
                <a:ext uri="{FF2B5EF4-FFF2-40B4-BE49-F238E27FC236}">
                  <a16:creationId xmlns:a16="http://schemas.microsoft.com/office/drawing/2014/main" id="{37DE9B63-FB8C-4E02-2E0B-AE3313706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4" name="Freeform 584">
              <a:extLst>
                <a:ext uri="{FF2B5EF4-FFF2-40B4-BE49-F238E27FC236}">
                  <a16:creationId xmlns:a16="http://schemas.microsoft.com/office/drawing/2014/main" id="{7B3E017E-A245-CAFB-C749-E4CB7D0D7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5" name="Freeform 585">
              <a:extLst>
                <a:ext uri="{FF2B5EF4-FFF2-40B4-BE49-F238E27FC236}">
                  <a16:creationId xmlns:a16="http://schemas.microsoft.com/office/drawing/2014/main" id="{1F9B4509-0059-0EA2-5247-63C9C468E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6" name="Freeform 586">
              <a:extLst>
                <a:ext uri="{FF2B5EF4-FFF2-40B4-BE49-F238E27FC236}">
                  <a16:creationId xmlns:a16="http://schemas.microsoft.com/office/drawing/2014/main" id="{B03EE1EB-40CA-6F68-AAB7-29FC1D83C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7" name="Freeform 587">
              <a:extLst>
                <a:ext uri="{FF2B5EF4-FFF2-40B4-BE49-F238E27FC236}">
                  <a16:creationId xmlns:a16="http://schemas.microsoft.com/office/drawing/2014/main" id="{44312F29-2FB2-E6B2-E555-6ECD95E01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8" name="Freeform 588">
              <a:extLst>
                <a:ext uri="{FF2B5EF4-FFF2-40B4-BE49-F238E27FC236}">
                  <a16:creationId xmlns:a16="http://schemas.microsoft.com/office/drawing/2014/main" id="{5576A212-E16B-FDCA-BF6D-44CA178D1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9" name="Freeform 589">
              <a:extLst>
                <a:ext uri="{FF2B5EF4-FFF2-40B4-BE49-F238E27FC236}">
                  <a16:creationId xmlns:a16="http://schemas.microsoft.com/office/drawing/2014/main" id="{4B4858F2-36CE-7076-13D1-DAA912438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0" name="Freeform 590">
              <a:extLst>
                <a:ext uri="{FF2B5EF4-FFF2-40B4-BE49-F238E27FC236}">
                  <a16:creationId xmlns:a16="http://schemas.microsoft.com/office/drawing/2014/main" id="{89B2E24F-8F6C-0445-401E-CB9DB5CED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1" name="Freeform 591">
              <a:extLst>
                <a:ext uri="{FF2B5EF4-FFF2-40B4-BE49-F238E27FC236}">
                  <a16:creationId xmlns:a16="http://schemas.microsoft.com/office/drawing/2014/main" id="{65D4AC03-6752-010B-158A-66C9C8D4B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2" name="Freeform 592">
              <a:extLst>
                <a:ext uri="{FF2B5EF4-FFF2-40B4-BE49-F238E27FC236}">
                  <a16:creationId xmlns:a16="http://schemas.microsoft.com/office/drawing/2014/main" id="{E4A416EB-1441-69D6-7C5F-357D44A17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3" name="Freeform 593">
              <a:extLst>
                <a:ext uri="{FF2B5EF4-FFF2-40B4-BE49-F238E27FC236}">
                  <a16:creationId xmlns:a16="http://schemas.microsoft.com/office/drawing/2014/main" id="{CB9C82DE-7AEA-2F8F-301B-5214E76EA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4" name="Freeform 594">
              <a:extLst>
                <a:ext uri="{FF2B5EF4-FFF2-40B4-BE49-F238E27FC236}">
                  <a16:creationId xmlns:a16="http://schemas.microsoft.com/office/drawing/2014/main" id="{ECD72E69-49BA-3533-B3E7-2B4E86806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5" name="Freeform 595">
              <a:extLst>
                <a:ext uri="{FF2B5EF4-FFF2-40B4-BE49-F238E27FC236}">
                  <a16:creationId xmlns:a16="http://schemas.microsoft.com/office/drawing/2014/main" id="{3243FA2E-87A9-3CFD-2911-3EE92F608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6" name="Freeform 596">
              <a:extLst>
                <a:ext uri="{FF2B5EF4-FFF2-40B4-BE49-F238E27FC236}">
                  <a16:creationId xmlns:a16="http://schemas.microsoft.com/office/drawing/2014/main" id="{A2CC9567-96D9-A166-530F-A6B8FCFA8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7" name="Freeform 597">
              <a:extLst>
                <a:ext uri="{FF2B5EF4-FFF2-40B4-BE49-F238E27FC236}">
                  <a16:creationId xmlns:a16="http://schemas.microsoft.com/office/drawing/2014/main" id="{E00CD60D-205E-6B5D-1BD8-9653C9BCD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8" name="Freeform 598">
              <a:extLst>
                <a:ext uri="{FF2B5EF4-FFF2-40B4-BE49-F238E27FC236}">
                  <a16:creationId xmlns:a16="http://schemas.microsoft.com/office/drawing/2014/main" id="{46153D25-9330-1472-11EA-8282CDAF8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9" name="Freeform 599">
              <a:extLst>
                <a:ext uri="{FF2B5EF4-FFF2-40B4-BE49-F238E27FC236}">
                  <a16:creationId xmlns:a16="http://schemas.microsoft.com/office/drawing/2014/main" id="{0756D170-5618-3268-85BB-34719084A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0" name="Freeform 600">
              <a:extLst>
                <a:ext uri="{FF2B5EF4-FFF2-40B4-BE49-F238E27FC236}">
                  <a16:creationId xmlns:a16="http://schemas.microsoft.com/office/drawing/2014/main" id="{30A44550-DBB0-7B9A-55FB-29F8CDBFA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1" name="Freeform 601">
              <a:extLst>
                <a:ext uri="{FF2B5EF4-FFF2-40B4-BE49-F238E27FC236}">
                  <a16:creationId xmlns:a16="http://schemas.microsoft.com/office/drawing/2014/main" id="{8543F745-C054-3E60-D3F2-7351B2F2D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2" name="Freeform 602">
              <a:extLst>
                <a:ext uri="{FF2B5EF4-FFF2-40B4-BE49-F238E27FC236}">
                  <a16:creationId xmlns:a16="http://schemas.microsoft.com/office/drawing/2014/main" id="{97E1358C-1417-A2EB-B2F9-769F1E971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3" name="Freeform 603">
              <a:extLst>
                <a:ext uri="{FF2B5EF4-FFF2-40B4-BE49-F238E27FC236}">
                  <a16:creationId xmlns:a16="http://schemas.microsoft.com/office/drawing/2014/main" id="{3FB2D9C9-A9F8-2851-C920-2B3F4E185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4" name="Freeform 604">
              <a:extLst>
                <a:ext uri="{FF2B5EF4-FFF2-40B4-BE49-F238E27FC236}">
                  <a16:creationId xmlns:a16="http://schemas.microsoft.com/office/drawing/2014/main" id="{DBD58574-66DA-875C-93DB-EFEA2AC32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5" name="Freeform 605">
              <a:extLst>
                <a:ext uri="{FF2B5EF4-FFF2-40B4-BE49-F238E27FC236}">
                  <a16:creationId xmlns:a16="http://schemas.microsoft.com/office/drawing/2014/main" id="{A8B25E0E-C730-31B1-1AC3-08EF5DDFF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6" name="Freeform 606">
              <a:extLst>
                <a:ext uri="{FF2B5EF4-FFF2-40B4-BE49-F238E27FC236}">
                  <a16:creationId xmlns:a16="http://schemas.microsoft.com/office/drawing/2014/main" id="{06FE1B1B-0C42-9374-B458-A9D1A4D79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9AF650E7-6AA7-A72D-64DA-8AF3B831672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8" name="Freeform 608">
                <a:extLst>
                  <a:ext uri="{FF2B5EF4-FFF2-40B4-BE49-F238E27FC236}">
                    <a16:creationId xmlns:a16="http://schemas.microsoft.com/office/drawing/2014/main" id="{32D0734F-19F6-9A0A-2932-4C1160A47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49" name="Freeform 609">
                <a:extLst>
                  <a:ext uri="{FF2B5EF4-FFF2-40B4-BE49-F238E27FC236}">
                    <a16:creationId xmlns:a16="http://schemas.microsoft.com/office/drawing/2014/main" id="{535BCDE3-94FC-6893-74CF-686EDF086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0" name="Freeform 610">
                <a:extLst>
                  <a:ext uri="{FF2B5EF4-FFF2-40B4-BE49-F238E27FC236}">
                    <a16:creationId xmlns:a16="http://schemas.microsoft.com/office/drawing/2014/main" id="{B72C2F60-5E4E-E2E2-D448-70F42926A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1" name="Freeform 611">
                <a:extLst>
                  <a:ext uri="{FF2B5EF4-FFF2-40B4-BE49-F238E27FC236}">
                    <a16:creationId xmlns:a16="http://schemas.microsoft.com/office/drawing/2014/main" id="{A8A072A1-6AB6-EBAE-D24E-59AA4CA07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2" name="Freeform 612">
                <a:extLst>
                  <a:ext uri="{FF2B5EF4-FFF2-40B4-BE49-F238E27FC236}">
                    <a16:creationId xmlns:a16="http://schemas.microsoft.com/office/drawing/2014/main" id="{E134BCE4-13F9-8C31-A6B3-9AF90AB55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3" name="Freeform 613">
                <a:extLst>
                  <a:ext uri="{FF2B5EF4-FFF2-40B4-BE49-F238E27FC236}">
                    <a16:creationId xmlns:a16="http://schemas.microsoft.com/office/drawing/2014/main" id="{61672085-8275-2119-1A35-81BF183FD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4" name="Freeform 614">
                <a:extLst>
                  <a:ext uri="{FF2B5EF4-FFF2-40B4-BE49-F238E27FC236}">
                    <a16:creationId xmlns:a16="http://schemas.microsoft.com/office/drawing/2014/main" id="{55706510-31B6-05B2-9CA6-F0F72D368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5" name="Freeform 615">
                <a:extLst>
                  <a:ext uri="{FF2B5EF4-FFF2-40B4-BE49-F238E27FC236}">
                    <a16:creationId xmlns:a16="http://schemas.microsoft.com/office/drawing/2014/main" id="{2F2DEA9E-75E1-04A1-663B-2D9F4C61C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6" name="Freeform 616">
                <a:extLst>
                  <a:ext uri="{FF2B5EF4-FFF2-40B4-BE49-F238E27FC236}">
                    <a16:creationId xmlns:a16="http://schemas.microsoft.com/office/drawing/2014/main" id="{ACB46041-B127-F24C-952B-8E7046F06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7" name="Freeform 617">
                <a:extLst>
                  <a:ext uri="{FF2B5EF4-FFF2-40B4-BE49-F238E27FC236}">
                    <a16:creationId xmlns:a16="http://schemas.microsoft.com/office/drawing/2014/main" id="{58AB43B4-8FD7-52F9-EB17-9E6391DD5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8" name="Freeform 618">
                <a:extLst>
                  <a:ext uri="{FF2B5EF4-FFF2-40B4-BE49-F238E27FC236}">
                    <a16:creationId xmlns:a16="http://schemas.microsoft.com/office/drawing/2014/main" id="{F353D9DF-2327-F819-FEBF-F4DEEDDB5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9" name="Freeform 619">
                <a:extLst>
                  <a:ext uri="{FF2B5EF4-FFF2-40B4-BE49-F238E27FC236}">
                    <a16:creationId xmlns:a16="http://schemas.microsoft.com/office/drawing/2014/main" id="{544D51E6-9E93-3BA6-7703-52861ECA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0" name="Freeform 620">
                <a:extLst>
                  <a:ext uri="{FF2B5EF4-FFF2-40B4-BE49-F238E27FC236}">
                    <a16:creationId xmlns:a16="http://schemas.microsoft.com/office/drawing/2014/main" id="{39A1FE10-358B-B937-38C8-45E988A06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1" name="Freeform 621">
                <a:extLst>
                  <a:ext uri="{FF2B5EF4-FFF2-40B4-BE49-F238E27FC236}">
                    <a16:creationId xmlns:a16="http://schemas.microsoft.com/office/drawing/2014/main" id="{10B7DB27-68B0-54A3-2B7F-2F8E394A1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2" name="Freeform 622">
                <a:extLst>
                  <a:ext uri="{FF2B5EF4-FFF2-40B4-BE49-F238E27FC236}">
                    <a16:creationId xmlns:a16="http://schemas.microsoft.com/office/drawing/2014/main" id="{B0559768-9E8A-8E3B-AC49-39EBE1274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3" name="Freeform 623">
                <a:extLst>
                  <a:ext uri="{FF2B5EF4-FFF2-40B4-BE49-F238E27FC236}">
                    <a16:creationId xmlns:a16="http://schemas.microsoft.com/office/drawing/2014/main" id="{8C886ADE-EECD-9774-307F-D4F9E0A6F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4" name="Freeform 624">
                <a:extLst>
                  <a:ext uri="{FF2B5EF4-FFF2-40B4-BE49-F238E27FC236}">
                    <a16:creationId xmlns:a16="http://schemas.microsoft.com/office/drawing/2014/main" id="{27C17CB2-90C8-7A73-1AFD-8D8D31D3A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5" name="Freeform 625">
                <a:extLst>
                  <a:ext uri="{FF2B5EF4-FFF2-40B4-BE49-F238E27FC236}">
                    <a16:creationId xmlns:a16="http://schemas.microsoft.com/office/drawing/2014/main" id="{A7F95A6E-2E93-7AF9-294A-FDAD66FD2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6" name="Freeform 626">
                <a:extLst>
                  <a:ext uri="{FF2B5EF4-FFF2-40B4-BE49-F238E27FC236}">
                    <a16:creationId xmlns:a16="http://schemas.microsoft.com/office/drawing/2014/main" id="{276593FA-EA4D-7116-23D8-7BC698992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7" name="Freeform 627">
                <a:extLst>
                  <a:ext uri="{FF2B5EF4-FFF2-40B4-BE49-F238E27FC236}">
                    <a16:creationId xmlns:a16="http://schemas.microsoft.com/office/drawing/2014/main" id="{3386A9D1-C81B-5EA4-EBBF-CD41120A0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8" name="Freeform 628">
                <a:extLst>
                  <a:ext uri="{FF2B5EF4-FFF2-40B4-BE49-F238E27FC236}">
                    <a16:creationId xmlns:a16="http://schemas.microsoft.com/office/drawing/2014/main" id="{637443E6-13EC-9156-B48E-9D30AB48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9" name="Freeform 629">
                <a:extLst>
                  <a:ext uri="{FF2B5EF4-FFF2-40B4-BE49-F238E27FC236}">
                    <a16:creationId xmlns:a16="http://schemas.microsoft.com/office/drawing/2014/main" id="{E86F0043-0585-A74E-395C-AE61C265D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0" name="Freeform 630">
                <a:extLst>
                  <a:ext uri="{FF2B5EF4-FFF2-40B4-BE49-F238E27FC236}">
                    <a16:creationId xmlns:a16="http://schemas.microsoft.com/office/drawing/2014/main" id="{615A8023-F364-38B0-DA6C-5A01FE161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1" name="Freeform 631">
                <a:extLst>
                  <a:ext uri="{FF2B5EF4-FFF2-40B4-BE49-F238E27FC236}">
                    <a16:creationId xmlns:a16="http://schemas.microsoft.com/office/drawing/2014/main" id="{DF0DB982-D783-19FF-EA77-CD2F10AB5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56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1" name="Google Shape;1631;p46"/>
          <p:cNvGrpSpPr/>
          <p:nvPr/>
        </p:nvGrpSpPr>
        <p:grpSpPr>
          <a:xfrm>
            <a:off x="8712205" y="5419924"/>
            <a:ext cx="3479808" cy="1448413"/>
            <a:chOff x="8749425" y="2113677"/>
            <a:chExt cx="1009225" cy="420073"/>
          </a:xfrm>
        </p:grpSpPr>
        <p:sp>
          <p:nvSpPr>
            <p:cNvPr id="1632" name="Google Shape;1632;p46"/>
            <p:cNvSpPr/>
            <p:nvPr/>
          </p:nvSpPr>
          <p:spPr>
            <a:xfrm>
              <a:off x="8749425" y="2441650"/>
              <a:ext cx="150300" cy="921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8799556" y="2113677"/>
              <a:ext cx="959094" cy="418294"/>
            </a:xfrm>
            <a:custGeom>
              <a:avLst/>
              <a:gdLst/>
              <a:ahLst/>
              <a:cxnLst/>
              <a:rect l="l" t="t" r="r" b="b"/>
              <a:pathLst>
                <a:path w="20003" h="8724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8" y="689"/>
                    <a:pt x="18185" y="686"/>
                    <a:pt x="18154" y="686"/>
                  </a:cubicBezTo>
                  <a:cubicBezTo>
                    <a:pt x="17683" y="686"/>
                    <a:pt x="17480" y="1174"/>
                    <a:pt x="17480" y="1174"/>
                  </a:cubicBezTo>
                  <a:cubicBezTo>
                    <a:pt x="17480" y="1174"/>
                    <a:pt x="17425" y="656"/>
                    <a:pt x="17000" y="619"/>
                  </a:cubicBezTo>
                  <a:cubicBezTo>
                    <a:pt x="16989" y="618"/>
                    <a:pt x="16978" y="618"/>
                    <a:pt x="16968" y="618"/>
                  </a:cubicBezTo>
                  <a:cubicBezTo>
                    <a:pt x="16564" y="618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90"/>
                    <a:pt x="15285" y="1890"/>
                  </a:cubicBezTo>
                  <a:cubicBezTo>
                    <a:pt x="15285" y="1890"/>
                    <a:pt x="14980" y="1137"/>
                    <a:pt x="14343" y="924"/>
                  </a:cubicBezTo>
                  <a:cubicBezTo>
                    <a:pt x="14311" y="915"/>
                    <a:pt x="14279" y="911"/>
                    <a:pt x="14246" y="911"/>
                  </a:cubicBezTo>
                  <a:cubicBezTo>
                    <a:pt x="13588" y="911"/>
                    <a:pt x="12629" y="2620"/>
                    <a:pt x="12629" y="2620"/>
                  </a:cubicBezTo>
                  <a:cubicBezTo>
                    <a:pt x="12629" y="2620"/>
                    <a:pt x="12222" y="1477"/>
                    <a:pt x="11322" y="1477"/>
                  </a:cubicBezTo>
                  <a:cubicBezTo>
                    <a:pt x="11224" y="1477"/>
                    <a:pt x="11121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4"/>
                    <a:pt x="9007" y="3294"/>
                  </a:cubicBezTo>
                  <a:cubicBezTo>
                    <a:pt x="8996" y="3294"/>
                    <a:pt x="8985" y="3294"/>
                    <a:pt x="8974" y="3295"/>
                  </a:cubicBezTo>
                  <a:cubicBezTo>
                    <a:pt x="8142" y="3313"/>
                    <a:pt x="7934" y="5046"/>
                    <a:pt x="7934" y="5046"/>
                  </a:cubicBezTo>
                  <a:cubicBezTo>
                    <a:pt x="7934" y="5046"/>
                    <a:pt x="7333" y="3897"/>
                    <a:pt x="6453" y="3897"/>
                  </a:cubicBezTo>
                  <a:cubicBezTo>
                    <a:pt x="6401" y="3897"/>
                    <a:pt x="6348" y="3901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3" y="5137"/>
                    <a:pt x="4364" y="5137"/>
                  </a:cubicBezTo>
                  <a:cubicBezTo>
                    <a:pt x="4340" y="5137"/>
                    <a:pt x="4317" y="5139"/>
                    <a:pt x="4293" y="5143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9"/>
                    <a:pt x="2403" y="4659"/>
                  </a:cubicBezTo>
                  <a:cubicBezTo>
                    <a:pt x="2341" y="4659"/>
                    <a:pt x="2277" y="4666"/>
                    <a:pt x="2214" y="4681"/>
                  </a:cubicBezTo>
                  <a:cubicBezTo>
                    <a:pt x="1308" y="4893"/>
                    <a:pt x="1387" y="6280"/>
                    <a:pt x="1387" y="6280"/>
                  </a:cubicBezTo>
                  <a:lnTo>
                    <a:pt x="1" y="6949"/>
                  </a:lnTo>
                  <a:lnTo>
                    <a:pt x="828" y="8724"/>
                  </a:lnTo>
                  <a:lnTo>
                    <a:pt x="20003" y="8724"/>
                  </a:lnTo>
                  <a:lnTo>
                    <a:pt x="20003" y="541"/>
                  </a:lnTo>
                  <a:cubicBezTo>
                    <a:pt x="20003" y="541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9518680" y="2347231"/>
              <a:ext cx="191023" cy="128212"/>
            </a:xfrm>
            <a:custGeom>
              <a:avLst/>
              <a:gdLst/>
              <a:ahLst/>
              <a:cxnLst/>
              <a:rect l="l" t="t" r="r" b="b"/>
              <a:pathLst>
                <a:path w="3984" h="2674" extrusionOk="0">
                  <a:moveTo>
                    <a:pt x="1531" y="0"/>
                  </a:moveTo>
                  <a:cubicBezTo>
                    <a:pt x="1015" y="0"/>
                    <a:pt x="522" y="309"/>
                    <a:pt x="306" y="808"/>
                  </a:cubicBezTo>
                  <a:cubicBezTo>
                    <a:pt x="1" y="1501"/>
                    <a:pt x="329" y="2291"/>
                    <a:pt x="999" y="2582"/>
                  </a:cubicBezTo>
                  <a:cubicBezTo>
                    <a:pt x="1158" y="2648"/>
                    <a:pt x="1402" y="2673"/>
                    <a:pt x="1682" y="2673"/>
                  </a:cubicBezTo>
                  <a:cubicBezTo>
                    <a:pt x="2624" y="2673"/>
                    <a:pt x="3984" y="2388"/>
                    <a:pt x="3984" y="2388"/>
                  </a:cubicBezTo>
                  <a:cubicBezTo>
                    <a:pt x="3984" y="2388"/>
                    <a:pt x="2755" y="406"/>
                    <a:pt x="2062" y="115"/>
                  </a:cubicBezTo>
                  <a:cubicBezTo>
                    <a:pt x="1889" y="37"/>
                    <a:pt x="1709" y="0"/>
                    <a:pt x="153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9272995" y="2357252"/>
              <a:ext cx="158898" cy="158131"/>
            </a:xfrm>
            <a:custGeom>
              <a:avLst/>
              <a:gdLst/>
              <a:ahLst/>
              <a:cxnLst/>
              <a:rect l="l" t="t" r="r" b="b"/>
              <a:pathLst>
                <a:path w="3314" h="3298" extrusionOk="0">
                  <a:moveTo>
                    <a:pt x="1843" y="0"/>
                  </a:moveTo>
                  <a:cubicBezTo>
                    <a:pt x="1483" y="0"/>
                    <a:pt x="1121" y="145"/>
                    <a:pt x="851" y="428"/>
                  </a:cubicBezTo>
                  <a:cubicBezTo>
                    <a:pt x="347" y="968"/>
                    <a:pt x="1" y="3297"/>
                    <a:pt x="1" y="3297"/>
                  </a:cubicBezTo>
                  <a:cubicBezTo>
                    <a:pt x="1" y="3297"/>
                    <a:pt x="2311" y="2794"/>
                    <a:pt x="2815" y="2258"/>
                  </a:cubicBezTo>
                  <a:cubicBezTo>
                    <a:pt x="3314" y="1717"/>
                    <a:pt x="3295" y="871"/>
                    <a:pt x="2755" y="368"/>
                  </a:cubicBezTo>
                  <a:cubicBezTo>
                    <a:pt x="2499" y="121"/>
                    <a:pt x="2172" y="0"/>
                    <a:pt x="1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9145597" y="2359362"/>
              <a:ext cx="101745" cy="130801"/>
            </a:xfrm>
            <a:custGeom>
              <a:avLst/>
              <a:gdLst/>
              <a:ahLst/>
              <a:cxnLst/>
              <a:rect l="l" t="t" r="r" b="b"/>
              <a:pathLst>
                <a:path w="2122" h="2728" extrusionOk="0">
                  <a:moveTo>
                    <a:pt x="1660" y="0"/>
                  </a:moveTo>
                  <a:cubicBezTo>
                    <a:pt x="1660" y="0"/>
                    <a:pt x="329" y="998"/>
                    <a:pt x="176" y="1479"/>
                  </a:cubicBezTo>
                  <a:cubicBezTo>
                    <a:pt x="1" y="1983"/>
                    <a:pt x="273" y="2519"/>
                    <a:pt x="772" y="2676"/>
                  </a:cubicBezTo>
                  <a:cubicBezTo>
                    <a:pt x="875" y="2711"/>
                    <a:pt x="978" y="2727"/>
                    <a:pt x="1080" y="2727"/>
                  </a:cubicBezTo>
                  <a:cubicBezTo>
                    <a:pt x="1477" y="2727"/>
                    <a:pt x="1843" y="2477"/>
                    <a:pt x="1965" y="2080"/>
                  </a:cubicBezTo>
                  <a:cubicBezTo>
                    <a:pt x="2122" y="1576"/>
                    <a:pt x="1660" y="0"/>
                    <a:pt x="166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8906576" y="2373986"/>
              <a:ext cx="62955" cy="79545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lnTo>
                    <a:pt x="97" y="0"/>
                  </a:lnTo>
                  <a:cubicBezTo>
                    <a:pt x="97" y="0"/>
                    <a:pt x="0" y="1058"/>
                    <a:pt x="134" y="1350"/>
                  </a:cubicBezTo>
                  <a:cubicBezTo>
                    <a:pt x="245" y="1551"/>
                    <a:pt x="448" y="1658"/>
                    <a:pt x="659" y="1658"/>
                  </a:cubicBezTo>
                  <a:cubicBezTo>
                    <a:pt x="748" y="1658"/>
                    <a:pt x="839" y="1639"/>
                    <a:pt x="924" y="1599"/>
                  </a:cubicBezTo>
                  <a:cubicBezTo>
                    <a:pt x="1197" y="1447"/>
                    <a:pt x="1313" y="1100"/>
                    <a:pt x="1174" y="827"/>
                  </a:cubicBezTo>
                  <a:cubicBezTo>
                    <a:pt x="1021" y="541"/>
                    <a:pt x="97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9652503" y="2329155"/>
              <a:ext cx="78490" cy="54229"/>
            </a:xfrm>
            <a:custGeom>
              <a:avLst/>
              <a:gdLst/>
              <a:ahLst/>
              <a:cxnLst/>
              <a:rect l="l" t="t" r="r" b="b"/>
              <a:pathLst>
                <a:path w="1637" h="1131" extrusionOk="0">
                  <a:moveTo>
                    <a:pt x="1011" y="1"/>
                  </a:moveTo>
                  <a:cubicBezTo>
                    <a:pt x="922" y="1"/>
                    <a:pt x="832" y="23"/>
                    <a:pt x="749" y="71"/>
                  </a:cubicBezTo>
                  <a:cubicBezTo>
                    <a:pt x="463" y="205"/>
                    <a:pt x="1" y="1069"/>
                    <a:pt x="1" y="1069"/>
                  </a:cubicBezTo>
                  <a:cubicBezTo>
                    <a:pt x="1" y="1069"/>
                    <a:pt x="428" y="1131"/>
                    <a:pt x="799" y="1131"/>
                  </a:cubicBezTo>
                  <a:cubicBezTo>
                    <a:pt x="984" y="1131"/>
                    <a:pt x="1156" y="1116"/>
                    <a:pt x="1253" y="1069"/>
                  </a:cubicBezTo>
                  <a:cubicBezTo>
                    <a:pt x="1521" y="935"/>
                    <a:pt x="1636" y="589"/>
                    <a:pt x="1502" y="321"/>
                  </a:cubicBezTo>
                  <a:cubicBezTo>
                    <a:pt x="1409" y="118"/>
                    <a:pt x="1213" y="1"/>
                    <a:pt x="101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9599808" y="2204250"/>
              <a:ext cx="101697" cy="85730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1"/>
                  </a:moveTo>
                  <a:cubicBezTo>
                    <a:pt x="0" y="1"/>
                    <a:pt x="388" y="1346"/>
                    <a:pt x="735" y="1618"/>
                  </a:cubicBezTo>
                  <a:cubicBezTo>
                    <a:pt x="875" y="1732"/>
                    <a:pt x="1046" y="1787"/>
                    <a:pt x="1218" y="1787"/>
                  </a:cubicBezTo>
                  <a:cubicBezTo>
                    <a:pt x="1450" y="1787"/>
                    <a:pt x="1684" y="1688"/>
                    <a:pt x="1848" y="1503"/>
                  </a:cubicBezTo>
                  <a:cubicBezTo>
                    <a:pt x="2121" y="1156"/>
                    <a:pt x="2061" y="652"/>
                    <a:pt x="1714" y="384"/>
                  </a:cubicBezTo>
                  <a:cubicBezTo>
                    <a:pt x="1386" y="9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9023761" y="2456169"/>
              <a:ext cx="75805" cy="63051"/>
            </a:xfrm>
            <a:custGeom>
              <a:avLst/>
              <a:gdLst/>
              <a:ahLst/>
              <a:cxnLst/>
              <a:rect l="l" t="t" r="r" b="b"/>
              <a:pathLst>
                <a:path w="1581" h="1315" extrusionOk="0">
                  <a:moveTo>
                    <a:pt x="1" y="1"/>
                  </a:moveTo>
                  <a:cubicBezTo>
                    <a:pt x="1" y="1"/>
                    <a:pt x="310" y="985"/>
                    <a:pt x="560" y="1193"/>
                  </a:cubicBezTo>
                  <a:cubicBezTo>
                    <a:pt x="664" y="1274"/>
                    <a:pt x="789" y="1315"/>
                    <a:pt x="915" y="1315"/>
                  </a:cubicBezTo>
                  <a:cubicBezTo>
                    <a:pt x="1090" y="1315"/>
                    <a:pt x="1266" y="1236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6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8807755" y="2468971"/>
              <a:ext cx="57441" cy="37974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7"/>
                    <a:pt x="24" y="408"/>
                  </a:cubicBezTo>
                  <a:cubicBezTo>
                    <a:pt x="24" y="621"/>
                    <a:pt x="195" y="792"/>
                    <a:pt x="426" y="792"/>
                  </a:cubicBezTo>
                  <a:cubicBezTo>
                    <a:pt x="638" y="773"/>
                    <a:pt x="1197" y="371"/>
                    <a:pt x="1197" y="371"/>
                  </a:cubicBezTo>
                  <a:cubicBezTo>
                    <a:pt x="1197" y="371"/>
                    <a:pt x="646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46"/>
          <p:cNvGrpSpPr/>
          <p:nvPr/>
        </p:nvGrpSpPr>
        <p:grpSpPr>
          <a:xfrm>
            <a:off x="532" y="4634343"/>
            <a:ext cx="3597909" cy="2217835"/>
            <a:chOff x="7378425" y="2211250"/>
            <a:chExt cx="520300" cy="320725"/>
          </a:xfrm>
        </p:grpSpPr>
        <p:sp>
          <p:nvSpPr>
            <p:cNvPr id="1643" name="Google Shape;1643;p46"/>
            <p:cNvSpPr/>
            <p:nvPr/>
          </p:nvSpPr>
          <p:spPr>
            <a:xfrm>
              <a:off x="7378425" y="2211250"/>
              <a:ext cx="520300" cy="320725"/>
            </a:xfrm>
            <a:custGeom>
              <a:avLst/>
              <a:gdLst/>
              <a:ahLst/>
              <a:cxnLst/>
              <a:rect l="l" t="t" r="r" b="b"/>
              <a:pathLst>
                <a:path w="20812" h="12829" extrusionOk="0">
                  <a:moveTo>
                    <a:pt x="1185" y="0"/>
                  </a:moveTo>
                  <a:cubicBezTo>
                    <a:pt x="584" y="0"/>
                    <a:pt x="1" y="104"/>
                    <a:pt x="1" y="104"/>
                  </a:cubicBezTo>
                  <a:lnTo>
                    <a:pt x="1" y="12829"/>
                  </a:lnTo>
                  <a:lnTo>
                    <a:pt x="20465" y="12829"/>
                  </a:lnTo>
                  <a:cubicBezTo>
                    <a:pt x="20465" y="12829"/>
                    <a:pt x="20812" y="12076"/>
                    <a:pt x="20313" y="11729"/>
                  </a:cubicBezTo>
                  <a:cubicBezTo>
                    <a:pt x="20153" y="11614"/>
                    <a:pt x="19890" y="11575"/>
                    <a:pt x="19610" y="11575"/>
                  </a:cubicBezTo>
                  <a:cubicBezTo>
                    <a:pt x="19052" y="11575"/>
                    <a:pt x="18428" y="11729"/>
                    <a:pt x="18428" y="11729"/>
                  </a:cubicBezTo>
                  <a:cubicBezTo>
                    <a:pt x="18428" y="11729"/>
                    <a:pt x="18543" y="11364"/>
                    <a:pt x="18483" y="11054"/>
                  </a:cubicBezTo>
                  <a:cubicBezTo>
                    <a:pt x="18446" y="10823"/>
                    <a:pt x="18331" y="10634"/>
                    <a:pt x="18003" y="10574"/>
                  </a:cubicBezTo>
                  <a:cubicBezTo>
                    <a:pt x="17926" y="10565"/>
                    <a:pt x="17849" y="10560"/>
                    <a:pt x="17771" y="10560"/>
                  </a:cubicBezTo>
                  <a:cubicBezTo>
                    <a:pt x="17694" y="10560"/>
                    <a:pt x="17617" y="10565"/>
                    <a:pt x="17540" y="10574"/>
                  </a:cubicBezTo>
                  <a:cubicBezTo>
                    <a:pt x="16963" y="10634"/>
                    <a:pt x="16464" y="10920"/>
                    <a:pt x="16464" y="10920"/>
                  </a:cubicBezTo>
                  <a:cubicBezTo>
                    <a:pt x="16464" y="10920"/>
                    <a:pt x="16501" y="10093"/>
                    <a:pt x="15942" y="10038"/>
                  </a:cubicBezTo>
                  <a:cubicBezTo>
                    <a:pt x="15915" y="10034"/>
                    <a:pt x="15889" y="10032"/>
                    <a:pt x="15863" y="10032"/>
                  </a:cubicBezTo>
                  <a:cubicBezTo>
                    <a:pt x="15344" y="10032"/>
                    <a:pt x="14962" y="10750"/>
                    <a:pt x="14962" y="10750"/>
                  </a:cubicBezTo>
                  <a:cubicBezTo>
                    <a:pt x="14962" y="10750"/>
                    <a:pt x="15055" y="9266"/>
                    <a:pt x="14477" y="9132"/>
                  </a:cubicBezTo>
                  <a:cubicBezTo>
                    <a:pt x="14456" y="9128"/>
                    <a:pt x="14435" y="9126"/>
                    <a:pt x="14412" y="9126"/>
                  </a:cubicBezTo>
                  <a:cubicBezTo>
                    <a:pt x="13842" y="9126"/>
                    <a:pt x="12823" y="10500"/>
                    <a:pt x="12823" y="10500"/>
                  </a:cubicBezTo>
                  <a:cubicBezTo>
                    <a:pt x="12823" y="10500"/>
                    <a:pt x="12957" y="9784"/>
                    <a:pt x="12726" y="9594"/>
                  </a:cubicBezTo>
                  <a:cubicBezTo>
                    <a:pt x="12683" y="9558"/>
                    <a:pt x="12611" y="9544"/>
                    <a:pt x="12523" y="9544"/>
                  </a:cubicBezTo>
                  <a:cubicBezTo>
                    <a:pt x="12133" y="9544"/>
                    <a:pt x="11415" y="9829"/>
                    <a:pt x="11400" y="9844"/>
                  </a:cubicBezTo>
                  <a:cubicBezTo>
                    <a:pt x="11418" y="9825"/>
                    <a:pt x="12033" y="9322"/>
                    <a:pt x="11899" y="8938"/>
                  </a:cubicBezTo>
                  <a:cubicBezTo>
                    <a:pt x="11794" y="8623"/>
                    <a:pt x="11203" y="8589"/>
                    <a:pt x="10953" y="8589"/>
                  </a:cubicBezTo>
                  <a:cubicBezTo>
                    <a:pt x="10884" y="8589"/>
                    <a:pt x="10841" y="8592"/>
                    <a:pt x="10841" y="8592"/>
                  </a:cubicBezTo>
                  <a:cubicBezTo>
                    <a:pt x="10841" y="8592"/>
                    <a:pt x="11686" y="8208"/>
                    <a:pt x="11418" y="7534"/>
                  </a:cubicBezTo>
                  <a:cubicBezTo>
                    <a:pt x="11169" y="6878"/>
                    <a:pt x="10129" y="6822"/>
                    <a:pt x="10129" y="6822"/>
                  </a:cubicBezTo>
                  <a:cubicBezTo>
                    <a:pt x="10129" y="6822"/>
                    <a:pt x="10647" y="6531"/>
                    <a:pt x="10513" y="6203"/>
                  </a:cubicBezTo>
                  <a:cubicBezTo>
                    <a:pt x="10379" y="5856"/>
                    <a:pt x="9764" y="5801"/>
                    <a:pt x="9764" y="5801"/>
                  </a:cubicBezTo>
                  <a:cubicBezTo>
                    <a:pt x="9764" y="5801"/>
                    <a:pt x="10148" y="5625"/>
                    <a:pt x="10263" y="5320"/>
                  </a:cubicBezTo>
                  <a:cubicBezTo>
                    <a:pt x="10319" y="5186"/>
                    <a:pt x="10319" y="5011"/>
                    <a:pt x="10185" y="4817"/>
                  </a:cubicBezTo>
                  <a:cubicBezTo>
                    <a:pt x="9919" y="4471"/>
                    <a:pt x="9373" y="4402"/>
                    <a:pt x="8977" y="4402"/>
                  </a:cubicBezTo>
                  <a:cubicBezTo>
                    <a:pt x="8710" y="4402"/>
                    <a:pt x="8512" y="4433"/>
                    <a:pt x="8512" y="4433"/>
                  </a:cubicBezTo>
                  <a:cubicBezTo>
                    <a:pt x="8512" y="4433"/>
                    <a:pt x="9145" y="3953"/>
                    <a:pt x="8683" y="3643"/>
                  </a:cubicBezTo>
                  <a:cubicBezTo>
                    <a:pt x="8529" y="3541"/>
                    <a:pt x="8309" y="3508"/>
                    <a:pt x="8083" y="3508"/>
                  </a:cubicBezTo>
                  <a:cubicBezTo>
                    <a:pt x="7633" y="3508"/>
                    <a:pt x="7163" y="3643"/>
                    <a:pt x="7163" y="3643"/>
                  </a:cubicBezTo>
                  <a:cubicBezTo>
                    <a:pt x="7163" y="3643"/>
                    <a:pt x="7569" y="3163"/>
                    <a:pt x="6913" y="2585"/>
                  </a:cubicBezTo>
                  <a:cubicBezTo>
                    <a:pt x="6764" y="2454"/>
                    <a:pt x="6547" y="2404"/>
                    <a:pt x="6299" y="2404"/>
                  </a:cubicBezTo>
                  <a:cubicBezTo>
                    <a:pt x="5552" y="2404"/>
                    <a:pt x="4534" y="2862"/>
                    <a:pt x="4315" y="2959"/>
                  </a:cubicBezTo>
                  <a:lnTo>
                    <a:pt x="4315" y="2959"/>
                  </a:lnTo>
                  <a:cubicBezTo>
                    <a:pt x="4491" y="2878"/>
                    <a:pt x="5130" y="2518"/>
                    <a:pt x="4852" y="2275"/>
                  </a:cubicBezTo>
                  <a:cubicBezTo>
                    <a:pt x="4743" y="2180"/>
                    <a:pt x="4563" y="2148"/>
                    <a:pt x="4372" y="2148"/>
                  </a:cubicBezTo>
                  <a:cubicBezTo>
                    <a:pt x="3990" y="2148"/>
                    <a:pt x="3563" y="2275"/>
                    <a:pt x="3563" y="2275"/>
                  </a:cubicBezTo>
                  <a:cubicBezTo>
                    <a:pt x="3563" y="2275"/>
                    <a:pt x="4025" y="1642"/>
                    <a:pt x="3563" y="1374"/>
                  </a:cubicBezTo>
                  <a:cubicBezTo>
                    <a:pt x="3483" y="1330"/>
                    <a:pt x="3388" y="1312"/>
                    <a:pt x="3288" y="1312"/>
                  </a:cubicBezTo>
                  <a:cubicBezTo>
                    <a:pt x="2813" y="1312"/>
                    <a:pt x="2196" y="1721"/>
                    <a:pt x="2196" y="1721"/>
                  </a:cubicBezTo>
                  <a:cubicBezTo>
                    <a:pt x="2196" y="1721"/>
                    <a:pt x="2773" y="1065"/>
                    <a:pt x="2427" y="390"/>
                  </a:cubicBezTo>
                  <a:cubicBezTo>
                    <a:pt x="2264" y="82"/>
                    <a:pt x="1718" y="0"/>
                    <a:pt x="1185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7388600" y="2349550"/>
              <a:ext cx="55350" cy="53025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1"/>
                  </a:moveTo>
                  <a:lnTo>
                    <a:pt x="2214" y="1"/>
                  </a:lnTo>
                  <a:cubicBezTo>
                    <a:pt x="2214" y="1"/>
                    <a:pt x="670" y="324"/>
                    <a:pt x="324" y="652"/>
                  </a:cubicBezTo>
                  <a:cubicBezTo>
                    <a:pt x="0" y="999"/>
                    <a:pt x="0" y="1540"/>
                    <a:pt x="324" y="1868"/>
                  </a:cubicBezTo>
                  <a:cubicBezTo>
                    <a:pt x="490" y="2034"/>
                    <a:pt x="716" y="2121"/>
                    <a:pt x="941" y="2121"/>
                  </a:cubicBezTo>
                  <a:cubicBezTo>
                    <a:pt x="1159" y="2121"/>
                    <a:pt x="1377" y="2039"/>
                    <a:pt x="1539" y="1868"/>
                  </a:cubicBezTo>
                  <a:cubicBezTo>
                    <a:pt x="1867" y="1540"/>
                    <a:pt x="2214" y="1"/>
                    <a:pt x="2214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7504575" y="2447525"/>
              <a:ext cx="109750" cy="72525"/>
            </a:xfrm>
            <a:custGeom>
              <a:avLst/>
              <a:gdLst/>
              <a:ahLst/>
              <a:cxnLst/>
              <a:rect l="l" t="t" r="r" b="b"/>
              <a:pathLst>
                <a:path w="4390" h="2901" extrusionOk="0">
                  <a:moveTo>
                    <a:pt x="1648" y="0"/>
                  </a:moveTo>
                  <a:cubicBezTo>
                    <a:pt x="1043" y="0"/>
                    <a:pt x="480" y="376"/>
                    <a:pt x="268" y="970"/>
                  </a:cubicBezTo>
                  <a:cubicBezTo>
                    <a:pt x="0" y="1742"/>
                    <a:pt x="402" y="2588"/>
                    <a:pt x="1156" y="2837"/>
                  </a:cubicBezTo>
                  <a:cubicBezTo>
                    <a:pt x="1283" y="2882"/>
                    <a:pt x="1458" y="2900"/>
                    <a:pt x="1661" y="2900"/>
                  </a:cubicBezTo>
                  <a:cubicBezTo>
                    <a:pt x="2677" y="2900"/>
                    <a:pt x="4390" y="2435"/>
                    <a:pt x="4390" y="2435"/>
                  </a:cubicBezTo>
                  <a:cubicBezTo>
                    <a:pt x="4390" y="2435"/>
                    <a:pt x="2907" y="356"/>
                    <a:pt x="2135" y="83"/>
                  </a:cubicBezTo>
                  <a:cubicBezTo>
                    <a:pt x="1974" y="27"/>
                    <a:pt x="1809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7499725" y="2280250"/>
              <a:ext cx="52000" cy="35600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69" y="1"/>
                  </a:moveTo>
                  <a:cubicBezTo>
                    <a:pt x="1160" y="1"/>
                    <a:pt x="1049" y="25"/>
                    <a:pt x="943" y="75"/>
                  </a:cubicBezTo>
                  <a:cubicBezTo>
                    <a:pt x="596" y="250"/>
                    <a:pt x="0" y="1345"/>
                    <a:pt x="0" y="1345"/>
                  </a:cubicBezTo>
                  <a:cubicBezTo>
                    <a:pt x="0" y="1345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5"/>
                  </a:cubicBezTo>
                  <a:cubicBezTo>
                    <a:pt x="1946" y="1174"/>
                    <a:pt x="2080" y="749"/>
                    <a:pt x="1909" y="403"/>
                  </a:cubicBezTo>
                  <a:cubicBezTo>
                    <a:pt x="1784" y="144"/>
                    <a:pt x="1534" y="1"/>
                    <a:pt x="1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7" name="Google Shape;1647;p46"/>
            <p:cNvSpPr/>
            <p:nvPr/>
          </p:nvSpPr>
          <p:spPr>
            <a:xfrm>
              <a:off x="7470375" y="2335100"/>
              <a:ext cx="32250" cy="32275"/>
            </a:xfrm>
            <a:custGeom>
              <a:avLst/>
              <a:gdLst/>
              <a:ahLst/>
              <a:cxnLst/>
              <a:rect l="l" t="t" r="r" b="b"/>
              <a:pathLst>
                <a:path w="1290" h="1291" extrusionOk="0">
                  <a:moveTo>
                    <a:pt x="578" y="1"/>
                  </a:moveTo>
                  <a:cubicBezTo>
                    <a:pt x="455" y="1"/>
                    <a:pt x="331" y="45"/>
                    <a:pt x="232" y="135"/>
                  </a:cubicBezTo>
                  <a:cubicBezTo>
                    <a:pt x="19" y="348"/>
                    <a:pt x="1" y="671"/>
                    <a:pt x="195" y="884"/>
                  </a:cubicBezTo>
                  <a:cubicBezTo>
                    <a:pt x="403" y="1096"/>
                    <a:pt x="1290" y="1290"/>
                    <a:pt x="1290" y="1290"/>
                  </a:cubicBezTo>
                  <a:cubicBezTo>
                    <a:pt x="1290" y="1290"/>
                    <a:pt x="1156" y="385"/>
                    <a:pt x="962" y="172"/>
                  </a:cubicBezTo>
                  <a:cubicBezTo>
                    <a:pt x="861" y="59"/>
                    <a:pt x="720" y="1"/>
                    <a:pt x="57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7383750" y="2478925"/>
              <a:ext cx="28900" cy="38425"/>
            </a:xfrm>
            <a:custGeom>
              <a:avLst/>
              <a:gdLst/>
              <a:ahLst/>
              <a:cxnLst/>
              <a:rect l="l" t="t" r="r" b="b"/>
              <a:pathLst>
                <a:path w="1156" h="1537" extrusionOk="0">
                  <a:moveTo>
                    <a:pt x="827" y="1"/>
                  </a:moveTo>
                  <a:cubicBezTo>
                    <a:pt x="827" y="1"/>
                    <a:pt x="134" y="602"/>
                    <a:pt x="56" y="888"/>
                  </a:cubicBezTo>
                  <a:cubicBezTo>
                    <a:pt x="0" y="1156"/>
                    <a:pt x="153" y="1447"/>
                    <a:pt x="444" y="1526"/>
                  </a:cubicBezTo>
                  <a:cubicBezTo>
                    <a:pt x="480" y="1533"/>
                    <a:pt x="517" y="1537"/>
                    <a:pt x="554" y="1537"/>
                  </a:cubicBezTo>
                  <a:cubicBezTo>
                    <a:pt x="787" y="1537"/>
                    <a:pt x="1013" y="1389"/>
                    <a:pt x="1077" y="1138"/>
                  </a:cubicBezTo>
                  <a:cubicBezTo>
                    <a:pt x="1155" y="870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7756275" y="2478175"/>
              <a:ext cx="38500" cy="37875"/>
            </a:xfrm>
            <a:custGeom>
              <a:avLst/>
              <a:gdLst/>
              <a:ahLst/>
              <a:cxnLst/>
              <a:rect l="l" t="t" r="r" b="b"/>
              <a:pathLst>
                <a:path w="1540" h="1515" extrusionOk="0">
                  <a:moveTo>
                    <a:pt x="701" y="1"/>
                  </a:moveTo>
                  <a:cubicBezTo>
                    <a:pt x="545" y="1"/>
                    <a:pt x="389" y="58"/>
                    <a:pt x="269" y="170"/>
                  </a:cubicBezTo>
                  <a:cubicBezTo>
                    <a:pt x="19" y="401"/>
                    <a:pt x="1" y="784"/>
                    <a:pt x="232" y="1034"/>
                  </a:cubicBezTo>
                  <a:cubicBezTo>
                    <a:pt x="481" y="1283"/>
                    <a:pt x="1539" y="1514"/>
                    <a:pt x="1539" y="1514"/>
                  </a:cubicBezTo>
                  <a:cubicBezTo>
                    <a:pt x="1539" y="1514"/>
                    <a:pt x="1387" y="456"/>
                    <a:pt x="1156" y="207"/>
                  </a:cubicBezTo>
                  <a:cubicBezTo>
                    <a:pt x="1036" y="68"/>
                    <a:pt x="869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7418400" y="2260050"/>
              <a:ext cx="37575" cy="47750"/>
            </a:xfrm>
            <a:custGeom>
              <a:avLst/>
              <a:gdLst/>
              <a:ahLst/>
              <a:cxnLst/>
              <a:rect l="l" t="t" r="r" b="b"/>
              <a:pathLst>
                <a:path w="1503" h="1910" extrusionOk="0">
                  <a:moveTo>
                    <a:pt x="1193" y="0"/>
                  </a:moveTo>
                  <a:cubicBezTo>
                    <a:pt x="1193" y="0"/>
                    <a:pt x="250" y="670"/>
                    <a:pt x="134" y="1017"/>
                  </a:cubicBezTo>
                  <a:cubicBezTo>
                    <a:pt x="0" y="1363"/>
                    <a:pt x="195" y="1751"/>
                    <a:pt x="541" y="1867"/>
                  </a:cubicBezTo>
                  <a:cubicBezTo>
                    <a:pt x="616" y="1896"/>
                    <a:pt x="693" y="1909"/>
                    <a:pt x="769" y="1909"/>
                  </a:cubicBezTo>
                  <a:cubicBezTo>
                    <a:pt x="1041" y="1909"/>
                    <a:pt x="1296" y="1732"/>
                    <a:pt x="1387" y="1460"/>
                  </a:cubicBezTo>
                  <a:cubicBezTo>
                    <a:pt x="1502" y="1114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7595475" y="2450075"/>
              <a:ext cx="22675" cy="27950"/>
            </a:xfrm>
            <a:custGeom>
              <a:avLst/>
              <a:gdLst/>
              <a:ahLst/>
              <a:cxnLst/>
              <a:rect l="l" t="t" r="r" b="b"/>
              <a:pathLst>
                <a:path w="907" h="1118" extrusionOk="0">
                  <a:moveTo>
                    <a:pt x="448" y="0"/>
                  </a:moveTo>
                  <a:cubicBezTo>
                    <a:pt x="304" y="0"/>
                    <a:pt x="167" y="83"/>
                    <a:pt x="98" y="231"/>
                  </a:cubicBezTo>
                  <a:cubicBezTo>
                    <a:pt x="1" y="425"/>
                    <a:pt x="98" y="1118"/>
                    <a:pt x="98" y="1118"/>
                  </a:cubicBezTo>
                  <a:cubicBezTo>
                    <a:pt x="98" y="1118"/>
                    <a:pt x="712" y="771"/>
                    <a:pt x="809" y="577"/>
                  </a:cubicBezTo>
                  <a:cubicBezTo>
                    <a:pt x="906" y="388"/>
                    <a:pt x="828" y="138"/>
                    <a:pt x="620" y="41"/>
                  </a:cubicBezTo>
                  <a:cubicBezTo>
                    <a:pt x="564" y="14"/>
                    <a:pt x="505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7586350" y="2389975"/>
              <a:ext cx="59300" cy="39450"/>
            </a:xfrm>
            <a:custGeom>
              <a:avLst/>
              <a:gdLst/>
              <a:ahLst/>
              <a:cxnLst/>
              <a:rect l="l" t="t" r="r" b="b"/>
              <a:pathLst>
                <a:path w="2372" h="1578" extrusionOk="0">
                  <a:moveTo>
                    <a:pt x="776" y="1"/>
                  </a:moveTo>
                  <a:cubicBezTo>
                    <a:pt x="769" y="1"/>
                    <a:pt x="761" y="1"/>
                    <a:pt x="754" y="1"/>
                  </a:cubicBezTo>
                  <a:cubicBezTo>
                    <a:pt x="329" y="38"/>
                    <a:pt x="1" y="422"/>
                    <a:pt x="38" y="847"/>
                  </a:cubicBezTo>
                  <a:cubicBezTo>
                    <a:pt x="78" y="1277"/>
                    <a:pt x="424" y="1578"/>
                    <a:pt x="850" y="1578"/>
                  </a:cubicBezTo>
                  <a:cubicBezTo>
                    <a:pt x="862" y="1578"/>
                    <a:pt x="875" y="1577"/>
                    <a:pt x="888" y="1577"/>
                  </a:cubicBezTo>
                  <a:cubicBezTo>
                    <a:pt x="1308" y="1540"/>
                    <a:pt x="2371" y="671"/>
                    <a:pt x="2371" y="671"/>
                  </a:cubicBezTo>
                  <a:cubicBezTo>
                    <a:pt x="2371" y="671"/>
                    <a:pt x="1231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7655200" y="2470850"/>
              <a:ext cx="31325" cy="43025"/>
            </a:xfrm>
            <a:custGeom>
              <a:avLst/>
              <a:gdLst/>
              <a:ahLst/>
              <a:cxnLst/>
              <a:rect l="l" t="t" r="r" b="b"/>
              <a:pathLst>
                <a:path w="1253" h="1721" extrusionOk="0">
                  <a:moveTo>
                    <a:pt x="828" y="1"/>
                  </a:moveTo>
                  <a:cubicBezTo>
                    <a:pt x="828" y="1"/>
                    <a:pt x="116" y="712"/>
                    <a:pt x="56" y="1040"/>
                  </a:cubicBezTo>
                  <a:cubicBezTo>
                    <a:pt x="1" y="1345"/>
                    <a:pt x="213" y="1655"/>
                    <a:pt x="541" y="1710"/>
                  </a:cubicBezTo>
                  <a:cubicBezTo>
                    <a:pt x="576" y="1717"/>
                    <a:pt x="611" y="1720"/>
                    <a:pt x="645" y="1720"/>
                  </a:cubicBezTo>
                  <a:cubicBezTo>
                    <a:pt x="913" y="1720"/>
                    <a:pt x="1162" y="1520"/>
                    <a:pt x="1211" y="1230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4" name="Google Shape;1654;p46"/>
            <p:cNvSpPr/>
            <p:nvPr/>
          </p:nvSpPr>
          <p:spPr>
            <a:xfrm>
              <a:off x="7382250" y="2224350"/>
              <a:ext cx="34200" cy="44025"/>
            </a:xfrm>
            <a:custGeom>
              <a:avLst/>
              <a:gdLst/>
              <a:ahLst/>
              <a:cxnLst/>
              <a:rect l="l" t="t" r="r" b="b"/>
              <a:pathLst>
                <a:path w="1368" h="1761" extrusionOk="0">
                  <a:moveTo>
                    <a:pt x="1021" y="0"/>
                  </a:moveTo>
                  <a:cubicBezTo>
                    <a:pt x="1021" y="0"/>
                    <a:pt x="194" y="675"/>
                    <a:pt x="97" y="984"/>
                  </a:cubicBezTo>
                  <a:cubicBezTo>
                    <a:pt x="0" y="1312"/>
                    <a:pt x="194" y="1636"/>
                    <a:pt x="522" y="1733"/>
                  </a:cubicBezTo>
                  <a:cubicBezTo>
                    <a:pt x="581" y="1751"/>
                    <a:pt x="640" y="1760"/>
                    <a:pt x="699" y="1760"/>
                  </a:cubicBezTo>
                  <a:cubicBezTo>
                    <a:pt x="953" y="1760"/>
                    <a:pt x="1196" y="1597"/>
                    <a:pt x="1271" y="1331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5" name="Google Shape;1655;p46"/>
            <p:cNvSpPr/>
            <p:nvPr/>
          </p:nvSpPr>
          <p:spPr>
            <a:xfrm>
              <a:off x="7514625" y="2352500"/>
              <a:ext cx="89550" cy="59000"/>
            </a:xfrm>
            <a:custGeom>
              <a:avLst/>
              <a:gdLst/>
              <a:ahLst/>
              <a:cxnLst/>
              <a:rect l="l" t="t" r="r" b="b"/>
              <a:pathLst>
                <a:path w="3582" h="2360" extrusionOk="0">
                  <a:moveTo>
                    <a:pt x="1203" y="1"/>
                  </a:moveTo>
                  <a:cubicBezTo>
                    <a:pt x="1135" y="1"/>
                    <a:pt x="1074" y="6"/>
                    <a:pt x="1022" y="17"/>
                  </a:cubicBezTo>
                  <a:cubicBezTo>
                    <a:pt x="389" y="169"/>
                    <a:pt x="0" y="807"/>
                    <a:pt x="158" y="1440"/>
                  </a:cubicBezTo>
                  <a:cubicBezTo>
                    <a:pt x="288" y="1986"/>
                    <a:pt x="771" y="2360"/>
                    <a:pt x="1308" y="2360"/>
                  </a:cubicBezTo>
                  <a:cubicBezTo>
                    <a:pt x="1398" y="2360"/>
                    <a:pt x="1489" y="2349"/>
                    <a:pt x="1581" y="2327"/>
                  </a:cubicBezTo>
                  <a:cubicBezTo>
                    <a:pt x="2214" y="2170"/>
                    <a:pt x="3581" y="631"/>
                    <a:pt x="3581" y="631"/>
                  </a:cubicBezTo>
                  <a:cubicBezTo>
                    <a:pt x="3581" y="631"/>
                    <a:pt x="1962" y="1"/>
                    <a:pt x="120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7" name="图片 4">
            <a:extLst>
              <a:ext uri="{FF2B5EF4-FFF2-40B4-BE49-F238E27FC236}">
                <a16:creationId xmlns:a16="http://schemas.microsoft.com/office/drawing/2014/main" id="{118CEE6A-BC45-9F7C-E56B-9DF7A42B2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4459"/>
          <a:stretch/>
        </p:blipFill>
        <p:spPr>
          <a:xfrm>
            <a:off x="1678146" y="1052623"/>
            <a:ext cx="8958756" cy="6177517"/>
          </a:xfrm>
          <a:prstGeom prst="rect">
            <a:avLst/>
          </a:prstGeom>
        </p:spPr>
      </p:pic>
      <p:grpSp>
        <p:nvGrpSpPr>
          <p:cNvPr id="178" name="Google Shape;1656;p46">
            <a:extLst>
              <a:ext uri="{FF2B5EF4-FFF2-40B4-BE49-F238E27FC236}">
                <a16:creationId xmlns:a16="http://schemas.microsoft.com/office/drawing/2014/main" id="{10ECFB45-0556-9A27-0FD6-28D841B706A5}"/>
              </a:ext>
            </a:extLst>
          </p:cNvPr>
          <p:cNvGrpSpPr/>
          <p:nvPr/>
        </p:nvGrpSpPr>
        <p:grpSpPr>
          <a:xfrm>
            <a:off x="719526" y="6271109"/>
            <a:ext cx="589257" cy="498607"/>
            <a:chOff x="2486732" y="2978412"/>
            <a:chExt cx="589257" cy="498607"/>
          </a:xfrm>
        </p:grpSpPr>
        <p:sp>
          <p:nvSpPr>
            <p:cNvPr id="179" name="Google Shape;1657;p46">
              <a:extLst>
                <a:ext uri="{FF2B5EF4-FFF2-40B4-BE49-F238E27FC236}">
                  <a16:creationId xmlns:a16="http://schemas.microsoft.com/office/drawing/2014/main" id="{83671FA8-4C98-47F3-7510-FDFB5B8636CC}"/>
                </a:ext>
              </a:extLst>
            </p:cNvPr>
            <p:cNvSpPr/>
            <p:nvPr/>
          </p:nvSpPr>
          <p:spPr>
            <a:xfrm>
              <a:off x="2838881" y="3231956"/>
              <a:ext cx="71173" cy="170973"/>
            </a:xfrm>
            <a:custGeom>
              <a:avLst/>
              <a:gdLst/>
              <a:ahLst/>
              <a:cxnLst/>
              <a:rect l="l" t="t" r="r" b="b"/>
              <a:pathLst>
                <a:path w="537" h="1290" extrusionOk="0">
                  <a:moveTo>
                    <a:pt x="38" y="0"/>
                  </a:moveTo>
                  <a:cubicBezTo>
                    <a:pt x="1" y="19"/>
                    <a:pt x="1" y="42"/>
                    <a:pt x="1" y="60"/>
                  </a:cubicBezTo>
                  <a:lnTo>
                    <a:pt x="19" y="79"/>
                  </a:lnTo>
                  <a:lnTo>
                    <a:pt x="19" y="97"/>
                  </a:lnTo>
                  <a:lnTo>
                    <a:pt x="38" y="116"/>
                  </a:lnTo>
                  <a:cubicBezTo>
                    <a:pt x="38" y="134"/>
                    <a:pt x="56" y="157"/>
                    <a:pt x="56" y="176"/>
                  </a:cubicBezTo>
                  <a:cubicBezTo>
                    <a:pt x="56" y="213"/>
                    <a:pt x="74" y="250"/>
                    <a:pt x="74" y="310"/>
                  </a:cubicBezTo>
                  <a:lnTo>
                    <a:pt x="74" y="425"/>
                  </a:lnTo>
                  <a:cubicBezTo>
                    <a:pt x="56" y="462"/>
                    <a:pt x="38" y="504"/>
                    <a:pt x="19" y="541"/>
                  </a:cubicBezTo>
                  <a:cubicBezTo>
                    <a:pt x="19" y="541"/>
                    <a:pt x="19" y="559"/>
                    <a:pt x="38" y="559"/>
                  </a:cubicBezTo>
                  <a:lnTo>
                    <a:pt x="56" y="559"/>
                  </a:lnTo>
                  <a:cubicBezTo>
                    <a:pt x="98" y="522"/>
                    <a:pt x="116" y="481"/>
                    <a:pt x="116" y="444"/>
                  </a:cubicBezTo>
                  <a:cubicBezTo>
                    <a:pt x="135" y="388"/>
                    <a:pt x="153" y="347"/>
                    <a:pt x="153" y="291"/>
                  </a:cubicBezTo>
                  <a:cubicBezTo>
                    <a:pt x="172" y="328"/>
                    <a:pt x="190" y="347"/>
                    <a:pt x="190" y="388"/>
                  </a:cubicBezTo>
                  <a:cubicBezTo>
                    <a:pt x="232" y="444"/>
                    <a:pt x="250" y="504"/>
                    <a:pt x="269" y="559"/>
                  </a:cubicBezTo>
                  <a:cubicBezTo>
                    <a:pt x="287" y="578"/>
                    <a:pt x="287" y="619"/>
                    <a:pt x="287" y="638"/>
                  </a:cubicBezTo>
                  <a:cubicBezTo>
                    <a:pt x="306" y="675"/>
                    <a:pt x="306" y="693"/>
                    <a:pt x="329" y="735"/>
                  </a:cubicBezTo>
                  <a:lnTo>
                    <a:pt x="329" y="753"/>
                  </a:lnTo>
                  <a:cubicBezTo>
                    <a:pt x="347" y="772"/>
                    <a:pt x="366" y="790"/>
                    <a:pt x="384" y="809"/>
                  </a:cubicBezTo>
                  <a:cubicBezTo>
                    <a:pt x="403" y="850"/>
                    <a:pt x="403" y="869"/>
                    <a:pt x="403" y="906"/>
                  </a:cubicBezTo>
                  <a:lnTo>
                    <a:pt x="403" y="924"/>
                  </a:lnTo>
                  <a:lnTo>
                    <a:pt x="403" y="943"/>
                  </a:lnTo>
                  <a:lnTo>
                    <a:pt x="403" y="966"/>
                  </a:lnTo>
                  <a:lnTo>
                    <a:pt x="403" y="1021"/>
                  </a:lnTo>
                  <a:lnTo>
                    <a:pt x="403" y="1155"/>
                  </a:lnTo>
                  <a:cubicBezTo>
                    <a:pt x="403" y="1155"/>
                    <a:pt x="403" y="1174"/>
                    <a:pt x="421" y="1174"/>
                  </a:cubicBezTo>
                  <a:cubicBezTo>
                    <a:pt x="403" y="1197"/>
                    <a:pt x="403" y="1215"/>
                    <a:pt x="384" y="1215"/>
                  </a:cubicBezTo>
                  <a:cubicBezTo>
                    <a:pt x="384" y="1234"/>
                    <a:pt x="384" y="1234"/>
                    <a:pt x="366" y="1252"/>
                  </a:cubicBezTo>
                  <a:cubicBezTo>
                    <a:pt x="366" y="1252"/>
                    <a:pt x="366" y="1271"/>
                    <a:pt x="347" y="1289"/>
                  </a:cubicBezTo>
                  <a:cubicBezTo>
                    <a:pt x="366" y="1271"/>
                    <a:pt x="366" y="1271"/>
                    <a:pt x="384" y="1252"/>
                  </a:cubicBezTo>
                  <a:lnTo>
                    <a:pt x="403" y="1234"/>
                  </a:lnTo>
                  <a:cubicBezTo>
                    <a:pt x="421" y="1215"/>
                    <a:pt x="421" y="1215"/>
                    <a:pt x="421" y="1197"/>
                  </a:cubicBezTo>
                  <a:lnTo>
                    <a:pt x="444" y="1197"/>
                  </a:lnTo>
                  <a:cubicBezTo>
                    <a:pt x="444" y="1215"/>
                    <a:pt x="463" y="1215"/>
                    <a:pt x="463" y="1234"/>
                  </a:cubicBezTo>
                  <a:cubicBezTo>
                    <a:pt x="463" y="1252"/>
                    <a:pt x="463" y="1271"/>
                    <a:pt x="481" y="1289"/>
                  </a:cubicBezTo>
                  <a:lnTo>
                    <a:pt x="481" y="1234"/>
                  </a:lnTo>
                  <a:cubicBezTo>
                    <a:pt x="463" y="1215"/>
                    <a:pt x="463" y="1197"/>
                    <a:pt x="463" y="1197"/>
                  </a:cubicBezTo>
                  <a:cubicBezTo>
                    <a:pt x="481" y="1197"/>
                    <a:pt x="481" y="1174"/>
                    <a:pt x="481" y="1174"/>
                  </a:cubicBezTo>
                  <a:cubicBezTo>
                    <a:pt x="518" y="1137"/>
                    <a:pt x="518" y="1081"/>
                    <a:pt x="537" y="1040"/>
                  </a:cubicBezTo>
                  <a:lnTo>
                    <a:pt x="537" y="966"/>
                  </a:lnTo>
                  <a:lnTo>
                    <a:pt x="537" y="924"/>
                  </a:lnTo>
                  <a:lnTo>
                    <a:pt x="537" y="887"/>
                  </a:lnTo>
                  <a:cubicBezTo>
                    <a:pt x="537" y="850"/>
                    <a:pt x="518" y="809"/>
                    <a:pt x="500" y="772"/>
                  </a:cubicBezTo>
                  <a:cubicBezTo>
                    <a:pt x="537" y="753"/>
                    <a:pt x="537" y="693"/>
                    <a:pt x="518" y="656"/>
                  </a:cubicBezTo>
                  <a:cubicBezTo>
                    <a:pt x="500" y="638"/>
                    <a:pt x="500" y="596"/>
                    <a:pt x="481" y="559"/>
                  </a:cubicBezTo>
                  <a:cubicBezTo>
                    <a:pt x="463" y="541"/>
                    <a:pt x="463" y="504"/>
                    <a:pt x="444" y="481"/>
                  </a:cubicBezTo>
                  <a:cubicBezTo>
                    <a:pt x="403" y="425"/>
                    <a:pt x="366" y="365"/>
                    <a:pt x="329" y="310"/>
                  </a:cubicBezTo>
                  <a:cubicBezTo>
                    <a:pt x="306" y="273"/>
                    <a:pt x="269" y="213"/>
                    <a:pt x="213" y="157"/>
                  </a:cubicBezTo>
                  <a:cubicBezTo>
                    <a:pt x="190" y="134"/>
                    <a:pt x="172" y="116"/>
                    <a:pt x="153" y="79"/>
                  </a:cubicBezTo>
                  <a:cubicBezTo>
                    <a:pt x="153" y="79"/>
                    <a:pt x="135" y="60"/>
                    <a:pt x="116" y="60"/>
                  </a:cubicBezTo>
                  <a:lnTo>
                    <a:pt x="116" y="42"/>
                  </a:lnTo>
                  <a:lnTo>
                    <a:pt x="98" y="19"/>
                  </a:lnTo>
                  <a:lnTo>
                    <a:pt x="74" y="19"/>
                  </a:lnTo>
                  <a:cubicBezTo>
                    <a:pt x="74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658;p46">
              <a:extLst>
                <a:ext uri="{FF2B5EF4-FFF2-40B4-BE49-F238E27FC236}">
                  <a16:creationId xmlns:a16="http://schemas.microsoft.com/office/drawing/2014/main" id="{EA3F419C-2C1E-0541-35CF-2CE48ADCBAAE}"/>
                </a:ext>
              </a:extLst>
            </p:cNvPr>
            <p:cNvSpPr/>
            <p:nvPr/>
          </p:nvSpPr>
          <p:spPr>
            <a:xfrm>
              <a:off x="2876919" y="3202798"/>
              <a:ext cx="132935" cy="149237"/>
            </a:xfrm>
            <a:custGeom>
              <a:avLst/>
              <a:gdLst/>
              <a:ahLst/>
              <a:cxnLst/>
              <a:rect l="l" t="t" r="r" b="b"/>
              <a:pathLst>
                <a:path w="1003" h="1126" extrusionOk="0">
                  <a:moveTo>
                    <a:pt x="924" y="1070"/>
                  </a:moveTo>
                  <a:cubicBezTo>
                    <a:pt x="906" y="1089"/>
                    <a:pt x="906" y="1107"/>
                    <a:pt x="906" y="1126"/>
                  </a:cubicBezTo>
                  <a:cubicBezTo>
                    <a:pt x="924" y="1107"/>
                    <a:pt x="924" y="1089"/>
                    <a:pt x="924" y="1070"/>
                  </a:cubicBezTo>
                  <a:close/>
                  <a:moveTo>
                    <a:pt x="43" y="0"/>
                  </a:moveTo>
                  <a:cubicBezTo>
                    <a:pt x="29" y="0"/>
                    <a:pt x="13" y="14"/>
                    <a:pt x="0" y="31"/>
                  </a:cubicBezTo>
                  <a:lnTo>
                    <a:pt x="0" y="86"/>
                  </a:lnTo>
                  <a:lnTo>
                    <a:pt x="19" y="86"/>
                  </a:lnTo>
                  <a:lnTo>
                    <a:pt x="19" y="105"/>
                  </a:lnTo>
                  <a:lnTo>
                    <a:pt x="42" y="105"/>
                  </a:lnTo>
                  <a:lnTo>
                    <a:pt x="60" y="123"/>
                  </a:lnTo>
                  <a:cubicBezTo>
                    <a:pt x="79" y="146"/>
                    <a:pt x="97" y="165"/>
                    <a:pt x="116" y="183"/>
                  </a:cubicBezTo>
                  <a:cubicBezTo>
                    <a:pt x="134" y="220"/>
                    <a:pt x="176" y="262"/>
                    <a:pt x="194" y="299"/>
                  </a:cubicBezTo>
                  <a:cubicBezTo>
                    <a:pt x="213" y="336"/>
                    <a:pt x="231" y="377"/>
                    <a:pt x="231" y="414"/>
                  </a:cubicBezTo>
                  <a:lnTo>
                    <a:pt x="231" y="548"/>
                  </a:lnTo>
                  <a:lnTo>
                    <a:pt x="231" y="567"/>
                  </a:lnTo>
                  <a:cubicBezTo>
                    <a:pt x="231" y="567"/>
                    <a:pt x="231" y="585"/>
                    <a:pt x="250" y="585"/>
                  </a:cubicBezTo>
                  <a:cubicBezTo>
                    <a:pt x="273" y="585"/>
                    <a:pt x="273" y="585"/>
                    <a:pt x="273" y="567"/>
                  </a:cubicBezTo>
                  <a:cubicBezTo>
                    <a:pt x="291" y="511"/>
                    <a:pt x="291" y="470"/>
                    <a:pt x="291" y="414"/>
                  </a:cubicBezTo>
                  <a:cubicBezTo>
                    <a:pt x="291" y="354"/>
                    <a:pt x="273" y="317"/>
                    <a:pt x="250" y="262"/>
                  </a:cubicBezTo>
                  <a:cubicBezTo>
                    <a:pt x="250" y="262"/>
                    <a:pt x="231" y="239"/>
                    <a:pt x="231" y="220"/>
                  </a:cubicBezTo>
                  <a:lnTo>
                    <a:pt x="231" y="220"/>
                  </a:lnTo>
                  <a:cubicBezTo>
                    <a:pt x="273" y="262"/>
                    <a:pt x="310" y="299"/>
                    <a:pt x="347" y="336"/>
                  </a:cubicBezTo>
                  <a:cubicBezTo>
                    <a:pt x="407" y="377"/>
                    <a:pt x="462" y="414"/>
                    <a:pt x="504" y="470"/>
                  </a:cubicBezTo>
                  <a:cubicBezTo>
                    <a:pt x="522" y="493"/>
                    <a:pt x="541" y="511"/>
                    <a:pt x="578" y="548"/>
                  </a:cubicBezTo>
                  <a:cubicBezTo>
                    <a:pt x="596" y="567"/>
                    <a:pt x="619" y="585"/>
                    <a:pt x="638" y="627"/>
                  </a:cubicBezTo>
                  <a:lnTo>
                    <a:pt x="656" y="627"/>
                  </a:lnTo>
                  <a:cubicBezTo>
                    <a:pt x="675" y="645"/>
                    <a:pt x="693" y="664"/>
                    <a:pt x="712" y="664"/>
                  </a:cubicBezTo>
                  <a:cubicBezTo>
                    <a:pt x="753" y="701"/>
                    <a:pt x="772" y="742"/>
                    <a:pt x="790" y="779"/>
                  </a:cubicBezTo>
                  <a:lnTo>
                    <a:pt x="809" y="779"/>
                  </a:lnTo>
                  <a:lnTo>
                    <a:pt x="809" y="798"/>
                  </a:lnTo>
                  <a:cubicBezTo>
                    <a:pt x="809" y="816"/>
                    <a:pt x="827" y="816"/>
                    <a:pt x="827" y="839"/>
                  </a:cubicBezTo>
                  <a:cubicBezTo>
                    <a:pt x="827" y="858"/>
                    <a:pt x="850" y="876"/>
                    <a:pt x="850" y="895"/>
                  </a:cubicBezTo>
                  <a:cubicBezTo>
                    <a:pt x="887" y="932"/>
                    <a:pt x="887" y="973"/>
                    <a:pt x="924" y="1010"/>
                  </a:cubicBezTo>
                  <a:lnTo>
                    <a:pt x="924" y="1029"/>
                  </a:lnTo>
                  <a:lnTo>
                    <a:pt x="924" y="1070"/>
                  </a:lnTo>
                  <a:cubicBezTo>
                    <a:pt x="943" y="1047"/>
                    <a:pt x="943" y="1047"/>
                    <a:pt x="943" y="1029"/>
                  </a:cubicBezTo>
                  <a:lnTo>
                    <a:pt x="943" y="1047"/>
                  </a:lnTo>
                  <a:cubicBezTo>
                    <a:pt x="966" y="1047"/>
                    <a:pt x="966" y="1070"/>
                    <a:pt x="966" y="1070"/>
                  </a:cubicBezTo>
                  <a:lnTo>
                    <a:pt x="984" y="1089"/>
                  </a:lnTo>
                  <a:cubicBezTo>
                    <a:pt x="984" y="1107"/>
                    <a:pt x="1003" y="1107"/>
                    <a:pt x="1003" y="1126"/>
                  </a:cubicBezTo>
                  <a:lnTo>
                    <a:pt x="1003" y="1089"/>
                  </a:lnTo>
                  <a:cubicBezTo>
                    <a:pt x="984" y="1089"/>
                    <a:pt x="984" y="1070"/>
                    <a:pt x="984" y="1070"/>
                  </a:cubicBezTo>
                  <a:cubicBezTo>
                    <a:pt x="984" y="1047"/>
                    <a:pt x="984" y="1047"/>
                    <a:pt x="966" y="1029"/>
                  </a:cubicBezTo>
                  <a:cubicBezTo>
                    <a:pt x="966" y="1010"/>
                    <a:pt x="984" y="1010"/>
                    <a:pt x="984" y="1010"/>
                  </a:cubicBezTo>
                  <a:cubicBezTo>
                    <a:pt x="984" y="955"/>
                    <a:pt x="984" y="895"/>
                    <a:pt x="966" y="858"/>
                  </a:cubicBezTo>
                  <a:cubicBezTo>
                    <a:pt x="966" y="816"/>
                    <a:pt x="943" y="798"/>
                    <a:pt x="943" y="779"/>
                  </a:cubicBezTo>
                  <a:cubicBezTo>
                    <a:pt x="924" y="761"/>
                    <a:pt x="924" y="724"/>
                    <a:pt x="906" y="701"/>
                  </a:cubicBezTo>
                  <a:cubicBezTo>
                    <a:pt x="887" y="664"/>
                    <a:pt x="850" y="627"/>
                    <a:pt x="827" y="585"/>
                  </a:cubicBezTo>
                  <a:cubicBezTo>
                    <a:pt x="827" y="548"/>
                    <a:pt x="827" y="493"/>
                    <a:pt x="790" y="470"/>
                  </a:cubicBezTo>
                  <a:cubicBezTo>
                    <a:pt x="772" y="451"/>
                    <a:pt x="735" y="414"/>
                    <a:pt x="712" y="396"/>
                  </a:cubicBezTo>
                  <a:cubicBezTo>
                    <a:pt x="675" y="377"/>
                    <a:pt x="656" y="354"/>
                    <a:pt x="619" y="336"/>
                  </a:cubicBezTo>
                  <a:cubicBezTo>
                    <a:pt x="559" y="280"/>
                    <a:pt x="504" y="239"/>
                    <a:pt x="444" y="202"/>
                  </a:cubicBezTo>
                  <a:cubicBezTo>
                    <a:pt x="388" y="165"/>
                    <a:pt x="328" y="123"/>
                    <a:pt x="273" y="86"/>
                  </a:cubicBezTo>
                  <a:cubicBezTo>
                    <a:pt x="231" y="86"/>
                    <a:pt x="194" y="68"/>
                    <a:pt x="176" y="49"/>
                  </a:cubicBezTo>
                  <a:cubicBezTo>
                    <a:pt x="157" y="49"/>
                    <a:pt x="134" y="31"/>
                    <a:pt x="116" y="31"/>
                  </a:cubicBezTo>
                  <a:cubicBezTo>
                    <a:pt x="116" y="31"/>
                    <a:pt x="97" y="31"/>
                    <a:pt x="97" y="8"/>
                  </a:cubicBezTo>
                  <a:lnTo>
                    <a:pt x="60" y="8"/>
                  </a:lnTo>
                  <a:cubicBezTo>
                    <a:pt x="55" y="2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659;p46">
              <a:extLst>
                <a:ext uri="{FF2B5EF4-FFF2-40B4-BE49-F238E27FC236}">
                  <a16:creationId xmlns:a16="http://schemas.microsoft.com/office/drawing/2014/main" id="{2F90370C-D83B-F565-8F4A-0CFD0F6009B8}"/>
                </a:ext>
              </a:extLst>
            </p:cNvPr>
            <p:cNvSpPr/>
            <p:nvPr/>
          </p:nvSpPr>
          <p:spPr>
            <a:xfrm>
              <a:off x="2775264" y="3273573"/>
              <a:ext cx="96885" cy="203445"/>
            </a:xfrm>
            <a:custGeom>
              <a:avLst/>
              <a:gdLst/>
              <a:ahLst/>
              <a:cxnLst/>
              <a:rect l="l" t="t" r="r" b="b"/>
              <a:pathLst>
                <a:path w="731" h="1535" extrusionOk="0">
                  <a:moveTo>
                    <a:pt x="682" y="0"/>
                  </a:moveTo>
                  <a:cubicBezTo>
                    <a:pt x="671" y="0"/>
                    <a:pt x="661" y="5"/>
                    <a:pt x="652" y="14"/>
                  </a:cubicBezTo>
                  <a:lnTo>
                    <a:pt x="652" y="33"/>
                  </a:lnTo>
                  <a:lnTo>
                    <a:pt x="633" y="51"/>
                  </a:lnTo>
                  <a:lnTo>
                    <a:pt x="615" y="74"/>
                  </a:lnTo>
                  <a:cubicBezTo>
                    <a:pt x="596" y="93"/>
                    <a:pt x="578" y="111"/>
                    <a:pt x="554" y="130"/>
                  </a:cubicBezTo>
                  <a:cubicBezTo>
                    <a:pt x="518" y="148"/>
                    <a:pt x="481" y="167"/>
                    <a:pt x="420" y="208"/>
                  </a:cubicBezTo>
                  <a:cubicBezTo>
                    <a:pt x="347" y="245"/>
                    <a:pt x="250" y="264"/>
                    <a:pt x="152" y="282"/>
                  </a:cubicBezTo>
                  <a:cubicBezTo>
                    <a:pt x="116" y="282"/>
                    <a:pt x="92" y="305"/>
                    <a:pt x="92" y="324"/>
                  </a:cubicBezTo>
                  <a:lnTo>
                    <a:pt x="92" y="342"/>
                  </a:lnTo>
                  <a:lnTo>
                    <a:pt x="74" y="361"/>
                  </a:lnTo>
                  <a:lnTo>
                    <a:pt x="74" y="379"/>
                  </a:lnTo>
                  <a:cubicBezTo>
                    <a:pt x="74" y="398"/>
                    <a:pt x="55" y="398"/>
                    <a:pt x="55" y="421"/>
                  </a:cubicBezTo>
                  <a:cubicBezTo>
                    <a:pt x="55" y="439"/>
                    <a:pt x="55" y="476"/>
                    <a:pt x="37" y="495"/>
                  </a:cubicBezTo>
                  <a:cubicBezTo>
                    <a:pt x="37" y="555"/>
                    <a:pt x="18" y="610"/>
                    <a:pt x="18" y="670"/>
                  </a:cubicBezTo>
                  <a:cubicBezTo>
                    <a:pt x="18" y="726"/>
                    <a:pt x="0" y="786"/>
                    <a:pt x="0" y="841"/>
                  </a:cubicBezTo>
                  <a:lnTo>
                    <a:pt x="0" y="1017"/>
                  </a:lnTo>
                  <a:lnTo>
                    <a:pt x="0" y="1035"/>
                  </a:lnTo>
                  <a:cubicBezTo>
                    <a:pt x="18" y="1072"/>
                    <a:pt x="37" y="1114"/>
                    <a:pt x="74" y="1114"/>
                  </a:cubicBezTo>
                  <a:cubicBezTo>
                    <a:pt x="92" y="1151"/>
                    <a:pt x="92" y="1169"/>
                    <a:pt x="92" y="1206"/>
                  </a:cubicBezTo>
                  <a:cubicBezTo>
                    <a:pt x="92" y="1248"/>
                    <a:pt x="92" y="1285"/>
                    <a:pt x="116" y="1322"/>
                  </a:cubicBezTo>
                  <a:lnTo>
                    <a:pt x="116" y="1382"/>
                  </a:lnTo>
                  <a:cubicBezTo>
                    <a:pt x="116" y="1400"/>
                    <a:pt x="134" y="1419"/>
                    <a:pt x="134" y="1437"/>
                  </a:cubicBezTo>
                  <a:lnTo>
                    <a:pt x="152" y="1437"/>
                  </a:lnTo>
                  <a:lnTo>
                    <a:pt x="134" y="1460"/>
                  </a:lnTo>
                  <a:cubicBezTo>
                    <a:pt x="134" y="1479"/>
                    <a:pt x="134" y="1497"/>
                    <a:pt x="116" y="1516"/>
                  </a:cubicBezTo>
                  <a:cubicBezTo>
                    <a:pt x="134" y="1497"/>
                    <a:pt x="152" y="1479"/>
                    <a:pt x="152" y="1479"/>
                  </a:cubicBezTo>
                  <a:lnTo>
                    <a:pt x="171" y="1460"/>
                  </a:lnTo>
                  <a:lnTo>
                    <a:pt x="171" y="1479"/>
                  </a:lnTo>
                  <a:lnTo>
                    <a:pt x="189" y="1497"/>
                  </a:lnTo>
                  <a:lnTo>
                    <a:pt x="189" y="1479"/>
                  </a:lnTo>
                  <a:lnTo>
                    <a:pt x="189" y="1460"/>
                  </a:lnTo>
                  <a:lnTo>
                    <a:pt x="189" y="1437"/>
                  </a:lnTo>
                  <a:cubicBezTo>
                    <a:pt x="189" y="1437"/>
                    <a:pt x="208" y="1437"/>
                    <a:pt x="208" y="1419"/>
                  </a:cubicBezTo>
                  <a:lnTo>
                    <a:pt x="208" y="1363"/>
                  </a:lnTo>
                  <a:lnTo>
                    <a:pt x="208" y="1303"/>
                  </a:lnTo>
                  <a:cubicBezTo>
                    <a:pt x="208" y="1266"/>
                    <a:pt x="208" y="1229"/>
                    <a:pt x="189" y="1188"/>
                  </a:cubicBezTo>
                  <a:lnTo>
                    <a:pt x="189" y="1114"/>
                  </a:lnTo>
                  <a:cubicBezTo>
                    <a:pt x="231" y="1072"/>
                    <a:pt x="250" y="1035"/>
                    <a:pt x="231" y="998"/>
                  </a:cubicBezTo>
                  <a:cubicBezTo>
                    <a:pt x="231" y="938"/>
                    <a:pt x="208" y="883"/>
                    <a:pt x="208" y="841"/>
                  </a:cubicBezTo>
                  <a:lnTo>
                    <a:pt x="208" y="689"/>
                  </a:lnTo>
                  <a:lnTo>
                    <a:pt x="208" y="536"/>
                  </a:lnTo>
                  <a:cubicBezTo>
                    <a:pt x="208" y="495"/>
                    <a:pt x="208" y="476"/>
                    <a:pt x="231" y="458"/>
                  </a:cubicBezTo>
                  <a:lnTo>
                    <a:pt x="231" y="421"/>
                  </a:lnTo>
                  <a:cubicBezTo>
                    <a:pt x="323" y="379"/>
                    <a:pt x="402" y="342"/>
                    <a:pt x="481" y="305"/>
                  </a:cubicBezTo>
                  <a:cubicBezTo>
                    <a:pt x="536" y="264"/>
                    <a:pt x="578" y="245"/>
                    <a:pt x="615" y="190"/>
                  </a:cubicBezTo>
                  <a:cubicBezTo>
                    <a:pt x="633" y="167"/>
                    <a:pt x="652" y="148"/>
                    <a:pt x="670" y="130"/>
                  </a:cubicBezTo>
                  <a:cubicBezTo>
                    <a:pt x="693" y="130"/>
                    <a:pt x="693" y="111"/>
                    <a:pt x="712" y="93"/>
                  </a:cubicBezTo>
                  <a:lnTo>
                    <a:pt x="712" y="74"/>
                  </a:lnTo>
                  <a:lnTo>
                    <a:pt x="730" y="74"/>
                  </a:lnTo>
                  <a:lnTo>
                    <a:pt x="730" y="51"/>
                  </a:lnTo>
                  <a:cubicBezTo>
                    <a:pt x="730" y="33"/>
                    <a:pt x="730" y="14"/>
                    <a:pt x="712" y="14"/>
                  </a:cubicBezTo>
                  <a:cubicBezTo>
                    <a:pt x="702" y="5"/>
                    <a:pt x="692" y="0"/>
                    <a:pt x="682" y="0"/>
                  </a:cubicBezTo>
                  <a:close/>
                  <a:moveTo>
                    <a:pt x="189" y="1497"/>
                  </a:moveTo>
                  <a:cubicBezTo>
                    <a:pt x="189" y="1516"/>
                    <a:pt x="189" y="1516"/>
                    <a:pt x="208" y="1534"/>
                  </a:cubicBezTo>
                  <a:cubicBezTo>
                    <a:pt x="208" y="1516"/>
                    <a:pt x="189" y="1516"/>
                    <a:pt x="189" y="1497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660;p46">
              <a:extLst>
                <a:ext uri="{FF2B5EF4-FFF2-40B4-BE49-F238E27FC236}">
                  <a16:creationId xmlns:a16="http://schemas.microsoft.com/office/drawing/2014/main" id="{E302EDEE-C822-39C5-E7EA-AD143316793E}"/>
                </a:ext>
              </a:extLst>
            </p:cNvPr>
            <p:cNvSpPr/>
            <p:nvPr/>
          </p:nvSpPr>
          <p:spPr>
            <a:xfrm>
              <a:off x="3001768" y="3130300"/>
              <a:ext cx="74221" cy="27700"/>
            </a:xfrm>
            <a:custGeom>
              <a:avLst/>
              <a:gdLst/>
              <a:ahLst/>
              <a:cxnLst/>
              <a:rect l="l" t="t" r="r" b="b"/>
              <a:pathLst>
                <a:path w="560" h="209" extrusionOk="0">
                  <a:moveTo>
                    <a:pt x="541" y="0"/>
                  </a:moveTo>
                  <a:cubicBezTo>
                    <a:pt x="523" y="0"/>
                    <a:pt x="523" y="0"/>
                    <a:pt x="523" y="19"/>
                  </a:cubicBezTo>
                  <a:lnTo>
                    <a:pt x="523" y="37"/>
                  </a:lnTo>
                  <a:lnTo>
                    <a:pt x="504" y="37"/>
                  </a:lnTo>
                  <a:lnTo>
                    <a:pt x="504" y="56"/>
                  </a:lnTo>
                  <a:lnTo>
                    <a:pt x="407" y="56"/>
                  </a:lnTo>
                  <a:cubicBezTo>
                    <a:pt x="389" y="56"/>
                    <a:pt x="370" y="37"/>
                    <a:pt x="347" y="37"/>
                  </a:cubicBezTo>
                  <a:lnTo>
                    <a:pt x="273" y="37"/>
                  </a:lnTo>
                  <a:cubicBezTo>
                    <a:pt x="232" y="37"/>
                    <a:pt x="213" y="37"/>
                    <a:pt x="195" y="56"/>
                  </a:cubicBezTo>
                  <a:lnTo>
                    <a:pt x="176" y="56"/>
                  </a:lnTo>
                  <a:cubicBezTo>
                    <a:pt x="158" y="74"/>
                    <a:pt x="116" y="93"/>
                    <a:pt x="98" y="116"/>
                  </a:cubicBezTo>
                  <a:cubicBezTo>
                    <a:pt x="79" y="134"/>
                    <a:pt x="61" y="134"/>
                    <a:pt x="42" y="153"/>
                  </a:cubicBezTo>
                  <a:cubicBezTo>
                    <a:pt x="42" y="171"/>
                    <a:pt x="24" y="171"/>
                    <a:pt x="1" y="190"/>
                  </a:cubicBezTo>
                  <a:lnTo>
                    <a:pt x="1" y="208"/>
                  </a:lnTo>
                  <a:lnTo>
                    <a:pt x="24" y="208"/>
                  </a:lnTo>
                  <a:cubicBezTo>
                    <a:pt x="42" y="190"/>
                    <a:pt x="61" y="190"/>
                    <a:pt x="61" y="171"/>
                  </a:cubicBezTo>
                  <a:cubicBezTo>
                    <a:pt x="79" y="153"/>
                    <a:pt x="98" y="153"/>
                    <a:pt x="98" y="134"/>
                  </a:cubicBezTo>
                  <a:cubicBezTo>
                    <a:pt x="116" y="116"/>
                    <a:pt x="139" y="116"/>
                    <a:pt x="158" y="93"/>
                  </a:cubicBezTo>
                  <a:cubicBezTo>
                    <a:pt x="158" y="93"/>
                    <a:pt x="176" y="74"/>
                    <a:pt x="195" y="74"/>
                  </a:cubicBezTo>
                  <a:cubicBezTo>
                    <a:pt x="213" y="74"/>
                    <a:pt x="232" y="56"/>
                    <a:pt x="273" y="56"/>
                  </a:cubicBezTo>
                  <a:cubicBezTo>
                    <a:pt x="292" y="56"/>
                    <a:pt x="310" y="56"/>
                    <a:pt x="329" y="74"/>
                  </a:cubicBezTo>
                  <a:cubicBezTo>
                    <a:pt x="389" y="74"/>
                    <a:pt x="444" y="74"/>
                    <a:pt x="486" y="93"/>
                  </a:cubicBezTo>
                  <a:lnTo>
                    <a:pt x="504" y="93"/>
                  </a:lnTo>
                  <a:lnTo>
                    <a:pt x="523" y="74"/>
                  </a:lnTo>
                  <a:lnTo>
                    <a:pt x="541" y="56"/>
                  </a:lnTo>
                  <a:lnTo>
                    <a:pt x="560" y="37"/>
                  </a:lnTo>
                  <a:lnTo>
                    <a:pt x="560" y="19"/>
                  </a:lnTo>
                  <a:cubicBezTo>
                    <a:pt x="560" y="0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661;p46">
              <a:extLst>
                <a:ext uri="{FF2B5EF4-FFF2-40B4-BE49-F238E27FC236}">
                  <a16:creationId xmlns:a16="http://schemas.microsoft.com/office/drawing/2014/main" id="{B920C272-04CD-95C1-2AF5-BB56E1DA24A8}"/>
                </a:ext>
              </a:extLst>
            </p:cNvPr>
            <p:cNvSpPr/>
            <p:nvPr/>
          </p:nvSpPr>
          <p:spPr>
            <a:xfrm>
              <a:off x="2550482" y="2978412"/>
              <a:ext cx="324054" cy="238302"/>
            </a:xfrm>
            <a:custGeom>
              <a:avLst/>
              <a:gdLst/>
              <a:ahLst/>
              <a:cxnLst/>
              <a:rect l="l" t="t" r="r" b="b"/>
              <a:pathLst>
                <a:path w="2445" h="1798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79" y="971"/>
                    <a:pt x="462" y="1317"/>
                    <a:pt x="730" y="1451"/>
                  </a:cubicBezTo>
                  <a:cubicBezTo>
                    <a:pt x="1118" y="1627"/>
                    <a:pt x="2311" y="1798"/>
                    <a:pt x="2311" y="1798"/>
                  </a:cubicBezTo>
                  <a:cubicBezTo>
                    <a:pt x="2311" y="1798"/>
                    <a:pt x="2292" y="166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662;p46">
              <a:extLst>
                <a:ext uri="{FF2B5EF4-FFF2-40B4-BE49-F238E27FC236}">
                  <a16:creationId xmlns:a16="http://schemas.microsoft.com/office/drawing/2014/main" id="{A9F27C06-CD42-A3B6-D6C9-BAF23C7A235C}"/>
                </a:ext>
              </a:extLst>
            </p:cNvPr>
            <p:cNvSpPr/>
            <p:nvPr/>
          </p:nvSpPr>
          <p:spPr>
            <a:xfrm>
              <a:off x="2550482" y="2978412"/>
              <a:ext cx="324054" cy="207686"/>
            </a:xfrm>
            <a:custGeom>
              <a:avLst/>
              <a:gdLst/>
              <a:ahLst/>
              <a:cxnLst/>
              <a:rect l="l" t="t" r="r" b="b"/>
              <a:pathLst>
                <a:path w="2445" h="1567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213" y="643"/>
                    <a:pt x="1058" y="135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663;p46">
              <a:extLst>
                <a:ext uri="{FF2B5EF4-FFF2-40B4-BE49-F238E27FC236}">
                  <a16:creationId xmlns:a16="http://schemas.microsoft.com/office/drawing/2014/main" id="{0F2B578D-DB35-F64E-4881-33ED9A8418A9}"/>
                </a:ext>
              </a:extLst>
            </p:cNvPr>
            <p:cNvSpPr/>
            <p:nvPr/>
          </p:nvSpPr>
          <p:spPr>
            <a:xfrm>
              <a:off x="2644715" y="3109491"/>
              <a:ext cx="120212" cy="91981"/>
            </a:xfrm>
            <a:custGeom>
              <a:avLst/>
              <a:gdLst/>
              <a:ahLst/>
              <a:cxnLst/>
              <a:rect l="l" t="t" r="r" b="b"/>
              <a:pathLst>
                <a:path w="907" h="694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12"/>
                    <a:pt x="10" y="23"/>
                    <a:pt x="15" y="34"/>
                  </a:cubicBezTo>
                  <a:lnTo>
                    <a:pt x="15" y="34"/>
                  </a:lnTo>
                  <a:cubicBezTo>
                    <a:pt x="10" y="22"/>
                    <a:pt x="6" y="11"/>
                    <a:pt x="1" y="0"/>
                  </a:cubicBezTo>
                  <a:close/>
                  <a:moveTo>
                    <a:pt x="15" y="34"/>
                  </a:moveTo>
                  <a:lnTo>
                    <a:pt x="15" y="34"/>
                  </a:lnTo>
                  <a:cubicBezTo>
                    <a:pt x="29" y="69"/>
                    <a:pt x="44" y="106"/>
                    <a:pt x="61" y="134"/>
                  </a:cubicBezTo>
                  <a:cubicBezTo>
                    <a:pt x="98" y="176"/>
                    <a:pt x="116" y="213"/>
                    <a:pt x="153" y="250"/>
                  </a:cubicBezTo>
                  <a:cubicBezTo>
                    <a:pt x="213" y="328"/>
                    <a:pt x="292" y="388"/>
                    <a:pt x="366" y="444"/>
                  </a:cubicBezTo>
                  <a:cubicBezTo>
                    <a:pt x="444" y="504"/>
                    <a:pt x="541" y="541"/>
                    <a:pt x="615" y="596"/>
                  </a:cubicBezTo>
                  <a:cubicBezTo>
                    <a:pt x="712" y="638"/>
                    <a:pt x="809" y="675"/>
                    <a:pt x="906" y="693"/>
                  </a:cubicBezTo>
                  <a:cubicBezTo>
                    <a:pt x="846" y="675"/>
                    <a:pt x="809" y="656"/>
                    <a:pt x="772" y="638"/>
                  </a:cubicBezTo>
                  <a:cubicBezTo>
                    <a:pt x="712" y="619"/>
                    <a:pt x="675" y="596"/>
                    <a:pt x="638" y="578"/>
                  </a:cubicBezTo>
                  <a:cubicBezTo>
                    <a:pt x="541" y="522"/>
                    <a:pt x="463" y="481"/>
                    <a:pt x="384" y="425"/>
                  </a:cubicBezTo>
                  <a:cubicBezTo>
                    <a:pt x="310" y="365"/>
                    <a:pt x="232" y="310"/>
                    <a:pt x="176" y="231"/>
                  </a:cubicBezTo>
                  <a:cubicBezTo>
                    <a:pt x="107" y="182"/>
                    <a:pt x="52" y="115"/>
                    <a:pt x="15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664;p46">
              <a:extLst>
                <a:ext uri="{FF2B5EF4-FFF2-40B4-BE49-F238E27FC236}">
                  <a16:creationId xmlns:a16="http://schemas.microsoft.com/office/drawing/2014/main" id="{C283A32A-4416-901B-22D4-0EF7C5C18DE3}"/>
                </a:ext>
              </a:extLst>
            </p:cNvPr>
            <p:cNvSpPr/>
            <p:nvPr/>
          </p:nvSpPr>
          <p:spPr>
            <a:xfrm>
              <a:off x="2581098" y="3104588"/>
              <a:ext cx="114645" cy="63751"/>
            </a:xfrm>
            <a:custGeom>
              <a:avLst/>
              <a:gdLst/>
              <a:ahLst/>
              <a:cxnLst/>
              <a:rect l="l" t="t" r="r" b="b"/>
              <a:pathLst>
                <a:path w="865" h="481" extrusionOk="0">
                  <a:moveTo>
                    <a:pt x="0" y="0"/>
                  </a:moveTo>
                  <a:cubicBezTo>
                    <a:pt x="37" y="37"/>
                    <a:pt x="56" y="79"/>
                    <a:pt x="79" y="97"/>
                  </a:cubicBezTo>
                  <a:lnTo>
                    <a:pt x="134" y="153"/>
                  </a:lnTo>
                  <a:lnTo>
                    <a:pt x="153" y="171"/>
                  </a:lnTo>
                  <a:lnTo>
                    <a:pt x="171" y="194"/>
                  </a:lnTo>
                  <a:lnTo>
                    <a:pt x="231" y="231"/>
                  </a:lnTo>
                  <a:cubicBezTo>
                    <a:pt x="231" y="250"/>
                    <a:pt x="250" y="250"/>
                    <a:pt x="268" y="268"/>
                  </a:cubicBezTo>
                  <a:lnTo>
                    <a:pt x="310" y="287"/>
                  </a:lnTo>
                  <a:cubicBezTo>
                    <a:pt x="310" y="287"/>
                    <a:pt x="310" y="310"/>
                    <a:pt x="328" y="310"/>
                  </a:cubicBezTo>
                  <a:cubicBezTo>
                    <a:pt x="347" y="310"/>
                    <a:pt x="365" y="328"/>
                    <a:pt x="384" y="347"/>
                  </a:cubicBezTo>
                  <a:cubicBezTo>
                    <a:pt x="462" y="384"/>
                    <a:pt x="541" y="402"/>
                    <a:pt x="615" y="444"/>
                  </a:cubicBezTo>
                  <a:cubicBezTo>
                    <a:pt x="693" y="462"/>
                    <a:pt x="772" y="481"/>
                    <a:pt x="864" y="481"/>
                  </a:cubicBezTo>
                  <a:cubicBezTo>
                    <a:pt x="809" y="462"/>
                    <a:pt x="772" y="462"/>
                    <a:pt x="730" y="462"/>
                  </a:cubicBezTo>
                  <a:cubicBezTo>
                    <a:pt x="712" y="444"/>
                    <a:pt x="693" y="444"/>
                    <a:pt x="675" y="444"/>
                  </a:cubicBezTo>
                  <a:cubicBezTo>
                    <a:pt x="656" y="425"/>
                    <a:pt x="633" y="425"/>
                    <a:pt x="615" y="425"/>
                  </a:cubicBezTo>
                  <a:cubicBezTo>
                    <a:pt x="541" y="384"/>
                    <a:pt x="462" y="365"/>
                    <a:pt x="384" y="310"/>
                  </a:cubicBezTo>
                  <a:cubicBezTo>
                    <a:pt x="365" y="310"/>
                    <a:pt x="347" y="287"/>
                    <a:pt x="347" y="287"/>
                  </a:cubicBezTo>
                  <a:cubicBezTo>
                    <a:pt x="328" y="287"/>
                    <a:pt x="328" y="268"/>
                    <a:pt x="310" y="268"/>
                  </a:cubicBezTo>
                  <a:lnTo>
                    <a:pt x="287" y="250"/>
                  </a:lnTo>
                  <a:cubicBezTo>
                    <a:pt x="268" y="231"/>
                    <a:pt x="250" y="231"/>
                    <a:pt x="231" y="213"/>
                  </a:cubicBezTo>
                  <a:lnTo>
                    <a:pt x="194" y="171"/>
                  </a:lnTo>
                  <a:lnTo>
                    <a:pt x="153" y="153"/>
                  </a:lnTo>
                  <a:lnTo>
                    <a:pt x="134" y="134"/>
                  </a:lnTo>
                  <a:lnTo>
                    <a:pt x="97" y="97"/>
                  </a:lnTo>
                  <a:cubicBezTo>
                    <a:pt x="56" y="56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665;p46">
              <a:extLst>
                <a:ext uri="{FF2B5EF4-FFF2-40B4-BE49-F238E27FC236}">
                  <a16:creationId xmlns:a16="http://schemas.microsoft.com/office/drawing/2014/main" id="{BEFB31FC-56A4-EBDB-2B26-7638A2B117D9}"/>
                </a:ext>
              </a:extLst>
            </p:cNvPr>
            <p:cNvSpPr/>
            <p:nvPr/>
          </p:nvSpPr>
          <p:spPr>
            <a:xfrm>
              <a:off x="2581098" y="3210750"/>
              <a:ext cx="260436" cy="263750"/>
            </a:xfrm>
            <a:custGeom>
              <a:avLst/>
              <a:gdLst/>
              <a:ahLst/>
              <a:cxnLst/>
              <a:rect l="l" t="t" r="r" b="b"/>
              <a:pathLst>
                <a:path w="1965" h="1990" extrusionOk="0">
                  <a:moveTo>
                    <a:pt x="1647" y="0"/>
                  </a:moveTo>
                  <a:cubicBezTo>
                    <a:pt x="1539" y="0"/>
                    <a:pt x="1444" y="13"/>
                    <a:pt x="1349" y="26"/>
                  </a:cubicBezTo>
                  <a:cubicBezTo>
                    <a:pt x="1271" y="26"/>
                    <a:pt x="1211" y="26"/>
                    <a:pt x="1137" y="45"/>
                  </a:cubicBezTo>
                  <a:cubicBezTo>
                    <a:pt x="1118" y="45"/>
                    <a:pt x="1077" y="63"/>
                    <a:pt x="1058" y="63"/>
                  </a:cubicBezTo>
                  <a:cubicBezTo>
                    <a:pt x="1021" y="86"/>
                    <a:pt x="980" y="86"/>
                    <a:pt x="943" y="105"/>
                  </a:cubicBezTo>
                  <a:cubicBezTo>
                    <a:pt x="864" y="123"/>
                    <a:pt x="790" y="142"/>
                    <a:pt x="712" y="179"/>
                  </a:cubicBezTo>
                  <a:cubicBezTo>
                    <a:pt x="633" y="220"/>
                    <a:pt x="559" y="257"/>
                    <a:pt x="481" y="317"/>
                  </a:cubicBezTo>
                  <a:cubicBezTo>
                    <a:pt x="444" y="336"/>
                    <a:pt x="425" y="373"/>
                    <a:pt x="384" y="391"/>
                  </a:cubicBezTo>
                  <a:cubicBezTo>
                    <a:pt x="328" y="451"/>
                    <a:pt x="268" y="525"/>
                    <a:pt x="213" y="585"/>
                  </a:cubicBezTo>
                  <a:cubicBezTo>
                    <a:pt x="171" y="664"/>
                    <a:pt x="134" y="738"/>
                    <a:pt x="97" y="835"/>
                  </a:cubicBezTo>
                  <a:cubicBezTo>
                    <a:pt x="56" y="950"/>
                    <a:pt x="19" y="1103"/>
                    <a:pt x="19" y="1260"/>
                  </a:cubicBezTo>
                  <a:cubicBezTo>
                    <a:pt x="0" y="1297"/>
                    <a:pt x="0" y="1357"/>
                    <a:pt x="0" y="1412"/>
                  </a:cubicBezTo>
                  <a:cubicBezTo>
                    <a:pt x="0" y="1472"/>
                    <a:pt x="0" y="1528"/>
                    <a:pt x="19" y="1588"/>
                  </a:cubicBezTo>
                  <a:cubicBezTo>
                    <a:pt x="19" y="1722"/>
                    <a:pt x="37" y="1856"/>
                    <a:pt x="79" y="1990"/>
                  </a:cubicBezTo>
                  <a:cubicBezTo>
                    <a:pt x="328" y="1971"/>
                    <a:pt x="518" y="1934"/>
                    <a:pt x="693" y="1893"/>
                  </a:cubicBezTo>
                  <a:cubicBezTo>
                    <a:pt x="790" y="1856"/>
                    <a:pt x="864" y="1819"/>
                    <a:pt x="943" y="1777"/>
                  </a:cubicBezTo>
                  <a:cubicBezTo>
                    <a:pt x="1021" y="1740"/>
                    <a:pt x="1077" y="1703"/>
                    <a:pt x="1155" y="1662"/>
                  </a:cubicBezTo>
                  <a:cubicBezTo>
                    <a:pt x="1174" y="1643"/>
                    <a:pt x="1174" y="1625"/>
                    <a:pt x="1192" y="1625"/>
                  </a:cubicBezTo>
                  <a:lnTo>
                    <a:pt x="1368" y="1449"/>
                  </a:lnTo>
                  <a:cubicBezTo>
                    <a:pt x="1368" y="1431"/>
                    <a:pt x="1386" y="1412"/>
                    <a:pt x="1405" y="1394"/>
                  </a:cubicBezTo>
                  <a:cubicBezTo>
                    <a:pt x="1442" y="1357"/>
                    <a:pt x="1465" y="1315"/>
                    <a:pt x="1483" y="1278"/>
                  </a:cubicBezTo>
                  <a:cubicBezTo>
                    <a:pt x="1539" y="1200"/>
                    <a:pt x="1581" y="1103"/>
                    <a:pt x="1636" y="1029"/>
                  </a:cubicBezTo>
                  <a:cubicBezTo>
                    <a:pt x="1654" y="987"/>
                    <a:pt x="1673" y="950"/>
                    <a:pt x="1696" y="913"/>
                  </a:cubicBezTo>
                  <a:cubicBezTo>
                    <a:pt x="1715" y="872"/>
                    <a:pt x="1733" y="835"/>
                    <a:pt x="1751" y="816"/>
                  </a:cubicBezTo>
                  <a:cubicBezTo>
                    <a:pt x="1788" y="738"/>
                    <a:pt x="1830" y="664"/>
                    <a:pt x="1885" y="604"/>
                  </a:cubicBezTo>
                  <a:lnTo>
                    <a:pt x="1964" y="470"/>
                  </a:lnTo>
                  <a:lnTo>
                    <a:pt x="1788" y="8"/>
                  </a:lnTo>
                  <a:cubicBezTo>
                    <a:pt x="1738" y="2"/>
                    <a:pt x="1691" y="0"/>
                    <a:pt x="164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666;p46">
              <a:extLst>
                <a:ext uri="{FF2B5EF4-FFF2-40B4-BE49-F238E27FC236}">
                  <a16:creationId xmlns:a16="http://schemas.microsoft.com/office/drawing/2014/main" id="{7E0B6746-2C79-F682-E550-5EF38B077F74}"/>
                </a:ext>
              </a:extLst>
            </p:cNvPr>
            <p:cNvSpPr/>
            <p:nvPr/>
          </p:nvSpPr>
          <p:spPr>
            <a:xfrm>
              <a:off x="2644715" y="3219100"/>
              <a:ext cx="153213" cy="161166"/>
            </a:xfrm>
            <a:custGeom>
              <a:avLst/>
              <a:gdLst/>
              <a:ahLst/>
              <a:cxnLst/>
              <a:rect l="l" t="t" r="r" b="b"/>
              <a:pathLst>
                <a:path w="1156" h="1216" extrusionOk="0">
                  <a:moveTo>
                    <a:pt x="578" y="0"/>
                  </a:moveTo>
                  <a:cubicBezTo>
                    <a:pt x="541" y="23"/>
                    <a:pt x="500" y="23"/>
                    <a:pt x="463" y="42"/>
                  </a:cubicBezTo>
                  <a:cubicBezTo>
                    <a:pt x="384" y="60"/>
                    <a:pt x="310" y="79"/>
                    <a:pt x="232" y="116"/>
                  </a:cubicBezTo>
                  <a:cubicBezTo>
                    <a:pt x="153" y="157"/>
                    <a:pt x="79" y="194"/>
                    <a:pt x="1" y="254"/>
                  </a:cubicBezTo>
                  <a:cubicBezTo>
                    <a:pt x="38" y="310"/>
                    <a:pt x="61" y="370"/>
                    <a:pt x="98" y="444"/>
                  </a:cubicBezTo>
                  <a:cubicBezTo>
                    <a:pt x="153" y="522"/>
                    <a:pt x="213" y="619"/>
                    <a:pt x="292" y="693"/>
                  </a:cubicBezTo>
                  <a:cubicBezTo>
                    <a:pt x="347" y="772"/>
                    <a:pt x="426" y="850"/>
                    <a:pt x="500" y="924"/>
                  </a:cubicBezTo>
                  <a:lnTo>
                    <a:pt x="541" y="947"/>
                  </a:lnTo>
                  <a:lnTo>
                    <a:pt x="541" y="966"/>
                  </a:lnTo>
                  <a:lnTo>
                    <a:pt x="560" y="966"/>
                  </a:lnTo>
                  <a:lnTo>
                    <a:pt x="615" y="1021"/>
                  </a:lnTo>
                  <a:cubicBezTo>
                    <a:pt x="657" y="1021"/>
                    <a:pt x="675" y="1040"/>
                    <a:pt x="694" y="1063"/>
                  </a:cubicBezTo>
                  <a:cubicBezTo>
                    <a:pt x="712" y="1081"/>
                    <a:pt x="731" y="1081"/>
                    <a:pt x="754" y="1100"/>
                  </a:cubicBezTo>
                  <a:lnTo>
                    <a:pt x="791" y="1118"/>
                  </a:lnTo>
                  <a:lnTo>
                    <a:pt x="809" y="1118"/>
                  </a:lnTo>
                  <a:lnTo>
                    <a:pt x="828" y="1137"/>
                  </a:lnTo>
                  <a:lnTo>
                    <a:pt x="888" y="1178"/>
                  </a:lnTo>
                  <a:lnTo>
                    <a:pt x="925" y="1178"/>
                  </a:lnTo>
                  <a:lnTo>
                    <a:pt x="962" y="1197"/>
                  </a:lnTo>
                  <a:cubicBezTo>
                    <a:pt x="985" y="1215"/>
                    <a:pt x="985" y="1215"/>
                    <a:pt x="1003" y="1215"/>
                  </a:cubicBezTo>
                  <a:cubicBezTo>
                    <a:pt x="1059" y="1137"/>
                    <a:pt x="1101" y="1040"/>
                    <a:pt x="1156" y="966"/>
                  </a:cubicBezTo>
                  <a:cubicBezTo>
                    <a:pt x="1137" y="947"/>
                    <a:pt x="1119" y="947"/>
                    <a:pt x="1101" y="924"/>
                  </a:cubicBezTo>
                  <a:lnTo>
                    <a:pt x="1077" y="906"/>
                  </a:lnTo>
                  <a:cubicBezTo>
                    <a:pt x="1077" y="906"/>
                    <a:pt x="1059" y="906"/>
                    <a:pt x="1059" y="887"/>
                  </a:cubicBezTo>
                  <a:lnTo>
                    <a:pt x="1022" y="850"/>
                  </a:lnTo>
                  <a:lnTo>
                    <a:pt x="1003" y="850"/>
                  </a:lnTo>
                  <a:lnTo>
                    <a:pt x="985" y="832"/>
                  </a:lnTo>
                  <a:lnTo>
                    <a:pt x="962" y="809"/>
                  </a:lnTo>
                  <a:cubicBezTo>
                    <a:pt x="943" y="790"/>
                    <a:pt x="943" y="790"/>
                    <a:pt x="925" y="772"/>
                  </a:cubicBezTo>
                  <a:cubicBezTo>
                    <a:pt x="906" y="753"/>
                    <a:pt x="906" y="735"/>
                    <a:pt x="888" y="716"/>
                  </a:cubicBezTo>
                  <a:lnTo>
                    <a:pt x="846" y="675"/>
                  </a:lnTo>
                  <a:lnTo>
                    <a:pt x="828" y="656"/>
                  </a:lnTo>
                  <a:lnTo>
                    <a:pt x="809" y="638"/>
                  </a:lnTo>
                  <a:cubicBezTo>
                    <a:pt x="772" y="559"/>
                    <a:pt x="731" y="504"/>
                    <a:pt x="694" y="425"/>
                  </a:cubicBezTo>
                  <a:cubicBezTo>
                    <a:pt x="657" y="347"/>
                    <a:pt x="638" y="291"/>
                    <a:pt x="615" y="213"/>
                  </a:cubicBezTo>
                  <a:cubicBezTo>
                    <a:pt x="597" y="139"/>
                    <a:pt x="578" y="79"/>
                    <a:pt x="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667;p46">
              <a:extLst>
                <a:ext uri="{FF2B5EF4-FFF2-40B4-BE49-F238E27FC236}">
                  <a16:creationId xmlns:a16="http://schemas.microsoft.com/office/drawing/2014/main" id="{0B0341F2-3EE8-8EEE-E7DD-09BE8A2A5F36}"/>
                </a:ext>
              </a:extLst>
            </p:cNvPr>
            <p:cNvSpPr/>
            <p:nvPr/>
          </p:nvSpPr>
          <p:spPr>
            <a:xfrm>
              <a:off x="2583484" y="3288285"/>
              <a:ext cx="178926" cy="142743"/>
            </a:xfrm>
            <a:custGeom>
              <a:avLst/>
              <a:gdLst/>
              <a:ahLst/>
              <a:cxnLst/>
              <a:rect l="l" t="t" r="r" b="b"/>
              <a:pathLst>
                <a:path w="1350" h="1077" extrusionOk="0">
                  <a:moveTo>
                    <a:pt x="195" y="0"/>
                  </a:moveTo>
                  <a:cubicBezTo>
                    <a:pt x="153" y="79"/>
                    <a:pt x="116" y="153"/>
                    <a:pt x="79" y="250"/>
                  </a:cubicBezTo>
                  <a:cubicBezTo>
                    <a:pt x="38" y="365"/>
                    <a:pt x="1" y="518"/>
                    <a:pt x="1" y="675"/>
                  </a:cubicBezTo>
                  <a:cubicBezTo>
                    <a:pt x="19" y="693"/>
                    <a:pt x="38" y="693"/>
                    <a:pt x="61" y="712"/>
                  </a:cubicBezTo>
                  <a:cubicBezTo>
                    <a:pt x="135" y="772"/>
                    <a:pt x="232" y="827"/>
                    <a:pt x="329" y="887"/>
                  </a:cubicBezTo>
                  <a:lnTo>
                    <a:pt x="366" y="906"/>
                  </a:lnTo>
                  <a:cubicBezTo>
                    <a:pt x="366" y="906"/>
                    <a:pt x="384" y="906"/>
                    <a:pt x="384" y="924"/>
                  </a:cubicBezTo>
                  <a:lnTo>
                    <a:pt x="463" y="943"/>
                  </a:lnTo>
                  <a:cubicBezTo>
                    <a:pt x="523" y="961"/>
                    <a:pt x="560" y="980"/>
                    <a:pt x="615" y="1003"/>
                  </a:cubicBezTo>
                  <a:cubicBezTo>
                    <a:pt x="638" y="1003"/>
                    <a:pt x="657" y="1021"/>
                    <a:pt x="694" y="1021"/>
                  </a:cubicBezTo>
                  <a:cubicBezTo>
                    <a:pt x="712" y="1021"/>
                    <a:pt x="731" y="1040"/>
                    <a:pt x="772" y="1040"/>
                  </a:cubicBezTo>
                  <a:lnTo>
                    <a:pt x="846" y="1058"/>
                  </a:lnTo>
                  <a:lnTo>
                    <a:pt x="962" y="1058"/>
                  </a:lnTo>
                  <a:cubicBezTo>
                    <a:pt x="962" y="1077"/>
                    <a:pt x="985" y="1077"/>
                    <a:pt x="1003" y="1077"/>
                  </a:cubicBezTo>
                  <a:lnTo>
                    <a:pt x="1137" y="1077"/>
                  </a:lnTo>
                  <a:cubicBezTo>
                    <a:pt x="1156" y="1058"/>
                    <a:pt x="1156" y="1040"/>
                    <a:pt x="1174" y="1021"/>
                  </a:cubicBezTo>
                  <a:cubicBezTo>
                    <a:pt x="1234" y="980"/>
                    <a:pt x="1290" y="924"/>
                    <a:pt x="1350" y="864"/>
                  </a:cubicBezTo>
                  <a:lnTo>
                    <a:pt x="1290" y="864"/>
                  </a:lnTo>
                  <a:cubicBezTo>
                    <a:pt x="1271" y="864"/>
                    <a:pt x="1253" y="864"/>
                    <a:pt x="1234" y="846"/>
                  </a:cubicBezTo>
                  <a:lnTo>
                    <a:pt x="1156" y="846"/>
                  </a:lnTo>
                  <a:lnTo>
                    <a:pt x="1100" y="827"/>
                  </a:lnTo>
                  <a:lnTo>
                    <a:pt x="1040" y="809"/>
                  </a:lnTo>
                  <a:cubicBezTo>
                    <a:pt x="1040" y="809"/>
                    <a:pt x="1022" y="809"/>
                    <a:pt x="1022" y="790"/>
                  </a:cubicBezTo>
                  <a:lnTo>
                    <a:pt x="985" y="790"/>
                  </a:lnTo>
                  <a:lnTo>
                    <a:pt x="962" y="772"/>
                  </a:lnTo>
                  <a:lnTo>
                    <a:pt x="943" y="772"/>
                  </a:lnTo>
                  <a:lnTo>
                    <a:pt x="925" y="749"/>
                  </a:lnTo>
                  <a:lnTo>
                    <a:pt x="869" y="730"/>
                  </a:lnTo>
                  <a:cubicBezTo>
                    <a:pt x="846" y="712"/>
                    <a:pt x="828" y="712"/>
                    <a:pt x="809" y="693"/>
                  </a:cubicBezTo>
                  <a:cubicBezTo>
                    <a:pt x="791" y="693"/>
                    <a:pt x="791" y="675"/>
                    <a:pt x="772" y="675"/>
                  </a:cubicBezTo>
                  <a:cubicBezTo>
                    <a:pt x="731" y="656"/>
                    <a:pt x="694" y="615"/>
                    <a:pt x="657" y="596"/>
                  </a:cubicBezTo>
                  <a:lnTo>
                    <a:pt x="615" y="559"/>
                  </a:lnTo>
                  <a:lnTo>
                    <a:pt x="597" y="541"/>
                  </a:lnTo>
                  <a:lnTo>
                    <a:pt x="578" y="518"/>
                  </a:lnTo>
                  <a:cubicBezTo>
                    <a:pt x="523" y="462"/>
                    <a:pt x="463" y="402"/>
                    <a:pt x="407" y="328"/>
                  </a:cubicBezTo>
                  <a:cubicBezTo>
                    <a:pt x="347" y="268"/>
                    <a:pt x="310" y="213"/>
                    <a:pt x="269" y="134"/>
                  </a:cubicBezTo>
                  <a:cubicBezTo>
                    <a:pt x="250" y="97"/>
                    <a:pt x="213" y="56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668;p46">
              <a:extLst>
                <a:ext uri="{FF2B5EF4-FFF2-40B4-BE49-F238E27FC236}">
                  <a16:creationId xmlns:a16="http://schemas.microsoft.com/office/drawing/2014/main" id="{5E875F7E-41DA-1DBE-2EC1-A1FB2A1A7799}"/>
                </a:ext>
              </a:extLst>
            </p:cNvPr>
            <p:cNvSpPr/>
            <p:nvPr/>
          </p:nvSpPr>
          <p:spPr>
            <a:xfrm>
              <a:off x="2790505" y="3132686"/>
              <a:ext cx="199204" cy="181444"/>
            </a:xfrm>
            <a:custGeom>
              <a:avLst/>
              <a:gdLst/>
              <a:ahLst/>
              <a:cxnLst/>
              <a:rect l="l" t="t" r="r" b="b"/>
              <a:pathLst>
                <a:path w="1503" h="1369" extrusionOk="0">
                  <a:moveTo>
                    <a:pt x="712" y="1"/>
                  </a:moveTo>
                  <a:cubicBezTo>
                    <a:pt x="671" y="1"/>
                    <a:pt x="652" y="19"/>
                    <a:pt x="634" y="19"/>
                  </a:cubicBezTo>
                  <a:cubicBezTo>
                    <a:pt x="597" y="19"/>
                    <a:pt x="578" y="38"/>
                    <a:pt x="555" y="38"/>
                  </a:cubicBezTo>
                  <a:cubicBezTo>
                    <a:pt x="518" y="56"/>
                    <a:pt x="500" y="56"/>
                    <a:pt x="463" y="56"/>
                  </a:cubicBezTo>
                  <a:cubicBezTo>
                    <a:pt x="439" y="75"/>
                    <a:pt x="421" y="75"/>
                    <a:pt x="384" y="98"/>
                  </a:cubicBezTo>
                  <a:cubicBezTo>
                    <a:pt x="366" y="116"/>
                    <a:pt x="347" y="135"/>
                    <a:pt x="324" y="153"/>
                  </a:cubicBezTo>
                  <a:cubicBezTo>
                    <a:pt x="305" y="172"/>
                    <a:pt x="287" y="190"/>
                    <a:pt x="250" y="213"/>
                  </a:cubicBezTo>
                  <a:cubicBezTo>
                    <a:pt x="232" y="232"/>
                    <a:pt x="208" y="232"/>
                    <a:pt x="190" y="250"/>
                  </a:cubicBezTo>
                  <a:cubicBezTo>
                    <a:pt x="171" y="287"/>
                    <a:pt x="153" y="306"/>
                    <a:pt x="135" y="329"/>
                  </a:cubicBezTo>
                  <a:cubicBezTo>
                    <a:pt x="135" y="347"/>
                    <a:pt x="93" y="366"/>
                    <a:pt x="93" y="384"/>
                  </a:cubicBezTo>
                  <a:cubicBezTo>
                    <a:pt x="74" y="421"/>
                    <a:pt x="56" y="444"/>
                    <a:pt x="56" y="463"/>
                  </a:cubicBezTo>
                  <a:cubicBezTo>
                    <a:pt x="37" y="500"/>
                    <a:pt x="37" y="518"/>
                    <a:pt x="19" y="560"/>
                  </a:cubicBezTo>
                  <a:lnTo>
                    <a:pt x="19" y="597"/>
                  </a:lnTo>
                  <a:lnTo>
                    <a:pt x="19" y="634"/>
                  </a:lnTo>
                  <a:cubicBezTo>
                    <a:pt x="19" y="675"/>
                    <a:pt x="1" y="694"/>
                    <a:pt x="1" y="731"/>
                  </a:cubicBezTo>
                  <a:cubicBezTo>
                    <a:pt x="1" y="749"/>
                    <a:pt x="19" y="768"/>
                    <a:pt x="19" y="809"/>
                  </a:cubicBezTo>
                  <a:cubicBezTo>
                    <a:pt x="19" y="828"/>
                    <a:pt x="19" y="865"/>
                    <a:pt x="37" y="883"/>
                  </a:cubicBezTo>
                  <a:lnTo>
                    <a:pt x="37" y="980"/>
                  </a:lnTo>
                  <a:cubicBezTo>
                    <a:pt x="56" y="999"/>
                    <a:pt x="74" y="1022"/>
                    <a:pt x="93" y="1040"/>
                  </a:cubicBezTo>
                  <a:cubicBezTo>
                    <a:pt x="116" y="1077"/>
                    <a:pt x="135" y="1096"/>
                    <a:pt x="135" y="1114"/>
                  </a:cubicBezTo>
                  <a:cubicBezTo>
                    <a:pt x="153" y="1137"/>
                    <a:pt x="171" y="1156"/>
                    <a:pt x="190" y="1174"/>
                  </a:cubicBezTo>
                  <a:cubicBezTo>
                    <a:pt x="208" y="1193"/>
                    <a:pt x="250" y="1211"/>
                    <a:pt x="269" y="1230"/>
                  </a:cubicBezTo>
                  <a:cubicBezTo>
                    <a:pt x="287" y="1253"/>
                    <a:pt x="324" y="1253"/>
                    <a:pt x="347" y="1271"/>
                  </a:cubicBezTo>
                  <a:cubicBezTo>
                    <a:pt x="366" y="1290"/>
                    <a:pt x="384" y="1308"/>
                    <a:pt x="421" y="1308"/>
                  </a:cubicBezTo>
                  <a:cubicBezTo>
                    <a:pt x="439" y="1327"/>
                    <a:pt x="463" y="1327"/>
                    <a:pt x="500" y="1345"/>
                  </a:cubicBezTo>
                  <a:lnTo>
                    <a:pt x="578" y="1345"/>
                  </a:lnTo>
                  <a:cubicBezTo>
                    <a:pt x="615" y="1345"/>
                    <a:pt x="634" y="1368"/>
                    <a:pt x="671" y="1368"/>
                  </a:cubicBezTo>
                  <a:lnTo>
                    <a:pt x="749" y="1368"/>
                  </a:lnTo>
                  <a:cubicBezTo>
                    <a:pt x="768" y="1368"/>
                    <a:pt x="809" y="1368"/>
                    <a:pt x="828" y="1345"/>
                  </a:cubicBezTo>
                  <a:cubicBezTo>
                    <a:pt x="865" y="1345"/>
                    <a:pt x="883" y="1327"/>
                    <a:pt x="925" y="1327"/>
                  </a:cubicBezTo>
                  <a:cubicBezTo>
                    <a:pt x="943" y="1308"/>
                    <a:pt x="962" y="1308"/>
                    <a:pt x="999" y="1290"/>
                  </a:cubicBezTo>
                  <a:cubicBezTo>
                    <a:pt x="1017" y="1290"/>
                    <a:pt x="1040" y="1271"/>
                    <a:pt x="1077" y="1253"/>
                  </a:cubicBezTo>
                  <a:cubicBezTo>
                    <a:pt x="1096" y="1253"/>
                    <a:pt x="1114" y="1230"/>
                    <a:pt x="1133" y="1211"/>
                  </a:cubicBezTo>
                  <a:cubicBezTo>
                    <a:pt x="1156" y="1193"/>
                    <a:pt x="1193" y="1193"/>
                    <a:pt x="1211" y="1174"/>
                  </a:cubicBezTo>
                  <a:cubicBezTo>
                    <a:pt x="1230" y="1156"/>
                    <a:pt x="1248" y="1137"/>
                    <a:pt x="1271" y="1114"/>
                  </a:cubicBezTo>
                  <a:cubicBezTo>
                    <a:pt x="1290" y="1096"/>
                    <a:pt x="1308" y="1077"/>
                    <a:pt x="1327" y="1059"/>
                  </a:cubicBezTo>
                  <a:cubicBezTo>
                    <a:pt x="1345" y="1040"/>
                    <a:pt x="1364" y="1022"/>
                    <a:pt x="1387" y="999"/>
                  </a:cubicBezTo>
                  <a:cubicBezTo>
                    <a:pt x="1387" y="962"/>
                    <a:pt x="1405" y="943"/>
                    <a:pt x="1424" y="925"/>
                  </a:cubicBezTo>
                  <a:cubicBezTo>
                    <a:pt x="1424" y="906"/>
                    <a:pt x="1442" y="865"/>
                    <a:pt x="1442" y="846"/>
                  </a:cubicBezTo>
                  <a:cubicBezTo>
                    <a:pt x="1461" y="828"/>
                    <a:pt x="1461" y="791"/>
                    <a:pt x="1479" y="768"/>
                  </a:cubicBezTo>
                  <a:cubicBezTo>
                    <a:pt x="1479" y="749"/>
                    <a:pt x="1502" y="712"/>
                    <a:pt x="1502" y="694"/>
                  </a:cubicBezTo>
                  <a:lnTo>
                    <a:pt x="1502" y="615"/>
                  </a:lnTo>
                  <a:lnTo>
                    <a:pt x="1502" y="518"/>
                  </a:lnTo>
                  <a:cubicBezTo>
                    <a:pt x="1502" y="500"/>
                    <a:pt x="1502" y="481"/>
                    <a:pt x="1479" y="444"/>
                  </a:cubicBezTo>
                  <a:cubicBezTo>
                    <a:pt x="1479" y="421"/>
                    <a:pt x="1479" y="384"/>
                    <a:pt x="1461" y="366"/>
                  </a:cubicBezTo>
                  <a:cubicBezTo>
                    <a:pt x="1461" y="347"/>
                    <a:pt x="1442" y="306"/>
                    <a:pt x="1424" y="287"/>
                  </a:cubicBezTo>
                  <a:cubicBezTo>
                    <a:pt x="1424" y="269"/>
                    <a:pt x="1405" y="250"/>
                    <a:pt x="1387" y="232"/>
                  </a:cubicBezTo>
                  <a:cubicBezTo>
                    <a:pt x="1364" y="213"/>
                    <a:pt x="1345" y="190"/>
                    <a:pt x="1327" y="172"/>
                  </a:cubicBezTo>
                  <a:cubicBezTo>
                    <a:pt x="1308" y="153"/>
                    <a:pt x="1271" y="135"/>
                    <a:pt x="1248" y="116"/>
                  </a:cubicBezTo>
                  <a:cubicBezTo>
                    <a:pt x="1230" y="116"/>
                    <a:pt x="1230" y="98"/>
                    <a:pt x="1211" y="98"/>
                  </a:cubicBezTo>
                  <a:lnTo>
                    <a:pt x="1193" y="75"/>
                  </a:lnTo>
                  <a:cubicBezTo>
                    <a:pt x="1156" y="56"/>
                    <a:pt x="1133" y="56"/>
                    <a:pt x="1114" y="56"/>
                  </a:cubicBezTo>
                  <a:cubicBezTo>
                    <a:pt x="1077" y="38"/>
                    <a:pt x="1059" y="19"/>
                    <a:pt x="1040" y="19"/>
                  </a:cubicBezTo>
                  <a:cubicBezTo>
                    <a:pt x="999" y="1"/>
                    <a:pt x="980" y="1"/>
                    <a:pt x="94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669;p46">
              <a:extLst>
                <a:ext uri="{FF2B5EF4-FFF2-40B4-BE49-F238E27FC236}">
                  <a16:creationId xmlns:a16="http://schemas.microsoft.com/office/drawing/2014/main" id="{D2491C58-B968-5ED5-82F6-30620BD71A77}"/>
                </a:ext>
              </a:extLst>
            </p:cNvPr>
            <p:cNvSpPr/>
            <p:nvPr/>
          </p:nvSpPr>
          <p:spPr>
            <a:xfrm>
              <a:off x="2887257" y="3160916"/>
              <a:ext cx="28363" cy="20278"/>
            </a:xfrm>
            <a:custGeom>
              <a:avLst/>
              <a:gdLst/>
              <a:ahLst/>
              <a:cxnLst/>
              <a:rect l="l" t="t" r="r" b="b"/>
              <a:pathLst>
                <a:path w="214" h="153" extrusionOk="0">
                  <a:moveTo>
                    <a:pt x="195" y="0"/>
                  </a:moveTo>
                  <a:cubicBezTo>
                    <a:pt x="195" y="19"/>
                    <a:pt x="213" y="19"/>
                    <a:pt x="213" y="37"/>
                  </a:cubicBezTo>
                  <a:cubicBezTo>
                    <a:pt x="213" y="19"/>
                    <a:pt x="213" y="19"/>
                    <a:pt x="195" y="0"/>
                  </a:cubicBezTo>
                  <a:close/>
                  <a:moveTo>
                    <a:pt x="172" y="19"/>
                  </a:moveTo>
                  <a:cubicBezTo>
                    <a:pt x="172" y="37"/>
                    <a:pt x="153" y="37"/>
                    <a:pt x="153" y="56"/>
                  </a:cubicBezTo>
                  <a:lnTo>
                    <a:pt x="135" y="56"/>
                  </a:lnTo>
                  <a:lnTo>
                    <a:pt x="153" y="74"/>
                  </a:lnTo>
                  <a:lnTo>
                    <a:pt x="172" y="56"/>
                  </a:lnTo>
                  <a:lnTo>
                    <a:pt x="172" y="19"/>
                  </a:lnTo>
                  <a:close/>
                  <a:moveTo>
                    <a:pt x="1" y="37"/>
                  </a:moveTo>
                  <a:cubicBezTo>
                    <a:pt x="1" y="56"/>
                    <a:pt x="19" y="74"/>
                    <a:pt x="19" y="93"/>
                  </a:cubicBezTo>
                  <a:cubicBezTo>
                    <a:pt x="38" y="116"/>
                    <a:pt x="56" y="134"/>
                    <a:pt x="56" y="153"/>
                  </a:cubicBezTo>
                  <a:cubicBezTo>
                    <a:pt x="56" y="134"/>
                    <a:pt x="38" y="116"/>
                    <a:pt x="38" y="93"/>
                  </a:cubicBezTo>
                  <a:cubicBezTo>
                    <a:pt x="19" y="74"/>
                    <a:pt x="19" y="56"/>
                    <a:pt x="19" y="37"/>
                  </a:cubicBezTo>
                  <a:lnTo>
                    <a:pt x="19" y="37"/>
                  </a:lnTo>
                  <a:cubicBezTo>
                    <a:pt x="56" y="56"/>
                    <a:pt x="98" y="56"/>
                    <a:pt x="135" y="56"/>
                  </a:cubicBezTo>
                  <a:cubicBezTo>
                    <a:pt x="98" y="37"/>
                    <a:pt x="56" y="37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670;p46">
              <a:extLst>
                <a:ext uri="{FF2B5EF4-FFF2-40B4-BE49-F238E27FC236}">
                  <a16:creationId xmlns:a16="http://schemas.microsoft.com/office/drawing/2014/main" id="{B4DCFEE1-A9C9-880B-A724-8C5C1EB4115F}"/>
                </a:ext>
              </a:extLst>
            </p:cNvPr>
            <p:cNvSpPr/>
            <p:nvPr/>
          </p:nvSpPr>
          <p:spPr>
            <a:xfrm>
              <a:off x="2854255" y="3224534"/>
              <a:ext cx="15374" cy="9940"/>
            </a:xfrm>
            <a:custGeom>
              <a:avLst/>
              <a:gdLst/>
              <a:ahLst/>
              <a:cxnLst/>
              <a:rect l="l" t="t" r="r" b="b"/>
              <a:pathLst>
                <a:path w="116" h="75" extrusionOk="0">
                  <a:moveTo>
                    <a:pt x="97" y="1"/>
                  </a:moveTo>
                  <a:cubicBezTo>
                    <a:pt x="97" y="1"/>
                    <a:pt x="105" y="9"/>
                    <a:pt x="111" y="9"/>
                  </a:cubicBezTo>
                  <a:cubicBezTo>
                    <a:pt x="114" y="9"/>
                    <a:pt x="116" y="7"/>
                    <a:pt x="116" y="1"/>
                  </a:cubicBezTo>
                  <a:close/>
                  <a:moveTo>
                    <a:pt x="19" y="19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19"/>
                  </a:lnTo>
                  <a:close/>
                  <a:moveTo>
                    <a:pt x="74" y="1"/>
                  </a:moveTo>
                  <a:cubicBezTo>
                    <a:pt x="56" y="19"/>
                    <a:pt x="56" y="38"/>
                    <a:pt x="56" y="56"/>
                  </a:cubicBezTo>
                  <a:cubicBezTo>
                    <a:pt x="74" y="38"/>
                    <a:pt x="74" y="38"/>
                    <a:pt x="74" y="19"/>
                  </a:cubicBezTo>
                  <a:cubicBezTo>
                    <a:pt x="74" y="1"/>
                    <a:pt x="74" y="1"/>
                    <a:pt x="97" y="1"/>
                  </a:cubicBezTo>
                  <a:close/>
                  <a:moveTo>
                    <a:pt x="19" y="38"/>
                  </a:moveTo>
                  <a:lnTo>
                    <a:pt x="37" y="56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671;p46">
              <a:extLst>
                <a:ext uri="{FF2B5EF4-FFF2-40B4-BE49-F238E27FC236}">
                  <a16:creationId xmlns:a16="http://schemas.microsoft.com/office/drawing/2014/main" id="{25268B83-2C4E-160F-CCE8-8150FF5717B3}"/>
                </a:ext>
              </a:extLst>
            </p:cNvPr>
            <p:cNvSpPr/>
            <p:nvPr/>
          </p:nvSpPr>
          <p:spPr>
            <a:xfrm>
              <a:off x="2928343" y="3242294"/>
              <a:ext cx="22796" cy="12989"/>
            </a:xfrm>
            <a:custGeom>
              <a:avLst/>
              <a:gdLst/>
              <a:ahLst/>
              <a:cxnLst/>
              <a:rect l="l" t="t" r="r" b="b"/>
              <a:pathLst>
                <a:path w="172" h="98" extrusionOk="0">
                  <a:moveTo>
                    <a:pt x="171" y="1"/>
                  </a:moveTo>
                  <a:lnTo>
                    <a:pt x="153" y="19"/>
                  </a:lnTo>
                  <a:lnTo>
                    <a:pt x="153" y="38"/>
                  </a:lnTo>
                  <a:lnTo>
                    <a:pt x="171" y="19"/>
                  </a:lnTo>
                  <a:lnTo>
                    <a:pt x="171" y="1"/>
                  </a:lnTo>
                  <a:close/>
                  <a:moveTo>
                    <a:pt x="0" y="38"/>
                  </a:moveTo>
                  <a:lnTo>
                    <a:pt x="0" y="56"/>
                  </a:lnTo>
                  <a:lnTo>
                    <a:pt x="37" y="56"/>
                  </a:lnTo>
                  <a:lnTo>
                    <a:pt x="19" y="38"/>
                  </a:lnTo>
                  <a:close/>
                  <a:moveTo>
                    <a:pt x="93" y="19"/>
                  </a:moveTo>
                  <a:cubicBezTo>
                    <a:pt x="74" y="19"/>
                    <a:pt x="74" y="38"/>
                    <a:pt x="74" y="38"/>
                  </a:cubicBezTo>
                  <a:lnTo>
                    <a:pt x="74" y="56"/>
                  </a:lnTo>
                  <a:cubicBezTo>
                    <a:pt x="93" y="56"/>
                    <a:pt x="93" y="38"/>
                    <a:pt x="93" y="38"/>
                  </a:cubicBezTo>
                  <a:lnTo>
                    <a:pt x="116" y="38"/>
                  </a:lnTo>
                  <a:lnTo>
                    <a:pt x="116" y="56"/>
                  </a:lnTo>
                  <a:cubicBezTo>
                    <a:pt x="134" y="56"/>
                    <a:pt x="134" y="56"/>
                    <a:pt x="153" y="79"/>
                  </a:cubicBezTo>
                  <a:lnTo>
                    <a:pt x="153" y="56"/>
                  </a:lnTo>
                  <a:lnTo>
                    <a:pt x="134" y="38"/>
                  </a:lnTo>
                  <a:lnTo>
                    <a:pt x="116" y="19"/>
                  </a:lnTo>
                  <a:close/>
                  <a:moveTo>
                    <a:pt x="37" y="56"/>
                  </a:moveTo>
                  <a:cubicBezTo>
                    <a:pt x="37" y="79"/>
                    <a:pt x="56" y="79"/>
                    <a:pt x="56" y="98"/>
                  </a:cubicBezTo>
                  <a:lnTo>
                    <a:pt x="74" y="98"/>
                  </a:lnTo>
                  <a:lnTo>
                    <a:pt x="74" y="79"/>
                  </a:lnTo>
                  <a:cubicBezTo>
                    <a:pt x="56" y="79"/>
                    <a:pt x="56" y="56"/>
                    <a:pt x="37" y="56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672;p46">
              <a:extLst>
                <a:ext uri="{FF2B5EF4-FFF2-40B4-BE49-F238E27FC236}">
                  <a16:creationId xmlns:a16="http://schemas.microsoft.com/office/drawing/2014/main" id="{424B4286-9863-B115-B919-8F30EAC2441B}"/>
                </a:ext>
              </a:extLst>
            </p:cNvPr>
            <p:cNvSpPr/>
            <p:nvPr/>
          </p:nvSpPr>
          <p:spPr>
            <a:xfrm>
              <a:off x="2874401" y="3283381"/>
              <a:ext cx="10603" cy="12326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19" y="37"/>
                  </a:moveTo>
                  <a:lnTo>
                    <a:pt x="19" y="56"/>
                  </a:lnTo>
                  <a:lnTo>
                    <a:pt x="38" y="56"/>
                  </a:lnTo>
                  <a:lnTo>
                    <a:pt x="38" y="37"/>
                  </a:lnTo>
                  <a:close/>
                  <a:moveTo>
                    <a:pt x="61" y="0"/>
                  </a:moveTo>
                  <a:lnTo>
                    <a:pt x="61" y="56"/>
                  </a:lnTo>
                  <a:lnTo>
                    <a:pt x="38" y="56"/>
                  </a:lnTo>
                  <a:lnTo>
                    <a:pt x="38" y="74"/>
                  </a:lnTo>
                  <a:lnTo>
                    <a:pt x="61" y="74"/>
                  </a:lnTo>
                  <a:cubicBezTo>
                    <a:pt x="61" y="56"/>
                    <a:pt x="61" y="37"/>
                    <a:pt x="79" y="19"/>
                  </a:cubicBezTo>
                  <a:cubicBezTo>
                    <a:pt x="79" y="19"/>
                    <a:pt x="79" y="0"/>
                    <a:pt x="61" y="0"/>
                  </a:cubicBezTo>
                  <a:close/>
                  <a:moveTo>
                    <a:pt x="19" y="37"/>
                  </a:moveTo>
                  <a:cubicBezTo>
                    <a:pt x="19" y="56"/>
                    <a:pt x="1" y="74"/>
                    <a:pt x="1" y="93"/>
                  </a:cubicBezTo>
                  <a:cubicBezTo>
                    <a:pt x="19" y="74"/>
                    <a:pt x="19" y="56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673;p46">
              <a:extLst>
                <a:ext uri="{FF2B5EF4-FFF2-40B4-BE49-F238E27FC236}">
                  <a16:creationId xmlns:a16="http://schemas.microsoft.com/office/drawing/2014/main" id="{2C5E90CE-E1CF-55EF-996C-B307E1BF58FF}"/>
                </a:ext>
              </a:extLst>
            </p:cNvPr>
            <p:cNvSpPr/>
            <p:nvPr/>
          </p:nvSpPr>
          <p:spPr>
            <a:xfrm>
              <a:off x="2841399" y="3298623"/>
              <a:ext cx="7422" cy="755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55" y="19"/>
                  </a:moveTo>
                  <a:cubicBezTo>
                    <a:pt x="55" y="19"/>
                    <a:pt x="37" y="19"/>
                    <a:pt x="37" y="38"/>
                  </a:cubicBezTo>
                  <a:cubicBezTo>
                    <a:pt x="55" y="38"/>
                    <a:pt x="55" y="19"/>
                    <a:pt x="55" y="19"/>
                  </a:cubicBezTo>
                  <a:close/>
                  <a:moveTo>
                    <a:pt x="0" y="1"/>
                  </a:moveTo>
                  <a:cubicBezTo>
                    <a:pt x="19" y="1"/>
                    <a:pt x="19" y="19"/>
                    <a:pt x="19" y="19"/>
                  </a:cubicBezTo>
                  <a:lnTo>
                    <a:pt x="19" y="38"/>
                  </a:lnTo>
                  <a:lnTo>
                    <a:pt x="37" y="56"/>
                  </a:lnTo>
                  <a:lnTo>
                    <a:pt x="37" y="38"/>
                  </a:lnTo>
                  <a:lnTo>
                    <a:pt x="37" y="19"/>
                  </a:lnTo>
                  <a:cubicBezTo>
                    <a:pt x="19" y="19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674;p46">
              <a:extLst>
                <a:ext uri="{FF2B5EF4-FFF2-40B4-BE49-F238E27FC236}">
                  <a16:creationId xmlns:a16="http://schemas.microsoft.com/office/drawing/2014/main" id="{39CA455B-80DC-17D6-C025-60B71A88C79E}"/>
                </a:ext>
              </a:extLst>
            </p:cNvPr>
            <p:cNvSpPr/>
            <p:nvPr/>
          </p:nvSpPr>
          <p:spPr>
            <a:xfrm>
              <a:off x="2805879" y="3231956"/>
              <a:ext cx="7422" cy="8085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55" y="0"/>
                  </a:moveTo>
                  <a:lnTo>
                    <a:pt x="55" y="0"/>
                  </a:lnTo>
                  <a:cubicBezTo>
                    <a:pt x="37" y="19"/>
                    <a:pt x="37" y="42"/>
                    <a:pt x="19" y="42"/>
                  </a:cubicBezTo>
                  <a:lnTo>
                    <a:pt x="0" y="19"/>
                  </a:lnTo>
                  <a:lnTo>
                    <a:pt x="0" y="19"/>
                  </a:lnTo>
                  <a:cubicBezTo>
                    <a:pt x="0" y="42"/>
                    <a:pt x="0" y="60"/>
                    <a:pt x="19" y="60"/>
                  </a:cubicBezTo>
                  <a:lnTo>
                    <a:pt x="37" y="42"/>
                  </a:lnTo>
                  <a:cubicBezTo>
                    <a:pt x="55" y="19"/>
                    <a:pt x="55" y="19"/>
                    <a:pt x="5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675;p46">
              <a:extLst>
                <a:ext uri="{FF2B5EF4-FFF2-40B4-BE49-F238E27FC236}">
                  <a16:creationId xmlns:a16="http://schemas.microsoft.com/office/drawing/2014/main" id="{1FAB2ECE-3B9E-10E5-26CE-4825056A158F}"/>
                </a:ext>
              </a:extLst>
            </p:cNvPr>
            <p:cNvSpPr/>
            <p:nvPr/>
          </p:nvSpPr>
          <p:spPr>
            <a:xfrm>
              <a:off x="2856641" y="3152964"/>
              <a:ext cx="15507" cy="10470"/>
            </a:xfrm>
            <a:custGeom>
              <a:avLst/>
              <a:gdLst/>
              <a:ahLst/>
              <a:cxnLst/>
              <a:rect l="l" t="t" r="r" b="b"/>
              <a:pathLst>
                <a:path w="117" h="79" extrusionOk="0">
                  <a:moveTo>
                    <a:pt x="19" y="0"/>
                  </a:moveTo>
                  <a:lnTo>
                    <a:pt x="19" y="19"/>
                  </a:lnTo>
                  <a:lnTo>
                    <a:pt x="38" y="19"/>
                  </a:lnTo>
                  <a:cubicBezTo>
                    <a:pt x="38" y="19"/>
                    <a:pt x="56" y="19"/>
                    <a:pt x="79" y="37"/>
                  </a:cubicBezTo>
                  <a:cubicBezTo>
                    <a:pt x="79" y="37"/>
                    <a:pt x="98" y="37"/>
                    <a:pt x="116" y="60"/>
                  </a:cubicBezTo>
                  <a:cubicBezTo>
                    <a:pt x="98" y="37"/>
                    <a:pt x="98" y="37"/>
                    <a:pt x="79" y="19"/>
                  </a:cubicBezTo>
                  <a:cubicBezTo>
                    <a:pt x="56" y="19"/>
                    <a:pt x="56" y="0"/>
                    <a:pt x="38" y="0"/>
                  </a:cubicBezTo>
                  <a:close/>
                  <a:moveTo>
                    <a:pt x="19" y="19"/>
                  </a:moveTo>
                  <a:cubicBezTo>
                    <a:pt x="19" y="19"/>
                    <a:pt x="19" y="37"/>
                    <a:pt x="1" y="37"/>
                  </a:cubicBezTo>
                  <a:lnTo>
                    <a:pt x="1" y="79"/>
                  </a:lnTo>
                  <a:cubicBezTo>
                    <a:pt x="1" y="79"/>
                    <a:pt x="19" y="60"/>
                    <a:pt x="19" y="37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676;p46">
              <a:extLst>
                <a:ext uri="{FF2B5EF4-FFF2-40B4-BE49-F238E27FC236}">
                  <a16:creationId xmlns:a16="http://schemas.microsoft.com/office/drawing/2014/main" id="{C70CA701-5119-8B87-EF30-D3E5A3CBC1C7}"/>
                </a:ext>
              </a:extLst>
            </p:cNvPr>
            <p:cNvSpPr/>
            <p:nvPr/>
          </p:nvSpPr>
          <p:spPr>
            <a:xfrm>
              <a:off x="2900113" y="3201340"/>
              <a:ext cx="20278" cy="1047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153" y="0"/>
                  </a:moveTo>
                  <a:cubicBezTo>
                    <a:pt x="135" y="19"/>
                    <a:pt x="135" y="42"/>
                    <a:pt x="116" y="42"/>
                  </a:cubicBezTo>
                  <a:lnTo>
                    <a:pt x="116" y="60"/>
                  </a:lnTo>
                  <a:cubicBezTo>
                    <a:pt x="116" y="60"/>
                    <a:pt x="98" y="60"/>
                    <a:pt x="98" y="42"/>
                  </a:cubicBezTo>
                  <a:cubicBezTo>
                    <a:pt x="56" y="42"/>
                    <a:pt x="19" y="19"/>
                    <a:pt x="1" y="19"/>
                  </a:cubicBezTo>
                  <a:cubicBezTo>
                    <a:pt x="1" y="19"/>
                    <a:pt x="19" y="42"/>
                    <a:pt x="38" y="42"/>
                  </a:cubicBezTo>
                  <a:cubicBezTo>
                    <a:pt x="56" y="42"/>
                    <a:pt x="75" y="60"/>
                    <a:pt x="75" y="60"/>
                  </a:cubicBezTo>
                  <a:cubicBezTo>
                    <a:pt x="98" y="60"/>
                    <a:pt x="98" y="79"/>
                    <a:pt x="116" y="79"/>
                  </a:cubicBezTo>
                  <a:lnTo>
                    <a:pt x="135" y="60"/>
                  </a:lnTo>
                  <a:cubicBezTo>
                    <a:pt x="135" y="42"/>
                    <a:pt x="135" y="19"/>
                    <a:pt x="1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677;p46">
              <a:extLst>
                <a:ext uri="{FF2B5EF4-FFF2-40B4-BE49-F238E27FC236}">
                  <a16:creationId xmlns:a16="http://schemas.microsoft.com/office/drawing/2014/main" id="{EB6C85C2-8D64-8430-2926-D4D706CE968C}"/>
                </a:ext>
              </a:extLst>
            </p:cNvPr>
            <p:cNvSpPr/>
            <p:nvPr/>
          </p:nvSpPr>
          <p:spPr>
            <a:xfrm>
              <a:off x="2583484" y="3421088"/>
              <a:ext cx="122597" cy="53413"/>
            </a:xfrm>
            <a:custGeom>
              <a:avLst/>
              <a:gdLst/>
              <a:ahLst/>
              <a:cxnLst/>
              <a:rect l="l" t="t" r="r" b="b"/>
              <a:pathLst>
                <a:path w="925" h="403" extrusionOk="0">
                  <a:moveTo>
                    <a:pt x="1" y="1"/>
                  </a:moveTo>
                  <a:cubicBezTo>
                    <a:pt x="1" y="135"/>
                    <a:pt x="19" y="269"/>
                    <a:pt x="61" y="403"/>
                  </a:cubicBezTo>
                  <a:cubicBezTo>
                    <a:pt x="310" y="384"/>
                    <a:pt x="500" y="347"/>
                    <a:pt x="675" y="306"/>
                  </a:cubicBezTo>
                  <a:cubicBezTo>
                    <a:pt x="772" y="269"/>
                    <a:pt x="846" y="232"/>
                    <a:pt x="925" y="190"/>
                  </a:cubicBezTo>
                  <a:lnTo>
                    <a:pt x="925" y="190"/>
                  </a:lnTo>
                  <a:cubicBezTo>
                    <a:pt x="811" y="212"/>
                    <a:pt x="708" y="221"/>
                    <a:pt x="615" y="221"/>
                  </a:cubicBezTo>
                  <a:cubicBezTo>
                    <a:pt x="288" y="221"/>
                    <a:pt x="91" y="105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678;p46">
              <a:extLst>
                <a:ext uri="{FF2B5EF4-FFF2-40B4-BE49-F238E27FC236}">
                  <a16:creationId xmlns:a16="http://schemas.microsoft.com/office/drawing/2014/main" id="{75C240F4-3587-56D1-26AE-1A88850AD104}"/>
                </a:ext>
              </a:extLst>
            </p:cNvPr>
            <p:cNvSpPr/>
            <p:nvPr/>
          </p:nvSpPr>
          <p:spPr>
            <a:xfrm>
              <a:off x="2759889" y="3211678"/>
              <a:ext cx="66269" cy="107355"/>
            </a:xfrm>
            <a:custGeom>
              <a:avLst/>
              <a:gdLst/>
              <a:ahLst/>
              <a:cxnLst/>
              <a:rect l="l" t="t" r="r" b="b"/>
              <a:pathLst>
                <a:path w="500" h="810" extrusionOk="0">
                  <a:moveTo>
                    <a:pt x="250" y="1"/>
                  </a:moveTo>
                  <a:cubicBezTo>
                    <a:pt x="153" y="1"/>
                    <a:pt x="74" y="1"/>
                    <a:pt x="0" y="19"/>
                  </a:cubicBezTo>
                  <a:cubicBezTo>
                    <a:pt x="19" y="213"/>
                    <a:pt x="116" y="518"/>
                    <a:pt x="402" y="809"/>
                  </a:cubicBezTo>
                  <a:cubicBezTo>
                    <a:pt x="421" y="749"/>
                    <a:pt x="463" y="694"/>
                    <a:pt x="500" y="634"/>
                  </a:cubicBezTo>
                  <a:cubicBezTo>
                    <a:pt x="481" y="615"/>
                    <a:pt x="439" y="597"/>
                    <a:pt x="421" y="578"/>
                  </a:cubicBezTo>
                  <a:cubicBezTo>
                    <a:pt x="402" y="560"/>
                    <a:pt x="384" y="541"/>
                    <a:pt x="366" y="518"/>
                  </a:cubicBezTo>
                  <a:cubicBezTo>
                    <a:pt x="366" y="500"/>
                    <a:pt x="347" y="481"/>
                    <a:pt x="324" y="444"/>
                  </a:cubicBezTo>
                  <a:cubicBezTo>
                    <a:pt x="305" y="426"/>
                    <a:pt x="287" y="403"/>
                    <a:pt x="268" y="384"/>
                  </a:cubicBezTo>
                  <a:lnTo>
                    <a:pt x="268" y="287"/>
                  </a:lnTo>
                  <a:cubicBezTo>
                    <a:pt x="250" y="269"/>
                    <a:pt x="250" y="232"/>
                    <a:pt x="250" y="213"/>
                  </a:cubicBezTo>
                  <a:cubicBezTo>
                    <a:pt x="250" y="172"/>
                    <a:pt x="232" y="153"/>
                    <a:pt x="232" y="135"/>
                  </a:cubicBezTo>
                  <a:cubicBezTo>
                    <a:pt x="232" y="98"/>
                    <a:pt x="250" y="79"/>
                    <a:pt x="250" y="3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679;p46">
              <a:extLst>
                <a:ext uri="{FF2B5EF4-FFF2-40B4-BE49-F238E27FC236}">
                  <a16:creationId xmlns:a16="http://schemas.microsoft.com/office/drawing/2014/main" id="{DB069993-9D42-5517-8CF8-0F9BDCC2056E}"/>
                </a:ext>
              </a:extLst>
            </p:cNvPr>
            <p:cNvSpPr/>
            <p:nvPr/>
          </p:nvSpPr>
          <p:spPr>
            <a:xfrm>
              <a:off x="2928343" y="3141035"/>
              <a:ext cx="132405" cy="115573"/>
            </a:xfrm>
            <a:custGeom>
              <a:avLst/>
              <a:gdLst/>
              <a:ahLst/>
              <a:cxnLst/>
              <a:rect l="l" t="t" r="r" b="b"/>
              <a:pathLst>
                <a:path w="999" h="872" extrusionOk="0">
                  <a:moveTo>
                    <a:pt x="391" y="1"/>
                  </a:moveTo>
                  <a:cubicBezTo>
                    <a:pt x="324" y="1"/>
                    <a:pt x="259" y="15"/>
                    <a:pt x="208" y="53"/>
                  </a:cubicBezTo>
                  <a:cubicBezTo>
                    <a:pt x="171" y="72"/>
                    <a:pt x="153" y="109"/>
                    <a:pt x="116" y="150"/>
                  </a:cubicBezTo>
                  <a:cubicBezTo>
                    <a:pt x="0" y="321"/>
                    <a:pt x="37" y="571"/>
                    <a:pt x="208" y="705"/>
                  </a:cubicBezTo>
                  <a:cubicBezTo>
                    <a:pt x="250" y="746"/>
                    <a:pt x="324" y="783"/>
                    <a:pt x="402" y="802"/>
                  </a:cubicBezTo>
                  <a:cubicBezTo>
                    <a:pt x="481" y="843"/>
                    <a:pt x="555" y="862"/>
                    <a:pt x="615" y="862"/>
                  </a:cubicBezTo>
                  <a:cubicBezTo>
                    <a:pt x="658" y="868"/>
                    <a:pt x="700" y="872"/>
                    <a:pt x="738" y="872"/>
                  </a:cubicBezTo>
                  <a:cubicBezTo>
                    <a:pt x="816" y="872"/>
                    <a:pt x="876" y="855"/>
                    <a:pt x="901" y="802"/>
                  </a:cubicBezTo>
                  <a:cubicBezTo>
                    <a:pt x="998" y="668"/>
                    <a:pt x="809" y="243"/>
                    <a:pt x="633" y="109"/>
                  </a:cubicBezTo>
                  <a:cubicBezTo>
                    <a:pt x="596" y="72"/>
                    <a:pt x="536" y="35"/>
                    <a:pt x="499" y="12"/>
                  </a:cubicBezTo>
                  <a:cubicBezTo>
                    <a:pt x="465" y="5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1680;p46">
              <a:extLst>
                <a:ext uri="{FF2B5EF4-FFF2-40B4-BE49-F238E27FC236}">
                  <a16:creationId xmlns:a16="http://schemas.microsoft.com/office/drawing/2014/main" id="{67668E56-2A30-BC5C-3B63-6B23EADD7900}"/>
                </a:ext>
              </a:extLst>
            </p:cNvPr>
            <p:cNvSpPr/>
            <p:nvPr/>
          </p:nvSpPr>
          <p:spPr>
            <a:xfrm>
              <a:off x="2963862" y="3169796"/>
              <a:ext cx="41087" cy="38701"/>
            </a:xfrm>
            <a:custGeom>
              <a:avLst/>
              <a:gdLst/>
              <a:ahLst/>
              <a:cxnLst/>
              <a:rect l="l" t="t" r="r" b="b"/>
              <a:pathLst>
                <a:path w="310" h="292" extrusionOk="0">
                  <a:moveTo>
                    <a:pt x="99" y="0"/>
                  </a:moveTo>
                  <a:cubicBezTo>
                    <a:pt x="76" y="0"/>
                    <a:pt x="55" y="9"/>
                    <a:pt x="37" y="26"/>
                  </a:cubicBezTo>
                  <a:cubicBezTo>
                    <a:pt x="0" y="67"/>
                    <a:pt x="0" y="141"/>
                    <a:pt x="56" y="201"/>
                  </a:cubicBezTo>
                  <a:cubicBezTo>
                    <a:pt x="103" y="245"/>
                    <a:pt x="184" y="291"/>
                    <a:pt x="235" y="291"/>
                  </a:cubicBezTo>
                  <a:cubicBezTo>
                    <a:pt x="249" y="291"/>
                    <a:pt x="260" y="288"/>
                    <a:pt x="268" y="280"/>
                  </a:cubicBezTo>
                  <a:cubicBezTo>
                    <a:pt x="310" y="220"/>
                    <a:pt x="250" y="104"/>
                    <a:pt x="194" y="49"/>
                  </a:cubicBezTo>
                  <a:cubicBezTo>
                    <a:pt x="161" y="15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1681;p46">
              <a:extLst>
                <a:ext uri="{FF2B5EF4-FFF2-40B4-BE49-F238E27FC236}">
                  <a16:creationId xmlns:a16="http://schemas.microsoft.com/office/drawing/2014/main" id="{6E59FA9D-3D75-5383-99A0-4FA1997D629F}"/>
                </a:ext>
              </a:extLst>
            </p:cNvPr>
            <p:cNvSpPr/>
            <p:nvPr/>
          </p:nvSpPr>
          <p:spPr>
            <a:xfrm>
              <a:off x="2486732" y="3064031"/>
              <a:ext cx="357189" cy="176407"/>
            </a:xfrm>
            <a:custGeom>
              <a:avLst/>
              <a:gdLst/>
              <a:ahLst/>
              <a:cxnLst/>
              <a:rect l="l" t="t" r="r" b="b"/>
              <a:pathLst>
                <a:path w="2695" h="1331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1115"/>
                    <a:pt x="791" y="1309"/>
                    <a:pt x="1096" y="1327"/>
                  </a:cubicBezTo>
                  <a:cubicBezTo>
                    <a:pt x="1122" y="1329"/>
                    <a:pt x="1150" y="1331"/>
                    <a:pt x="1181" y="1331"/>
                  </a:cubicBezTo>
                  <a:cubicBezTo>
                    <a:pt x="1659" y="1331"/>
                    <a:pt x="2695" y="1078"/>
                    <a:pt x="2695" y="1078"/>
                  </a:cubicBezTo>
                  <a:cubicBezTo>
                    <a:pt x="2695" y="1078"/>
                    <a:pt x="2616" y="962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1682;p46">
              <a:extLst>
                <a:ext uri="{FF2B5EF4-FFF2-40B4-BE49-F238E27FC236}">
                  <a16:creationId xmlns:a16="http://schemas.microsoft.com/office/drawing/2014/main" id="{F78F336C-DC3A-13ED-4691-216B62551C74}"/>
                </a:ext>
              </a:extLst>
            </p:cNvPr>
            <p:cNvSpPr/>
            <p:nvPr/>
          </p:nvSpPr>
          <p:spPr>
            <a:xfrm>
              <a:off x="2486732" y="3064031"/>
              <a:ext cx="357189" cy="126706"/>
            </a:xfrm>
            <a:custGeom>
              <a:avLst/>
              <a:gdLst/>
              <a:ahLst/>
              <a:cxnLst/>
              <a:rect l="l" t="t" r="r" b="b"/>
              <a:pathLst>
                <a:path w="2695" h="956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768"/>
                    <a:pt x="880" y="956"/>
                    <a:pt x="1680" y="956"/>
                  </a:cubicBezTo>
                  <a:cubicBezTo>
                    <a:pt x="1968" y="956"/>
                    <a:pt x="2286" y="931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1683;p46">
              <a:extLst>
                <a:ext uri="{FF2B5EF4-FFF2-40B4-BE49-F238E27FC236}">
                  <a16:creationId xmlns:a16="http://schemas.microsoft.com/office/drawing/2014/main" id="{D526D1F5-B0A4-54C4-A140-84F7EEF8F278}"/>
                </a:ext>
              </a:extLst>
            </p:cNvPr>
            <p:cNvSpPr/>
            <p:nvPr/>
          </p:nvSpPr>
          <p:spPr>
            <a:xfrm>
              <a:off x="2971152" y="3076357"/>
              <a:ext cx="61365" cy="74221"/>
            </a:xfrm>
            <a:custGeom>
              <a:avLst/>
              <a:gdLst/>
              <a:ahLst/>
              <a:cxnLst/>
              <a:rect l="l" t="t" r="r" b="b"/>
              <a:pathLst>
                <a:path w="463" h="560" extrusionOk="0">
                  <a:moveTo>
                    <a:pt x="407" y="1"/>
                  </a:moveTo>
                  <a:cubicBezTo>
                    <a:pt x="407" y="1"/>
                    <a:pt x="389" y="19"/>
                    <a:pt x="389" y="38"/>
                  </a:cubicBezTo>
                  <a:lnTo>
                    <a:pt x="407" y="61"/>
                  </a:lnTo>
                  <a:lnTo>
                    <a:pt x="407" y="79"/>
                  </a:lnTo>
                  <a:lnTo>
                    <a:pt x="407" y="98"/>
                  </a:lnTo>
                  <a:lnTo>
                    <a:pt x="370" y="98"/>
                  </a:lnTo>
                  <a:cubicBezTo>
                    <a:pt x="347" y="116"/>
                    <a:pt x="347" y="116"/>
                    <a:pt x="329" y="135"/>
                  </a:cubicBezTo>
                  <a:cubicBezTo>
                    <a:pt x="292" y="135"/>
                    <a:pt x="273" y="153"/>
                    <a:pt x="232" y="176"/>
                  </a:cubicBezTo>
                  <a:cubicBezTo>
                    <a:pt x="213" y="195"/>
                    <a:pt x="176" y="213"/>
                    <a:pt x="158" y="232"/>
                  </a:cubicBezTo>
                  <a:cubicBezTo>
                    <a:pt x="139" y="269"/>
                    <a:pt x="98" y="292"/>
                    <a:pt x="79" y="310"/>
                  </a:cubicBezTo>
                  <a:cubicBezTo>
                    <a:pt x="61" y="329"/>
                    <a:pt x="61" y="347"/>
                    <a:pt x="61" y="366"/>
                  </a:cubicBezTo>
                  <a:cubicBezTo>
                    <a:pt x="42" y="384"/>
                    <a:pt x="42" y="407"/>
                    <a:pt x="42" y="426"/>
                  </a:cubicBezTo>
                  <a:cubicBezTo>
                    <a:pt x="24" y="444"/>
                    <a:pt x="24" y="481"/>
                    <a:pt x="24" y="500"/>
                  </a:cubicBezTo>
                  <a:cubicBezTo>
                    <a:pt x="24" y="523"/>
                    <a:pt x="24" y="541"/>
                    <a:pt x="1" y="560"/>
                  </a:cubicBezTo>
                  <a:lnTo>
                    <a:pt x="24" y="560"/>
                  </a:lnTo>
                  <a:cubicBezTo>
                    <a:pt x="24" y="541"/>
                    <a:pt x="24" y="523"/>
                    <a:pt x="42" y="500"/>
                  </a:cubicBezTo>
                  <a:lnTo>
                    <a:pt x="42" y="444"/>
                  </a:lnTo>
                  <a:cubicBezTo>
                    <a:pt x="61" y="426"/>
                    <a:pt x="61" y="407"/>
                    <a:pt x="79" y="384"/>
                  </a:cubicBezTo>
                  <a:cubicBezTo>
                    <a:pt x="79" y="366"/>
                    <a:pt x="98" y="347"/>
                    <a:pt x="98" y="329"/>
                  </a:cubicBezTo>
                  <a:cubicBezTo>
                    <a:pt x="116" y="310"/>
                    <a:pt x="158" y="292"/>
                    <a:pt x="176" y="269"/>
                  </a:cubicBezTo>
                  <a:cubicBezTo>
                    <a:pt x="213" y="250"/>
                    <a:pt x="232" y="232"/>
                    <a:pt x="255" y="213"/>
                  </a:cubicBezTo>
                  <a:cubicBezTo>
                    <a:pt x="292" y="195"/>
                    <a:pt x="310" y="176"/>
                    <a:pt x="347" y="176"/>
                  </a:cubicBezTo>
                  <a:cubicBezTo>
                    <a:pt x="370" y="153"/>
                    <a:pt x="370" y="153"/>
                    <a:pt x="389" y="153"/>
                  </a:cubicBezTo>
                  <a:cubicBezTo>
                    <a:pt x="407" y="135"/>
                    <a:pt x="426" y="135"/>
                    <a:pt x="444" y="135"/>
                  </a:cubicBezTo>
                  <a:lnTo>
                    <a:pt x="444" y="116"/>
                  </a:lnTo>
                  <a:lnTo>
                    <a:pt x="463" y="116"/>
                  </a:lnTo>
                  <a:lnTo>
                    <a:pt x="463" y="98"/>
                  </a:lnTo>
                  <a:lnTo>
                    <a:pt x="463" y="61"/>
                  </a:lnTo>
                  <a:lnTo>
                    <a:pt x="463" y="38"/>
                  </a:lnTo>
                  <a:cubicBezTo>
                    <a:pt x="463" y="38"/>
                    <a:pt x="463" y="19"/>
                    <a:pt x="444" y="19"/>
                  </a:cubicBezTo>
                  <a:cubicBezTo>
                    <a:pt x="444" y="1"/>
                    <a:pt x="426" y="1"/>
                    <a:pt x="40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1684;p46">
              <a:extLst>
                <a:ext uri="{FF2B5EF4-FFF2-40B4-BE49-F238E27FC236}">
                  <a16:creationId xmlns:a16="http://schemas.microsoft.com/office/drawing/2014/main" id="{931F3F6B-82D8-81C7-DF28-428656F47C76}"/>
                </a:ext>
              </a:extLst>
            </p:cNvPr>
            <p:cNvSpPr/>
            <p:nvPr/>
          </p:nvSpPr>
          <p:spPr>
            <a:xfrm>
              <a:off x="2971152" y="3372181"/>
              <a:ext cx="18555" cy="15374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1" y="0"/>
                  </a:moveTo>
                  <a:lnTo>
                    <a:pt x="24" y="23"/>
                  </a:lnTo>
                  <a:cubicBezTo>
                    <a:pt x="24" y="23"/>
                    <a:pt x="24" y="42"/>
                    <a:pt x="42" y="42"/>
                  </a:cubicBezTo>
                  <a:cubicBezTo>
                    <a:pt x="42" y="60"/>
                    <a:pt x="61" y="60"/>
                    <a:pt x="61" y="79"/>
                  </a:cubicBezTo>
                  <a:cubicBezTo>
                    <a:pt x="79" y="97"/>
                    <a:pt x="79" y="116"/>
                    <a:pt x="98" y="116"/>
                  </a:cubicBezTo>
                  <a:cubicBezTo>
                    <a:pt x="98" y="97"/>
                    <a:pt x="79" y="79"/>
                    <a:pt x="79" y="60"/>
                  </a:cubicBezTo>
                  <a:cubicBezTo>
                    <a:pt x="61" y="60"/>
                    <a:pt x="61" y="42"/>
                    <a:pt x="61" y="42"/>
                  </a:cubicBezTo>
                  <a:lnTo>
                    <a:pt x="42" y="23"/>
                  </a:lnTo>
                  <a:lnTo>
                    <a:pt x="139" y="23"/>
                  </a:lnTo>
                  <a:cubicBezTo>
                    <a:pt x="139" y="23"/>
                    <a:pt x="116" y="2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1685;p46">
              <a:extLst>
                <a:ext uri="{FF2B5EF4-FFF2-40B4-BE49-F238E27FC236}">
                  <a16:creationId xmlns:a16="http://schemas.microsoft.com/office/drawing/2014/main" id="{8D6E0E4B-8418-E1CE-6F51-D04EB7698C1E}"/>
                </a:ext>
              </a:extLst>
            </p:cNvPr>
            <p:cNvSpPr/>
            <p:nvPr/>
          </p:nvSpPr>
          <p:spPr>
            <a:xfrm>
              <a:off x="2968766" y="3369663"/>
              <a:ext cx="36183" cy="25845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0" y="1"/>
                  </a:moveTo>
                  <a:lnTo>
                    <a:pt x="42" y="61"/>
                  </a:lnTo>
                  <a:lnTo>
                    <a:pt x="42" y="79"/>
                  </a:lnTo>
                  <a:cubicBezTo>
                    <a:pt x="60" y="79"/>
                    <a:pt x="60" y="98"/>
                    <a:pt x="60" y="98"/>
                  </a:cubicBezTo>
                  <a:cubicBezTo>
                    <a:pt x="79" y="116"/>
                    <a:pt x="97" y="135"/>
                    <a:pt x="116" y="158"/>
                  </a:cubicBezTo>
                  <a:lnTo>
                    <a:pt x="157" y="195"/>
                  </a:lnTo>
                  <a:lnTo>
                    <a:pt x="134" y="135"/>
                  </a:lnTo>
                  <a:cubicBezTo>
                    <a:pt x="116" y="116"/>
                    <a:pt x="116" y="98"/>
                    <a:pt x="97" y="79"/>
                  </a:cubicBezTo>
                  <a:cubicBezTo>
                    <a:pt x="97" y="79"/>
                    <a:pt x="97" y="61"/>
                    <a:pt x="79" y="61"/>
                  </a:cubicBezTo>
                  <a:lnTo>
                    <a:pt x="194" y="61"/>
                  </a:lnTo>
                  <a:lnTo>
                    <a:pt x="273" y="42"/>
                  </a:lnTo>
                  <a:lnTo>
                    <a:pt x="194" y="19"/>
                  </a:lnTo>
                  <a:lnTo>
                    <a:pt x="79" y="19"/>
                  </a:lnTo>
                  <a:cubicBezTo>
                    <a:pt x="60" y="1"/>
                    <a:pt x="60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1686;p46">
              <a:extLst>
                <a:ext uri="{FF2B5EF4-FFF2-40B4-BE49-F238E27FC236}">
                  <a16:creationId xmlns:a16="http://schemas.microsoft.com/office/drawing/2014/main" id="{9240E53B-9C09-9E75-E28D-3B88BA7A69EA}"/>
                </a:ext>
              </a:extLst>
            </p:cNvPr>
            <p:cNvSpPr/>
            <p:nvPr/>
          </p:nvSpPr>
          <p:spPr>
            <a:xfrm>
              <a:off x="2922776" y="3321287"/>
              <a:ext cx="56461" cy="58979"/>
            </a:xfrm>
            <a:custGeom>
              <a:avLst/>
              <a:gdLst/>
              <a:ahLst/>
              <a:cxnLst/>
              <a:rect l="l" t="t" r="r" b="b"/>
              <a:pathLst>
                <a:path w="426" h="445" extrusionOk="0">
                  <a:moveTo>
                    <a:pt x="42" y="1"/>
                  </a:moveTo>
                  <a:cubicBezTo>
                    <a:pt x="19" y="19"/>
                    <a:pt x="1" y="19"/>
                    <a:pt x="1" y="38"/>
                  </a:cubicBezTo>
                  <a:cubicBezTo>
                    <a:pt x="1" y="61"/>
                    <a:pt x="19" y="61"/>
                    <a:pt x="19" y="79"/>
                  </a:cubicBezTo>
                  <a:lnTo>
                    <a:pt x="19" y="116"/>
                  </a:lnTo>
                  <a:cubicBezTo>
                    <a:pt x="42" y="135"/>
                    <a:pt x="42" y="153"/>
                    <a:pt x="61" y="176"/>
                  </a:cubicBezTo>
                  <a:cubicBezTo>
                    <a:pt x="79" y="213"/>
                    <a:pt x="98" y="250"/>
                    <a:pt x="135" y="292"/>
                  </a:cubicBezTo>
                  <a:cubicBezTo>
                    <a:pt x="135" y="310"/>
                    <a:pt x="158" y="310"/>
                    <a:pt x="158" y="310"/>
                  </a:cubicBezTo>
                  <a:cubicBezTo>
                    <a:pt x="176" y="329"/>
                    <a:pt x="176" y="329"/>
                    <a:pt x="176" y="347"/>
                  </a:cubicBezTo>
                  <a:cubicBezTo>
                    <a:pt x="195" y="347"/>
                    <a:pt x="213" y="366"/>
                    <a:pt x="232" y="384"/>
                  </a:cubicBezTo>
                  <a:cubicBezTo>
                    <a:pt x="273" y="407"/>
                    <a:pt x="329" y="426"/>
                    <a:pt x="366" y="444"/>
                  </a:cubicBezTo>
                  <a:cubicBezTo>
                    <a:pt x="389" y="444"/>
                    <a:pt x="407" y="444"/>
                    <a:pt x="407" y="426"/>
                  </a:cubicBezTo>
                  <a:cubicBezTo>
                    <a:pt x="426" y="407"/>
                    <a:pt x="426" y="384"/>
                    <a:pt x="407" y="366"/>
                  </a:cubicBezTo>
                  <a:cubicBezTo>
                    <a:pt x="389" y="329"/>
                    <a:pt x="347" y="310"/>
                    <a:pt x="310" y="269"/>
                  </a:cubicBezTo>
                  <a:cubicBezTo>
                    <a:pt x="310" y="269"/>
                    <a:pt x="292" y="250"/>
                    <a:pt x="273" y="232"/>
                  </a:cubicBezTo>
                  <a:lnTo>
                    <a:pt x="250" y="213"/>
                  </a:lnTo>
                  <a:lnTo>
                    <a:pt x="232" y="213"/>
                  </a:lnTo>
                  <a:lnTo>
                    <a:pt x="232" y="195"/>
                  </a:lnTo>
                  <a:cubicBezTo>
                    <a:pt x="195" y="176"/>
                    <a:pt x="176" y="135"/>
                    <a:pt x="158" y="116"/>
                  </a:cubicBezTo>
                  <a:lnTo>
                    <a:pt x="98" y="61"/>
                  </a:lnTo>
                  <a:lnTo>
                    <a:pt x="79" y="38"/>
                  </a:lnTo>
                  <a:lnTo>
                    <a:pt x="61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1687;p46">
              <a:extLst>
                <a:ext uri="{FF2B5EF4-FFF2-40B4-BE49-F238E27FC236}">
                  <a16:creationId xmlns:a16="http://schemas.microsoft.com/office/drawing/2014/main" id="{3A5A1138-E5E4-39E9-3895-C3CA67F75E02}"/>
                </a:ext>
              </a:extLst>
            </p:cNvPr>
            <p:cNvSpPr/>
            <p:nvPr/>
          </p:nvSpPr>
          <p:spPr>
            <a:xfrm>
              <a:off x="2889775" y="3231956"/>
              <a:ext cx="61365" cy="51557"/>
            </a:xfrm>
            <a:custGeom>
              <a:avLst/>
              <a:gdLst/>
              <a:ahLst/>
              <a:cxnLst/>
              <a:rect l="l" t="t" r="r" b="b"/>
              <a:pathLst>
                <a:path w="463" h="389" extrusionOk="0">
                  <a:moveTo>
                    <a:pt x="37" y="0"/>
                  </a:moveTo>
                  <a:cubicBezTo>
                    <a:pt x="0" y="19"/>
                    <a:pt x="0" y="42"/>
                    <a:pt x="19" y="60"/>
                  </a:cubicBezTo>
                  <a:lnTo>
                    <a:pt x="19" y="79"/>
                  </a:lnTo>
                  <a:lnTo>
                    <a:pt x="19" y="97"/>
                  </a:lnTo>
                  <a:cubicBezTo>
                    <a:pt x="37" y="116"/>
                    <a:pt x="37" y="116"/>
                    <a:pt x="37" y="134"/>
                  </a:cubicBezTo>
                  <a:cubicBezTo>
                    <a:pt x="60" y="157"/>
                    <a:pt x="79" y="176"/>
                    <a:pt x="97" y="176"/>
                  </a:cubicBezTo>
                  <a:cubicBezTo>
                    <a:pt x="116" y="213"/>
                    <a:pt x="153" y="250"/>
                    <a:pt x="176" y="291"/>
                  </a:cubicBezTo>
                  <a:cubicBezTo>
                    <a:pt x="213" y="310"/>
                    <a:pt x="250" y="328"/>
                    <a:pt x="310" y="347"/>
                  </a:cubicBezTo>
                  <a:cubicBezTo>
                    <a:pt x="347" y="365"/>
                    <a:pt x="384" y="388"/>
                    <a:pt x="444" y="388"/>
                  </a:cubicBezTo>
                  <a:cubicBezTo>
                    <a:pt x="444" y="388"/>
                    <a:pt x="462" y="388"/>
                    <a:pt x="462" y="365"/>
                  </a:cubicBezTo>
                  <a:cubicBezTo>
                    <a:pt x="462" y="347"/>
                    <a:pt x="444" y="347"/>
                    <a:pt x="444" y="347"/>
                  </a:cubicBezTo>
                  <a:cubicBezTo>
                    <a:pt x="407" y="328"/>
                    <a:pt x="365" y="328"/>
                    <a:pt x="328" y="310"/>
                  </a:cubicBezTo>
                  <a:cubicBezTo>
                    <a:pt x="291" y="291"/>
                    <a:pt x="250" y="250"/>
                    <a:pt x="231" y="231"/>
                  </a:cubicBezTo>
                  <a:cubicBezTo>
                    <a:pt x="194" y="194"/>
                    <a:pt x="176" y="176"/>
                    <a:pt x="153" y="134"/>
                  </a:cubicBezTo>
                  <a:cubicBezTo>
                    <a:pt x="134" y="116"/>
                    <a:pt x="134" y="97"/>
                    <a:pt x="116" y="79"/>
                  </a:cubicBezTo>
                  <a:lnTo>
                    <a:pt x="116" y="60"/>
                  </a:lnTo>
                  <a:lnTo>
                    <a:pt x="97" y="42"/>
                  </a:lnTo>
                  <a:lnTo>
                    <a:pt x="97" y="19"/>
                  </a:lnTo>
                  <a:cubicBezTo>
                    <a:pt x="79" y="0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1688;p46">
              <a:extLst>
                <a:ext uri="{FF2B5EF4-FFF2-40B4-BE49-F238E27FC236}">
                  <a16:creationId xmlns:a16="http://schemas.microsoft.com/office/drawing/2014/main" id="{46E60CC2-3FB1-C543-F455-DF15CF1FC2DD}"/>
                </a:ext>
              </a:extLst>
            </p:cNvPr>
            <p:cNvSpPr/>
            <p:nvPr/>
          </p:nvSpPr>
          <p:spPr>
            <a:xfrm>
              <a:off x="2889775" y="3231956"/>
              <a:ext cx="56461" cy="115308"/>
            </a:xfrm>
            <a:custGeom>
              <a:avLst/>
              <a:gdLst/>
              <a:ahLst/>
              <a:cxnLst/>
              <a:rect l="l" t="t" r="r" b="b"/>
              <a:pathLst>
                <a:path w="426" h="870" extrusionOk="0">
                  <a:moveTo>
                    <a:pt x="60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79"/>
                  </a:lnTo>
                  <a:lnTo>
                    <a:pt x="0" y="97"/>
                  </a:lnTo>
                  <a:cubicBezTo>
                    <a:pt x="19" y="116"/>
                    <a:pt x="19" y="134"/>
                    <a:pt x="19" y="157"/>
                  </a:cubicBezTo>
                  <a:lnTo>
                    <a:pt x="19" y="250"/>
                  </a:lnTo>
                  <a:cubicBezTo>
                    <a:pt x="37" y="310"/>
                    <a:pt x="60" y="365"/>
                    <a:pt x="79" y="444"/>
                  </a:cubicBezTo>
                  <a:cubicBezTo>
                    <a:pt x="97" y="504"/>
                    <a:pt x="116" y="559"/>
                    <a:pt x="134" y="619"/>
                  </a:cubicBezTo>
                  <a:cubicBezTo>
                    <a:pt x="134" y="656"/>
                    <a:pt x="153" y="675"/>
                    <a:pt x="176" y="712"/>
                  </a:cubicBezTo>
                  <a:cubicBezTo>
                    <a:pt x="176" y="735"/>
                    <a:pt x="194" y="772"/>
                    <a:pt x="213" y="809"/>
                  </a:cubicBezTo>
                  <a:cubicBezTo>
                    <a:pt x="237" y="848"/>
                    <a:pt x="271" y="869"/>
                    <a:pt x="307" y="869"/>
                  </a:cubicBezTo>
                  <a:cubicBezTo>
                    <a:pt x="326" y="869"/>
                    <a:pt x="346" y="863"/>
                    <a:pt x="365" y="850"/>
                  </a:cubicBezTo>
                  <a:cubicBezTo>
                    <a:pt x="425" y="809"/>
                    <a:pt x="425" y="753"/>
                    <a:pt x="407" y="693"/>
                  </a:cubicBezTo>
                  <a:lnTo>
                    <a:pt x="384" y="693"/>
                  </a:lnTo>
                  <a:cubicBezTo>
                    <a:pt x="384" y="675"/>
                    <a:pt x="365" y="638"/>
                    <a:pt x="347" y="619"/>
                  </a:cubicBezTo>
                  <a:cubicBezTo>
                    <a:pt x="328" y="596"/>
                    <a:pt x="310" y="578"/>
                    <a:pt x="310" y="541"/>
                  </a:cubicBezTo>
                  <a:cubicBezTo>
                    <a:pt x="268" y="481"/>
                    <a:pt x="250" y="444"/>
                    <a:pt x="213" y="388"/>
                  </a:cubicBezTo>
                  <a:cubicBezTo>
                    <a:pt x="194" y="328"/>
                    <a:pt x="176" y="273"/>
                    <a:pt x="153" y="213"/>
                  </a:cubicBezTo>
                  <a:cubicBezTo>
                    <a:pt x="134" y="194"/>
                    <a:pt x="134" y="157"/>
                    <a:pt x="116" y="134"/>
                  </a:cubicBezTo>
                  <a:lnTo>
                    <a:pt x="116" y="79"/>
                  </a:lnTo>
                  <a:lnTo>
                    <a:pt x="116" y="60"/>
                  </a:lnTo>
                  <a:lnTo>
                    <a:pt x="97" y="42"/>
                  </a:lnTo>
                  <a:cubicBezTo>
                    <a:pt x="97" y="19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1689;p46">
              <a:extLst>
                <a:ext uri="{FF2B5EF4-FFF2-40B4-BE49-F238E27FC236}">
                  <a16:creationId xmlns:a16="http://schemas.microsoft.com/office/drawing/2014/main" id="{5A6A75A6-1B9D-1133-6580-BABB531C6AD2}"/>
                </a:ext>
              </a:extLst>
            </p:cNvPr>
            <p:cNvSpPr/>
            <p:nvPr/>
          </p:nvSpPr>
          <p:spPr>
            <a:xfrm>
              <a:off x="2854255" y="3410750"/>
              <a:ext cx="15374" cy="15374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37"/>
                    <a:pt x="19" y="56"/>
                    <a:pt x="19" y="56"/>
                  </a:cubicBezTo>
                  <a:cubicBezTo>
                    <a:pt x="19" y="79"/>
                    <a:pt x="37" y="79"/>
                    <a:pt x="37" y="97"/>
                  </a:cubicBezTo>
                  <a:lnTo>
                    <a:pt x="56" y="116"/>
                  </a:lnTo>
                  <a:cubicBezTo>
                    <a:pt x="56" y="97"/>
                    <a:pt x="56" y="97"/>
                    <a:pt x="37" y="79"/>
                  </a:cubicBezTo>
                  <a:lnTo>
                    <a:pt x="37" y="56"/>
                  </a:lnTo>
                  <a:cubicBezTo>
                    <a:pt x="37" y="38"/>
                    <a:pt x="37" y="37"/>
                    <a:pt x="19" y="20"/>
                  </a:cubicBezTo>
                  <a:lnTo>
                    <a:pt x="19" y="20"/>
                  </a:lnTo>
                  <a:cubicBezTo>
                    <a:pt x="31" y="21"/>
                    <a:pt x="43" y="25"/>
                    <a:pt x="56" y="37"/>
                  </a:cubicBezTo>
                  <a:lnTo>
                    <a:pt x="116" y="37"/>
                  </a:lnTo>
                  <a:cubicBezTo>
                    <a:pt x="97" y="37"/>
                    <a:pt x="74" y="19"/>
                    <a:pt x="56" y="19"/>
                  </a:cubicBezTo>
                  <a:cubicBezTo>
                    <a:pt x="43" y="7"/>
                    <a:pt x="31" y="2"/>
                    <a:pt x="19" y="1"/>
                  </a:cubicBezTo>
                  <a:lnTo>
                    <a:pt x="19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1690;p46">
              <a:extLst>
                <a:ext uri="{FF2B5EF4-FFF2-40B4-BE49-F238E27FC236}">
                  <a16:creationId xmlns:a16="http://schemas.microsoft.com/office/drawing/2014/main" id="{BCE6BD47-33C1-9EF8-E0E9-E5EF3ADA4E95}"/>
                </a:ext>
              </a:extLst>
            </p:cNvPr>
            <p:cNvSpPr/>
            <p:nvPr/>
          </p:nvSpPr>
          <p:spPr>
            <a:xfrm>
              <a:off x="2848689" y="3405846"/>
              <a:ext cx="28363" cy="27700"/>
            </a:xfrm>
            <a:custGeom>
              <a:avLst/>
              <a:gdLst/>
              <a:ahLst/>
              <a:cxnLst/>
              <a:rect l="l" t="t" r="r" b="b"/>
              <a:pathLst>
                <a:path w="214" h="209" extrusionOk="0">
                  <a:moveTo>
                    <a:pt x="0" y="0"/>
                  </a:moveTo>
                  <a:lnTo>
                    <a:pt x="24" y="56"/>
                  </a:lnTo>
                  <a:lnTo>
                    <a:pt x="42" y="74"/>
                  </a:lnTo>
                  <a:lnTo>
                    <a:pt x="42" y="93"/>
                  </a:lnTo>
                  <a:lnTo>
                    <a:pt x="61" y="93"/>
                  </a:lnTo>
                  <a:lnTo>
                    <a:pt x="61" y="134"/>
                  </a:lnTo>
                  <a:cubicBezTo>
                    <a:pt x="79" y="134"/>
                    <a:pt x="79" y="153"/>
                    <a:pt x="79" y="153"/>
                  </a:cubicBezTo>
                  <a:lnTo>
                    <a:pt x="116" y="208"/>
                  </a:lnTo>
                  <a:lnTo>
                    <a:pt x="98" y="153"/>
                  </a:lnTo>
                  <a:lnTo>
                    <a:pt x="98" y="116"/>
                  </a:lnTo>
                  <a:lnTo>
                    <a:pt x="98" y="93"/>
                  </a:lnTo>
                  <a:lnTo>
                    <a:pt x="79" y="74"/>
                  </a:lnTo>
                  <a:lnTo>
                    <a:pt x="98" y="74"/>
                  </a:lnTo>
                  <a:cubicBezTo>
                    <a:pt x="116" y="74"/>
                    <a:pt x="139" y="93"/>
                    <a:pt x="158" y="93"/>
                  </a:cubicBezTo>
                  <a:lnTo>
                    <a:pt x="213" y="93"/>
                  </a:lnTo>
                  <a:lnTo>
                    <a:pt x="158" y="74"/>
                  </a:lnTo>
                  <a:cubicBezTo>
                    <a:pt x="139" y="56"/>
                    <a:pt x="116" y="56"/>
                    <a:pt x="116" y="37"/>
                  </a:cubicBezTo>
                  <a:cubicBezTo>
                    <a:pt x="98" y="37"/>
                    <a:pt x="79" y="19"/>
                    <a:pt x="61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1691;p46">
              <a:extLst>
                <a:ext uri="{FF2B5EF4-FFF2-40B4-BE49-F238E27FC236}">
                  <a16:creationId xmlns:a16="http://schemas.microsoft.com/office/drawing/2014/main" id="{6C61D3CC-DD2D-C1BB-3046-C37A91AB6551}"/>
                </a:ext>
              </a:extLst>
            </p:cNvPr>
            <p:cNvSpPr/>
            <p:nvPr/>
          </p:nvSpPr>
          <p:spPr>
            <a:xfrm>
              <a:off x="2821121" y="3335601"/>
              <a:ext cx="38171" cy="77667"/>
            </a:xfrm>
            <a:custGeom>
              <a:avLst/>
              <a:gdLst/>
              <a:ahLst/>
              <a:cxnLst/>
              <a:rect l="l" t="t" r="r" b="b"/>
              <a:pathLst>
                <a:path w="288" h="586" extrusionOk="0">
                  <a:moveTo>
                    <a:pt x="40" y="1"/>
                  </a:moveTo>
                  <a:cubicBezTo>
                    <a:pt x="28" y="1"/>
                    <a:pt x="19" y="14"/>
                    <a:pt x="19" y="27"/>
                  </a:cubicBezTo>
                  <a:lnTo>
                    <a:pt x="19" y="45"/>
                  </a:lnTo>
                  <a:lnTo>
                    <a:pt x="19" y="68"/>
                  </a:lnTo>
                  <a:cubicBezTo>
                    <a:pt x="1" y="87"/>
                    <a:pt x="1" y="105"/>
                    <a:pt x="1" y="105"/>
                  </a:cubicBezTo>
                  <a:cubicBezTo>
                    <a:pt x="1" y="142"/>
                    <a:pt x="1" y="161"/>
                    <a:pt x="19" y="202"/>
                  </a:cubicBezTo>
                  <a:cubicBezTo>
                    <a:pt x="19" y="239"/>
                    <a:pt x="38" y="299"/>
                    <a:pt x="56" y="336"/>
                  </a:cubicBezTo>
                  <a:cubicBezTo>
                    <a:pt x="56" y="373"/>
                    <a:pt x="74" y="392"/>
                    <a:pt x="74" y="415"/>
                  </a:cubicBezTo>
                  <a:cubicBezTo>
                    <a:pt x="93" y="433"/>
                    <a:pt x="116" y="452"/>
                    <a:pt x="116" y="470"/>
                  </a:cubicBezTo>
                  <a:cubicBezTo>
                    <a:pt x="153" y="530"/>
                    <a:pt x="190" y="567"/>
                    <a:pt x="232" y="586"/>
                  </a:cubicBezTo>
                  <a:lnTo>
                    <a:pt x="269" y="586"/>
                  </a:lnTo>
                  <a:cubicBezTo>
                    <a:pt x="269" y="586"/>
                    <a:pt x="287" y="567"/>
                    <a:pt x="269" y="549"/>
                  </a:cubicBezTo>
                  <a:cubicBezTo>
                    <a:pt x="250" y="507"/>
                    <a:pt x="232" y="470"/>
                    <a:pt x="232" y="415"/>
                  </a:cubicBezTo>
                  <a:cubicBezTo>
                    <a:pt x="208" y="392"/>
                    <a:pt x="208" y="373"/>
                    <a:pt x="190" y="355"/>
                  </a:cubicBezTo>
                  <a:lnTo>
                    <a:pt x="190" y="336"/>
                  </a:lnTo>
                  <a:lnTo>
                    <a:pt x="172" y="318"/>
                  </a:lnTo>
                  <a:lnTo>
                    <a:pt x="172" y="299"/>
                  </a:lnTo>
                  <a:cubicBezTo>
                    <a:pt x="153" y="258"/>
                    <a:pt x="153" y="221"/>
                    <a:pt x="135" y="161"/>
                  </a:cubicBezTo>
                  <a:cubicBezTo>
                    <a:pt x="135" y="142"/>
                    <a:pt x="116" y="124"/>
                    <a:pt x="116" y="105"/>
                  </a:cubicBezTo>
                  <a:lnTo>
                    <a:pt x="116" y="68"/>
                  </a:lnTo>
                  <a:lnTo>
                    <a:pt x="116" y="45"/>
                  </a:lnTo>
                  <a:lnTo>
                    <a:pt x="93" y="45"/>
                  </a:lnTo>
                  <a:lnTo>
                    <a:pt x="93" y="27"/>
                  </a:lnTo>
                  <a:cubicBezTo>
                    <a:pt x="93" y="8"/>
                    <a:pt x="74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1692;p46">
              <a:extLst>
                <a:ext uri="{FF2B5EF4-FFF2-40B4-BE49-F238E27FC236}">
                  <a16:creationId xmlns:a16="http://schemas.microsoft.com/office/drawing/2014/main" id="{86B7D2A0-8805-BB0D-F42B-B1AD28E4666F}"/>
                </a:ext>
              </a:extLst>
            </p:cNvPr>
            <p:cNvSpPr/>
            <p:nvPr/>
          </p:nvSpPr>
          <p:spPr>
            <a:xfrm>
              <a:off x="2830929" y="3231294"/>
              <a:ext cx="41219" cy="74884"/>
            </a:xfrm>
            <a:custGeom>
              <a:avLst/>
              <a:gdLst/>
              <a:ahLst/>
              <a:cxnLst/>
              <a:rect l="l" t="t" r="r" b="b"/>
              <a:pathLst>
                <a:path w="311" h="565" extrusionOk="0">
                  <a:moveTo>
                    <a:pt x="53" y="0"/>
                  </a:moveTo>
                  <a:cubicBezTo>
                    <a:pt x="49" y="0"/>
                    <a:pt x="46" y="2"/>
                    <a:pt x="42" y="5"/>
                  </a:cubicBezTo>
                  <a:cubicBezTo>
                    <a:pt x="19" y="5"/>
                    <a:pt x="0" y="24"/>
                    <a:pt x="0" y="47"/>
                  </a:cubicBezTo>
                  <a:lnTo>
                    <a:pt x="0" y="65"/>
                  </a:lnTo>
                  <a:lnTo>
                    <a:pt x="0" y="84"/>
                  </a:lnTo>
                  <a:lnTo>
                    <a:pt x="0" y="121"/>
                  </a:lnTo>
                  <a:cubicBezTo>
                    <a:pt x="0" y="139"/>
                    <a:pt x="19" y="181"/>
                    <a:pt x="19" y="199"/>
                  </a:cubicBezTo>
                  <a:cubicBezTo>
                    <a:pt x="42" y="255"/>
                    <a:pt x="61" y="296"/>
                    <a:pt x="79" y="333"/>
                  </a:cubicBezTo>
                  <a:cubicBezTo>
                    <a:pt x="98" y="393"/>
                    <a:pt x="116" y="430"/>
                    <a:pt x="158" y="467"/>
                  </a:cubicBezTo>
                  <a:cubicBezTo>
                    <a:pt x="195" y="509"/>
                    <a:pt x="232" y="546"/>
                    <a:pt x="292" y="564"/>
                  </a:cubicBezTo>
                  <a:cubicBezTo>
                    <a:pt x="292" y="564"/>
                    <a:pt x="310" y="564"/>
                    <a:pt x="310" y="546"/>
                  </a:cubicBezTo>
                  <a:lnTo>
                    <a:pt x="310" y="527"/>
                  </a:lnTo>
                  <a:cubicBezTo>
                    <a:pt x="273" y="486"/>
                    <a:pt x="232" y="467"/>
                    <a:pt x="195" y="430"/>
                  </a:cubicBezTo>
                  <a:cubicBezTo>
                    <a:pt x="176" y="393"/>
                    <a:pt x="158" y="352"/>
                    <a:pt x="134" y="315"/>
                  </a:cubicBezTo>
                  <a:cubicBezTo>
                    <a:pt x="116" y="278"/>
                    <a:pt x="98" y="218"/>
                    <a:pt x="98" y="181"/>
                  </a:cubicBezTo>
                  <a:lnTo>
                    <a:pt x="98" y="121"/>
                  </a:lnTo>
                  <a:lnTo>
                    <a:pt x="98" y="84"/>
                  </a:lnTo>
                  <a:lnTo>
                    <a:pt x="98" y="65"/>
                  </a:lnTo>
                  <a:lnTo>
                    <a:pt x="98" y="47"/>
                  </a:lnTo>
                  <a:cubicBezTo>
                    <a:pt x="83" y="2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1693;p46">
              <a:extLst>
                <a:ext uri="{FF2B5EF4-FFF2-40B4-BE49-F238E27FC236}">
                  <a16:creationId xmlns:a16="http://schemas.microsoft.com/office/drawing/2014/main" id="{4AC4020B-5A78-AB56-2C29-3716CD6F99CD}"/>
                </a:ext>
              </a:extLst>
            </p:cNvPr>
            <p:cNvSpPr/>
            <p:nvPr/>
          </p:nvSpPr>
          <p:spPr>
            <a:xfrm>
              <a:off x="2813169" y="3230896"/>
              <a:ext cx="30749" cy="132007"/>
            </a:xfrm>
            <a:custGeom>
              <a:avLst/>
              <a:gdLst/>
              <a:ahLst/>
              <a:cxnLst/>
              <a:rect l="l" t="t" r="r" b="b"/>
              <a:pathLst>
                <a:path w="232" h="996" extrusionOk="0">
                  <a:moveTo>
                    <a:pt x="174" y="1"/>
                  </a:moveTo>
                  <a:cubicBezTo>
                    <a:pt x="155" y="1"/>
                    <a:pt x="134" y="14"/>
                    <a:pt x="134" y="27"/>
                  </a:cubicBezTo>
                  <a:cubicBezTo>
                    <a:pt x="116" y="50"/>
                    <a:pt x="116" y="50"/>
                    <a:pt x="116" y="68"/>
                  </a:cubicBezTo>
                  <a:lnTo>
                    <a:pt x="116" y="87"/>
                  </a:lnTo>
                  <a:cubicBezTo>
                    <a:pt x="98" y="105"/>
                    <a:pt x="98" y="124"/>
                    <a:pt x="98" y="142"/>
                  </a:cubicBezTo>
                  <a:cubicBezTo>
                    <a:pt x="79" y="184"/>
                    <a:pt x="79" y="202"/>
                    <a:pt x="79" y="239"/>
                  </a:cubicBezTo>
                  <a:cubicBezTo>
                    <a:pt x="61" y="318"/>
                    <a:pt x="37" y="373"/>
                    <a:pt x="19" y="452"/>
                  </a:cubicBezTo>
                  <a:cubicBezTo>
                    <a:pt x="19" y="530"/>
                    <a:pt x="19" y="604"/>
                    <a:pt x="0" y="664"/>
                  </a:cubicBezTo>
                  <a:lnTo>
                    <a:pt x="0" y="780"/>
                  </a:lnTo>
                  <a:lnTo>
                    <a:pt x="0" y="895"/>
                  </a:lnTo>
                  <a:cubicBezTo>
                    <a:pt x="17" y="944"/>
                    <a:pt x="65" y="996"/>
                    <a:pt x="113" y="996"/>
                  </a:cubicBezTo>
                  <a:cubicBezTo>
                    <a:pt x="120" y="996"/>
                    <a:pt x="127" y="995"/>
                    <a:pt x="134" y="992"/>
                  </a:cubicBezTo>
                  <a:cubicBezTo>
                    <a:pt x="195" y="992"/>
                    <a:pt x="232" y="932"/>
                    <a:pt x="213" y="877"/>
                  </a:cubicBezTo>
                  <a:lnTo>
                    <a:pt x="213" y="858"/>
                  </a:lnTo>
                  <a:lnTo>
                    <a:pt x="213" y="761"/>
                  </a:lnTo>
                  <a:cubicBezTo>
                    <a:pt x="195" y="743"/>
                    <a:pt x="195" y="701"/>
                    <a:pt x="195" y="664"/>
                  </a:cubicBezTo>
                  <a:lnTo>
                    <a:pt x="195" y="470"/>
                  </a:lnTo>
                  <a:lnTo>
                    <a:pt x="195" y="258"/>
                  </a:lnTo>
                  <a:cubicBezTo>
                    <a:pt x="195" y="221"/>
                    <a:pt x="195" y="202"/>
                    <a:pt x="213" y="165"/>
                  </a:cubicBezTo>
                  <a:lnTo>
                    <a:pt x="213" y="105"/>
                  </a:lnTo>
                  <a:lnTo>
                    <a:pt x="213" y="87"/>
                  </a:lnTo>
                  <a:lnTo>
                    <a:pt x="213" y="68"/>
                  </a:lnTo>
                  <a:lnTo>
                    <a:pt x="232" y="68"/>
                  </a:lnTo>
                  <a:cubicBezTo>
                    <a:pt x="232" y="50"/>
                    <a:pt x="213" y="8"/>
                    <a:pt x="195" y="8"/>
                  </a:cubicBezTo>
                  <a:cubicBezTo>
                    <a:pt x="189" y="3"/>
                    <a:pt x="182" y="1"/>
                    <a:pt x="17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1694;p46">
              <a:extLst>
                <a:ext uri="{FF2B5EF4-FFF2-40B4-BE49-F238E27FC236}">
                  <a16:creationId xmlns:a16="http://schemas.microsoft.com/office/drawing/2014/main" id="{39F1FBF1-930F-B054-9907-A694839B7913}"/>
                </a:ext>
              </a:extLst>
            </p:cNvPr>
            <p:cNvSpPr/>
            <p:nvPr/>
          </p:nvSpPr>
          <p:spPr>
            <a:xfrm>
              <a:off x="2726225" y="3448656"/>
              <a:ext cx="10470" cy="12989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60" y="1"/>
                  </a:moveTo>
                  <a:lnTo>
                    <a:pt x="60" y="24"/>
                  </a:lnTo>
                  <a:cubicBezTo>
                    <a:pt x="42" y="42"/>
                    <a:pt x="42" y="42"/>
                    <a:pt x="23" y="61"/>
                  </a:cubicBezTo>
                  <a:cubicBezTo>
                    <a:pt x="23" y="79"/>
                    <a:pt x="0" y="79"/>
                    <a:pt x="0" y="98"/>
                  </a:cubicBezTo>
                  <a:cubicBezTo>
                    <a:pt x="23" y="98"/>
                    <a:pt x="23" y="79"/>
                    <a:pt x="42" y="61"/>
                  </a:cubicBezTo>
                  <a:cubicBezTo>
                    <a:pt x="42" y="61"/>
                    <a:pt x="60" y="61"/>
                    <a:pt x="60" y="42"/>
                  </a:cubicBezTo>
                  <a:lnTo>
                    <a:pt x="60" y="61"/>
                  </a:lnTo>
                  <a:lnTo>
                    <a:pt x="60" y="79"/>
                  </a:lnTo>
                  <a:lnTo>
                    <a:pt x="79" y="98"/>
                  </a:lnTo>
                  <a:lnTo>
                    <a:pt x="79" y="79"/>
                  </a:lnTo>
                  <a:lnTo>
                    <a:pt x="79" y="42"/>
                  </a:lnTo>
                  <a:lnTo>
                    <a:pt x="79" y="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1695;p46">
              <a:extLst>
                <a:ext uri="{FF2B5EF4-FFF2-40B4-BE49-F238E27FC236}">
                  <a16:creationId xmlns:a16="http://schemas.microsoft.com/office/drawing/2014/main" id="{25572227-440C-27A3-5E73-0C97EF1104B2}"/>
                </a:ext>
              </a:extLst>
            </p:cNvPr>
            <p:cNvSpPr/>
            <p:nvPr/>
          </p:nvSpPr>
          <p:spPr>
            <a:xfrm>
              <a:off x="2723707" y="3443752"/>
              <a:ext cx="15507" cy="28363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98" y="1"/>
                  </a:moveTo>
                  <a:lnTo>
                    <a:pt x="61" y="38"/>
                  </a:lnTo>
                  <a:cubicBezTo>
                    <a:pt x="61" y="61"/>
                    <a:pt x="42" y="79"/>
                    <a:pt x="42" y="98"/>
                  </a:cubicBezTo>
                  <a:cubicBezTo>
                    <a:pt x="19" y="116"/>
                    <a:pt x="19" y="116"/>
                    <a:pt x="19" y="135"/>
                  </a:cubicBezTo>
                  <a:lnTo>
                    <a:pt x="1" y="176"/>
                  </a:lnTo>
                  <a:lnTo>
                    <a:pt x="1" y="176"/>
                  </a:lnTo>
                  <a:lnTo>
                    <a:pt x="42" y="153"/>
                  </a:lnTo>
                  <a:cubicBezTo>
                    <a:pt x="42" y="135"/>
                    <a:pt x="61" y="116"/>
                    <a:pt x="61" y="116"/>
                  </a:cubicBezTo>
                  <a:lnTo>
                    <a:pt x="79" y="116"/>
                  </a:lnTo>
                  <a:lnTo>
                    <a:pt x="79" y="135"/>
                  </a:lnTo>
                  <a:lnTo>
                    <a:pt x="79" y="153"/>
                  </a:lnTo>
                  <a:cubicBezTo>
                    <a:pt x="79" y="153"/>
                    <a:pt x="98" y="153"/>
                    <a:pt x="98" y="176"/>
                  </a:cubicBezTo>
                  <a:lnTo>
                    <a:pt x="116" y="213"/>
                  </a:lnTo>
                  <a:lnTo>
                    <a:pt x="116" y="176"/>
                  </a:lnTo>
                  <a:lnTo>
                    <a:pt x="116" y="135"/>
                  </a:lnTo>
                  <a:lnTo>
                    <a:pt x="116" y="116"/>
                  </a:lnTo>
                  <a:lnTo>
                    <a:pt x="116" y="98"/>
                  </a:lnTo>
                  <a:lnTo>
                    <a:pt x="116" y="79"/>
                  </a:lnTo>
                  <a:cubicBezTo>
                    <a:pt x="98" y="79"/>
                    <a:pt x="98" y="61"/>
                    <a:pt x="98" y="6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1696;p46">
              <a:extLst>
                <a:ext uri="{FF2B5EF4-FFF2-40B4-BE49-F238E27FC236}">
                  <a16:creationId xmlns:a16="http://schemas.microsoft.com/office/drawing/2014/main" id="{C59E2562-BF0C-6D57-21AC-3A0F9E60F469}"/>
                </a:ext>
              </a:extLst>
            </p:cNvPr>
            <p:cNvSpPr/>
            <p:nvPr/>
          </p:nvSpPr>
          <p:spPr>
            <a:xfrm>
              <a:off x="2723707" y="3387423"/>
              <a:ext cx="15507" cy="67992"/>
            </a:xfrm>
            <a:custGeom>
              <a:avLst/>
              <a:gdLst/>
              <a:ahLst/>
              <a:cxnLst/>
              <a:rect l="l" t="t" r="r" b="b"/>
              <a:pathLst>
                <a:path w="117" h="513" extrusionOk="0">
                  <a:moveTo>
                    <a:pt x="42" y="1"/>
                  </a:moveTo>
                  <a:cubicBezTo>
                    <a:pt x="19" y="1"/>
                    <a:pt x="1" y="24"/>
                    <a:pt x="1" y="42"/>
                  </a:cubicBezTo>
                  <a:lnTo>
                    <a:pt x="1" y="158"/>
                  </a:lnTo>
                  <a:lnTo>
                    <a:pt x="1" y="273"/>
                  </a:lnTo>
                  <a:cubicBezTo>
                    <a:pt x="1" y="292"/>
                    <a:pt x="1" y="329"/>
                    <a:pt x="19" y="370"/>
                  </a:cubicBezTo>
                  <a:lnTo>
                    <a:pt x="19" y="426"/>
                  </a:lnTo>
                  <a:cubicBezTo>
                    <a:pt x="19" y="444"/>
                    <a:pt x="42" y="463"/>
                    <a:pt x="42" y="486"/>
                  </a:cubicBezTo>
                  <a:cubicBezTo>
                    <a:pt x="42" y="504"/>
                    <a:pt x="61" y="504"/>
                    <a:pt x="79" y="504"/>
                  </a:cubicBezTo>
                  <a:cubicBezTo>
                    <a:pt x="85" y="510"/>
                    <a:pt x="90" y="512"/>
                    <a:pt x="95" y="512"/>
                  </a:cubicBezTo>
                  <a:cubicBezTo>
                    <a:pt x="107" y="512"/>
                    <a:pt x="116" y="499"/>
                    <a:pt x="116" y="486"/>
                  </a:cubicBezTo>
                  <a:lnTo>
                    <a:pt x="116" y="426"/>
                  </a:lnTo>
                  <a:lnTo>
                    <a:pt x="116" y="370"/>
                  </a:lnTo>
                  <a:lnTo>
                    <a:pt x="116" y="255"/>
                  </a:lnTo>
                  <a:cubicBezTo>
                    <a:pt x="116" y="213"/>
                    <a:pt x="98" y="176"/>
                    <a:pt x="98" y="139"/>
                  </a:cubicBezTo>
                  <a:cubicBezTo>
                    <a:pt x="98" y="98"/>
                    <a:pt x="79" y="61"/>
                    <a:pt x="79" y="24"/>
                  </a:cubicBezTo>
                  <a:cubicBezTo>
                    <a:pt x="61" y="1"/>
                    <a:pt x="61" y="1"/>
                    <a:pt x="42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1697;p46">
              <a:extLst>
                <a:ext uri="{FF2B5EF4-FFF2-40B4-BE49-F238E27FC236}">
                  <a16:creationId xmlns:a16="http://schemas.microsoft.com/office/drawing/2014/main" id="{17836757-7D90-3C20-FBF5-6915E0922BA1}"/>
                </a:ext>
              </a:extLst>
            </p:cNvPr>
            <p:cNvSpPr/>
            <p:nvPr/>
          </p:nvSpPr>
          <p:spPr>
            <a:xfrm>
              <a:off x="2713899" y="3264958"/>
              <a:ext cx="101789" cy="146586"/>
            </a:xfrm>
            <a:custGeom>
              <a:avLst/>
              <a:gdLst/>
              <a:ahLst/>
              <a:cxnLst/>
              <a:rect l="l" t="t" r="r" b="b"/>
              <a:pathLst>
                <a:path w="768" h="1106" extrusionOk="0">
                  <a:moveTo>
                    <a:pt x="731" y="1"/>
                  </a:moveTo>
                  <a:cubicBezTo>
                    <a:pt x="713" y="1"/>
                    <a:pt x="694" y="1"/>
                    <a:pt x="671" y="24"/>
                  </a:cubicBezTo>
                  <a:lnTo>
                    <a:pt x="671" y="42"/>
                  </a:lnTo>
                  <a:lnTo>
                    <a:pt x="652" y="42"/>
                  </a:lnTo>
                  <a:cubicBezTo>
                    <a:pt x="652" y="61"/>
                    <a:pt x="634" y="61"/>
                    <a:pt x="634" y="79"/>
                  </a:cubicBezTo>
                  <a:cubicBezTo>
                    <a:pt x="615" y="98"/>
                    <a:pt x="597" y="98"/>
                    <a:pt x="579" y="116"/>
                  </a:cubicBezTo>
                  <a:cubicBezTo>
                    <a:pt x="537" y="158"/>
                    <a:pt x="500" y="176"/>
                    <a:pt x="440" y="195"/>
                  </a:cubicBezTo>
                  <a:cubicBezTo>
                    <a:pt x="366" y="232"/>
                    <a:pt x="269" y="255"/>
                    <a:pt x="153" y="273"/>
                  </a:cubicBezTo>
                  <a:cubicBezTo>
                    <a:pt x="135" y="273"/>
                    <a:pt x="116" y="292"/>
                    <a:pt x="93" y="310"/>
                  </a:cubicBezTo>
                  <a:lnTo>
                    <a:pt x="93" y="329"/>
                  </a:lnTo>
                  <a:lnTo>
                    <a:pt x="93" y="370"/>
                  </a:lnTo>
                  <a:cubicBezTo>
                    <a:pt x="75" y="370"/>
                    <a:pt x="75" y="389"/>
                    <a:pt x="75" y="407"/>
                  </a:cubicBezTo>
                  <a:cubicBezTo>
                    <a:pt x="75" y="426"/>
                    <a:pt x="56" y="463"/>
                    <a:pt x="56" y="486"/>
                  </a:cubicBezTo>
                  <a:cubicBezTo>
                    <a:pt x="38" y="541"/>
                    <a:pt x="38" y="601"/>
                    <a:pt x="19" y="657"/>
                  </a:cubicBezTo>
                  <a:cubicBezTo>
                    <a:pt x="19" y="717"/>
                    <a:pt x="1" y="772"/>
                    <a:pt x="1" y="832"/>
                  </a:cubicBezTo>
                  <a:lnTo>
                    <a:pt x="1" y="1003"/>
                  </a:lnTo>
                  <a:cubicBezTo>
                    <a:pt x="16" y="1069"/>
                    <a:pt x="57" y="1105"/>
                    <a:pt x="105" y="1105"/>
                  </a:cubicBezTo>
                  <a:cubicBezTo>
                    <a:pt x="115" y="1105"/>
                    <a:pt x="125" y="1104"/>
                    <a:pt x="135" y="1100"/>
                  </a:cubicBezTo>
                  <a:cubicBezTo>
                    <a:pt x="190" y="1100"/>
                    <a:pt x="232" y="1040"/>
                    <a:pt x="232" y="985"/>
                  </a:cubicBezTo>
                  <a:cubicBezTo>
                    <a:pt x="232" y="925"/>
                    <a:pt x="209" y="869"/>
                    <a:pt x="209" y="832"/>
                  </a:cubicBezTo>
                  <a:lnTo>
                    <a:pt x="209" y="675"/>
                  </a:lnTo>
                  <a:cubicBezTo>
                    <a:pt x="209" y="620"/>
                    <a:pt x="209" y="560"/>
                    <a:pt x="232" y="523"/>
                  </a:cubicBezTo>
                  <a:lnTo>
                    <a:pt x="232" y="444"/>
                  </a:lnTo>
                  <a:cubicBezTo>
                    <a:pt x="232" y="426"/>
                    <a:pt x="232" y="407"/>
                    <a:pt x="250" y="407"/>
                  </a:cubicBezTo>
                  <a:cubicBezTo>
                    <a:pt x="324" y="370"/>
                    <a:pt x="421" y="347"/>
                    <a:pt x="500" y="292"/>
                  </a:cubicBezTo>
                  <a:cubicBezTo>
                    <a:pt x="555" y="273"/>
                    <a:pt x="597" y="232"/>
                    <a:pt x="634" y="195"/>
                  </a:cubicBezTo>
                  <a:cubicBezTo>
                    <a:pt x="652" y="176"/>
                    <a:pt x="671" y="158"/>
                    <a:pt x="694" y="139"/>
                  </a:cubicBezTo>
                  <a:cubicBezTo>
                    <a:pt x="713" y="116"/>
                    <a:pt x="713" y="116"/>
                    <a:pt x="731" y="98"/>
                  </a:cubicBezTo>
                  <a:lnTo>
                    <a:pt x="731" y="79"/>
                  </a:lnTo>
                  <a:lnTo>
                    <a:pt x="749" y="79"/>
                  </a:lnTo>
                  <a:lnTo>
                    <a:pt x="749" y="61"/>
                  </a:lnTo>
                  <a:cubicBezTo>
                    <a:pt x="768" y="42"/>
                    <a:pt x="749" y="24"/>
                    <a:pt x="7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1698;p46">
              <a:extLst>
                <a:ext uri="{FF2B5EF4-FFF2-40B4-BE49-F238E27FC236}">
                  <a16:creationId xmlns:a16="http://schemas.microsoft.com/office/drawing/2014/main" id="{44206ED8-41EF-553D-ACAE-E4B7E8209274}"/>
                </a:ext>
              </a:extLst>
            </p:cNvPr>
            <p:cNvSpPr/>
            <p:nvPr/>
          </p:nvSpPr>
          <p:spPr>
            <a:xfrm>
              <a:off x="2721321" y="3191532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1" name="Google Shape;1734;p46">
            <a:extLst>
              <a:ext uri="{FF2B5EF4-FFF2-40B4-BE49-F238E27FC236}">
                <a16:creationId xmlns:a16="http://schemas.microsoft.com/office/drawing/2014/main" id="{9D2C02B0-EA3A-4C80-1B8E-094461B0FFCA}"/>
              </a:ext>
            </a:extLst>
          </p:cNvPr>
          <p:cNvGrpSpPr/>
          <p:nvPr/>
        </p:nvGrpSpPr>
        <p:grpSpPr>
          <a:xfrm flipH="1">
            <a:off x="346824" y="4643829"/>
            <a:ext cx="625929" cy="640560"/>
            <a:chOff x="6405353" y="2836979"/>
            <a:chExt cx="396861" cy="406137"/>
          </a:xfrm>
        </p:grpSpPr>
        <p:sp>
          <p:nvSpPr>
            <p:cNvPr id="222" name="Google Shape;1735;p46">
              <a:extLst>
                <a:ext uri="{FF2B5EF4-FFF2-40B4-BE49-F238E27FC236}">
                  <a16:creationId xmlns:a16="http://schemas.microsoft.com/office/drawing/2014/main" id="{900B4AFC-8FBE-E0D2-8A2D-4EAFD8BD74CB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1736;p46">
              <a:extLst>
                <a:ext uri="{FF2B5EF4-FFF2-40B4-BE49-F238E27FC236}">
                  <a16:creationId xmlns:a16="http://schemas.microsoft.com/office/drawing/2014/main" id="{BC33EF2F-EE98-45EC-5FA7-9B5683F6FDE3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1737;p46">
              <a:extLst>
                <a:ext uri="{FF2B5EF4-FFF2-40B4-BE49-F238E27FC236}">
                  <a16:creationId xmlns:a16="http://schemas.microsoft.com/office/drawing/2014/main" id="{F86F8FC0-535B-2DA0-5EB9-0075200FD25B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1738;p46">
              <a:extLst>
                <a:ext uri="{FF2B5EF4-FFF2-40B4-BE49-F238E27FC236}">
                  <a16:creationId xmlns:a16="http://schemas.microsoft.com/office/drawing/2014/main" id="{6882932A-1BF0-2C56-47A3-2D46E963CABC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1739;p46">
              <a:extLst>
                <a:ext uri="{FF2B5EF4-FFF2-40B4-BE49-F238E27FC236}">
                  <a16:creationId xmlns:a16="http://schemas.microsoft.com/office/drawing/2014/main" id="{C522C4CA-1E98-8F40-8649-CEB750214AAF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1740;p46">
              <a:extLst>
                <a:ext uri="{FF2B5EF4-FFF2-40B4-BE49-F238E27FC236}">
                  <a16:creationId xmlns:a16="http://schemas.microsoft.com/office/drawing/2014/main" id="{AE0AFC03-248D-EF9C-8FA1-791FC48CCE62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1741;p46">
              <a:extLst>
                <a:ext uri="{FF2B5EF4-FFF2-40B4-BE49-F238E27FC236}">
                  <a16:creationId xmlns:a16="http://schemas.microsoft.com/office/drawing/2014/main" id="{528A02A4-7AD4-728B-8BE8-8EC58002F7DA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1742;p46">
              <a:extLst>
                <a:ext uri="{FF2B5EF4-FFF2-40B4-BE49-F238E27FC236}">
                  <a16:creationId xmlns:a16="http://schemas.microsoft.com/office/drawing/2014/main" id="{CB28F325-E953-84E0-B115-85F54A2D1DE9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1743;p46">
              <a:extLst>
                <a:ext uri="{FF2B5EF4-FFF2-40B4-BE49-F238E27FC236}">
                  <a16:creationId xmlns:a16="http://schemas.microsoft.com/office/drawing/2014/main" id="{652CEB18-39BF-F124-A3D9-EC9A59885B44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1744;p46">
              <a:extLst>
                <a:ext uri="{FF2B5EF4-FFF2-40B4-BE49-F238E27FC236}">
                  <a16:creationId xmlns:a16="http://schemas.microsoft.com/office/drawing/2014/main" id="{031E03FA-8031-AF56-624D-60E437081B0D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1745;p46">
              <a:extLst>
                <a:ext uri="{FF2B5EF4-FFF2-40B4-BE49-F238E27FC236}">
                  <a16:creationId xmlns:a16="http://schemas.microsoft.com/office/drawing/2014/main" id="{5073676A-7ECE-8C29-7C0B-DB0C3A47D73E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1746;p46">
              <a:extLst>
                <a:ext uri="{FF2B5EF4-FFF2-40B4-BE49-F238E27FC236}">
                  <a16:creationId xmlns:a16="http://schemas.microsoft.com/office/drawing/2014/main" id="{D1F1206D-275E-580B-F341-2A2BA7F8C0EB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1747;p46">
              <a:extLst>
                <a:ext uri="{FF2B5EF4-FFF2-40B4-BE49-F238E27FC236}">
                  <a16:creationId xmlns:a16="http://schemas.microsoft.com/office/drawing/2014/main" id="{EA34803B-586F-48B9-23FA-08DFDA4ADE4E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1748;p46">
              <a:extLst>
                <a:ext uri="{FF2B5EF4-FFF2-40B4-BE49-F238E27FC236}">
                  <a16:creationId xmlns:a16="http://schemas.microsoft.com/office/drawing/2014/main" id="{E3E23CE4-9D9D-C23B-2348-D6D0833868CE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1749;p46">
              <a:extLst>
                <a:ext uri="{FF2B5EF4-FFF2-40B4-BE49-F238E27FC236}">
                  <a16:creationId xmlns:a16="http://schemas.microsoft.com/office/drawing/2014/main" id="{460F0D62-9F87-DF6B-1DE4-634669185187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1750;p46">
              <a:extLst>
                <a:ext uri="{FF2B5EF4-FFF2-40B4-BE49-F238E27FC236}">
                  <a16:creationId xmlns:a16="http://schemas.microsoft.com/office/drawing/2014/main" id="{FD679DED-C7DA-BB19-F982-3E644E17D8BC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1751;p46">
              <a:extLst>
                <a:ext uri="{FF2B5EF4-FFF2-40B4-BE49-F238E27FC236}">
                  <a16:creationId xmlns:a16="http://schemas.microsoft.com/office/drawing/2014/main" id="{17AEBFFD-2B99-D7A1-4ADC-E1783700F9BB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1752;p46">
              <a:extLst>
                <a:ext uri="{FF2B5EF4-FFF2-40B4-BE49-F238E27FC236}">
                  <a16:creationId xmlns:a16="http://schemas.microsoft.com/office/drawing/2014/main" id="{F709205D-B1D2-3C07-4886-EBEEFB8385A5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1753;p46">
              <a:extLst>
                <a:ext uri="{FF2B5EF4-FFF2-40B4-BE49-F238E27FC236}">
                  <a16:creationId xmlns:a16="http://schemas.microsoft.com/office/drawing/2014/main" id="{EB4685C4-63B3-FE1A-AA0E-4B02D3FCDD61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1754;p46">
              <a:extLst>
                <a:ext uri="{FF2B5EF4-FFF2-40B4-BE49-F238E27FC236}">
                  <a16:creationId xmlns:a16="http://schemas.microsoft.com/office/drawing/2014/main" id="{F91FF6BB-BFC5-C322-2040-FD80303138E6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1755;p46">
              <a:extLst>
                <a:ext uri="{FF2B5EF4-FFF2-40B4-BE49-F238E27FC236}">
                  <a16:creationId xmlns:a16="http://schemas.microsoft.com/office/drawing/2014/main" id="{1D0AA14B-B774-3EAE-814A-F8D88F22E2D8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1756;p46">
              <a:extLst>
                <a:ext uri="{FF2B5EF4-FFF2-40B4-BE49-F238E27FC236}">
                  <a16:creationId xmlns:a16="http://schemas.microsoft.com/office/drawing/2014/main" id="{982B3FBD-AC8E-CFC6-A07E-19702DB2D12B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1757;p46">
              <a:extLst>
                <a:ext uri="{FF2B5EF4-FFF2-40B4-BE49-F238E27FC236}">
                  <a16:creationId xmlns:a16="http://schemas.microsoft.com/office/drawing/2014/main" id="{B7ACCE29-34B9-3AB7-0DCE-EC55280480D4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1758;p46">
              <a:extLst>
                <a:ext uri="{FF2B5EF4-FFF2-40B4-BE49-F238E27FC236}">
                  <a16:creationId xmlns:a16="http://schemas.microsoft.com/office/drawing/2014/main" id="{39453E93-E633-04A4-8D4F-BFE23711B6B6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1759;p46">
              <a:extLst>
                <a:ext uri="{FF2B5EF4-FFF2-40B4-BE49-F238E27FC236}">
                  <a16:creationId xmlns:a16="http://schemas.microsoft.com/office/drawing/2014/main" id="{07363F74-62E8-55E6-D7B0-7FB19E5DF939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1760;p46">
              <a:extLst>
                <a:ext uri="{FF2B5EF4-FFF2-40B4-BE49-F238E27FC236}">
                  <a16:creationId xmlns:a16="http://schemas.microsoft.com/office/drawing/2014/main" id="{3E82C5F1-7410-9EC1-E034-99DEF762D3EE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1761;p46">
              <a:extLst>
                <a:ext uri="{FF2B5EF4-FFF2-40B4-BE49-F238E27FC236}">
                  <a16:creationId xmlns:a16="http://schemas.microsoft.com/office/drawing/2014/main" id="{546D6786-90EE-34D1-0522-D0105275EDB9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1762;p46">
              <a:extLst>
                <a:ext uri="{FF2B5EF4-FFF2-40B4-BE49-F238E27FC236}">
                  <a16:creationId xmlns:a16="http://schemas.microsoft.com/office/drawing/2014/main" id="{40B71A86-CE7D-EFA8-35B5-032BE72696B7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1763;p46">
              <a:extLst>
                <a:ext uri="{FF2B5EF4-FFF2-40B4-BE49-F238E27FC236}">
                  <a16:creationId xmlns:a16="http://schemas.microsoft.com/office/drawing/2014/main" id="{607586AB-C707-C98F-3E5D-9414151DD814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1764;p46">
              <a:extLst>
                <a:ext uri="{FF2B5EF4-FFF2-40B4-BE49-F238E27FC236}">
                  <a16:creationId xmlns:a16="http://schemas.microsoft.com/office/drawing/2014/main" id="{BAB21E4F-4A43-42A2-E48A-EB0C6A1A3DE4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1765;p46">
              <a:extLst>
                <a:ext uri="{FF2B5EF4-FFF2-40B4-BE49-F238E27FC236}">
                  <a16:creationId xmlns:a16="http://schemas.microsoft.com/office/drawing/2014/main" id="{ED3A65A0-1729-1D43-3940-6E0F204B1BAA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1766;p46">
              <a:extLst>
                <a:ext uri="{FF2B5EF4-FFF2-40B4-BE49-F238E27FC236}">
                  <a16:creationId xmlns:a16="http://schemas.microsoft.com/office/drawing/2014/main" id="{8BBC0F7A-4395-3C04-8F79-C98AEF64FAC0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1767;p46">
              <a:extLst>
                <a:ext uri="{FF2B5EF4-FFF2-40B4-BE49-F238E27FC236}">
                  <a16:creationId xmlns:a16="http://schemas.microsoft.com/office/drawing/2014/main" id="{80830C8E-5D15-40C0-4837-60903EE4702B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1768;p46">
              <a:extLst>
                <a:ext uri="{FF2B5EF4-FFF2-40B4-BE49-F238E27FC236}">
                  <a16:creationId xmlns:a16="http://schemas.microsoft.com/office/drawing/2014/main" id="{750E780F-6374-F20A-BFCE-C6AE4472D477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D2ACA0-D29F-A25C-7CD5-6B3477A6F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845" y="652706"/>
            <a:ext cx="995563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latin typeface="Lato" panose="020F0502020204030203" pitchFamily="34" charset="0"/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en-US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Lấp</a:t>
            </a:r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 la </a:t>
            </a:r>
            <a:r>
              <a:rPr lang="en-US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lấp</a:t>
            </a:r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lánh</a:t>
            </a:r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trên</a:t>
            </a:r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 t</a:t>
            </a:r>
            <a:r>
              <a:rPr lang="vi-VN" sz="2800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ờng</a:t>
            </a:r>
            <a:endParaRPr lang="en-US" sz="2800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Tr</a:t>
            </a:r>
            <a:r>
              <a:rPr lang="vi-VN" sz="2800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ớc</a:t>
            </a:r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đến</a:t>
            </a:r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 tr</a:t>
            </a:r>
            <a:r>
              <a:rPr lang="vi-VN" sz="2800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ờng</a:t>
            </a:r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Bé</a:t>
            </a:r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 lo </a:t>
            </a:r>
            <a:r>
              <a:rPr lang="en-US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trải</a:t>
            </a:r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tóc</a:t>
            </a:r>
            <a:r>
              <a:rPr lang="en-US" sz="2800" b="1" dirty="0">
                <a:latin typeface="Lato" panose="020F0502020204030203" pitchFamily="34" charset="0"/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?”</a:t>
            </a:r>
            <a:endParaRPr lang="en-US" sz="28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.”</a:t>
            </a:r>
            <a:endParaRPr lang="en-US" sz="28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244E97-E48A-4E14-9E1F-918953951FF0}"/>
              </a:ext>
            </a:extLst>
          </p:cNvPr>
          <p:cNvSpPr/>
          <p:nvPr/>
        </p:nvSpPr>
        <p:spPr>
          <a:xfrm>
            <a:off x="512757" y="84267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49527" y="84267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502248" y="37064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6" y="37064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486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A327019D-2337-44D5-8081-37CC88E7CE0E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Lato bold" panose="020F0802020204030203" pitchFamily="34" charset="0"/>
                <a:cs typeface="Lato bold" panose="020F0802020204030203" pitchFamily="34" charset="0"/>
              </a:rPr>
              <a:t>Tủ</a:t>
            </a:r>
            <a:r>
              <a:rPr lang="en-US" sz="3600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latin typeface="Lato bold" panose="020F0802020204030203" pitchFamily="34" charset="0"/>
                <a:cs typeface="Lato bold" panose="020F0802020204030203" pitchFamily="34" charset="0"/>
              </a:rPr>
              <a:t>quần</a:t>
            </a:r>
            <a:r>
              <a:rPr lang="en-US" sz="3600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latin typeface="Lato bold" panose="020F0802020204030203" pitchFamily="34" charset="0"/>
                <a:cs typeface="Lato bold" panose="020F0802020204030203" pitchFamily="34" charset="0"/>
              </a:rPr>
              <a:t>áo</a:t>
            </a:r>
            <a:endParaRPr lang="en-US" sz="3600" dirty="0"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A5BB026-3F63-4174-B4F4-273D278FD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5" y="955595"/>
            <a:ext cx="3118865" cy="49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9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3AA53B5-27F5-4B24-8E5E-F8C9640A7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1" y="-272374"/>
            <a:ext cx="6858000" cy="6858000"/>
          </a:xfrm>
          <a:prstGeom prst="rect">
            <a:avLst/>
          </a:prstGeom>
        </p:spPr>
      </p:pic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92F45893-049A-4EBC-82B9-87C1BAAA4E95}"/>
              </a:ext>
            </a:extLst>
          </p:cNvPr>
          <p:cNvSpPr/>
          <p:nvPr/>
        </p:nvSpPr>
        <p:spPr>
          <a:xfrm>
            <a:off x="1661808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Lato bold" panose="020F0802020204030203" pitchFamily="34" charset="0"/>
                <a:cs typeface="Lato bold" panose="020F0802020204030203" pitchFamily="34" charset="0"/>
              </a:rPr>
              <a:t>Đôi</a:t>
            </a:r>
            <a:r>
              <a:rPr lang="en-US" sz="3600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latin typeface="Lato bold" panose="020F0802020204030203" pitchFamily="34" charset="0"/>
                <a:cs typeface="Lato bold" panose="020F0802020204030203" pitchFamily="34" charset="0"/>
              </a:rPr>
              <a:t>giày</a:t>
            </a:r>
            <a:endParaRPr lang="en-US" sz="3600" dirty="0"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8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2CA4681-DAD9-4E76-8E33-508125B8E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2" y="841444"/>
            <a:ext cx="2589178" cy="4751962"/>
          </a:xfrm>
          <a:prstGeom prst="rect">
            <a:avLst/>
          </a:prstGeo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EAC283F8-1704-4896-8369-B3B8ED2C2F19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Lato bold" panose="020F0802020204030203" pitchFamily="34" charset="0"/>
                <a:cs typeface="Lato bold" panose="020F0802020204030203" pitchFamily="34" charset="0"/>
              </a:rPr>
              <a:t>Cái</a:t>
            </a:r>
            <a:r>
              <a:rPr lang="en-US" sz="3600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latin typeface="Lato bold" panose="020F0802020204030203" pitchFamily="34" charset="0"/>
                <a:cs typeface="Lato bold" panose="020F0802020204030203" pitchFamily="34" charset="0"/>
              </a:rPr>
              <a:t>gương</a:t>
            </a:r>
            <a:endParaRPr lang="en-US" sz="3600" dirty="0"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1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 action="ppaction://hlinksldjump"/>
            <a:extLst>
              <a:ext uri="{FF2B5EF4-FFF2-40B4-BE49-F238E27FC236}">
                <a16:creationId xmlns:a16="http://schemas.microsoft.com/office/drawing/2014/main" id="{F9B29641-435C-4A69-94F0-B77E513E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6055"/>
            <a:ext cx="4351338" cy="4351338"/>
          </a:xfr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12127EBB-1DF3-4CE9-BED3-9DC2EF5549E9}"/>
              </a:ext>
            </a:extLst>
          </p:cNvPr>
          <p:cNvSpPr/>
          <p:nvPr/>
        </p:nvSpPr>
        <p:spPr>
          <a:xfrm>
            <a:off x="1744662" y="2240403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Lato bold" panose="020F0802020204030203" pitchFamily="34" charset="0"/>
                <a:cs typeface="Lato bold" panose="020F0802020204030203" pitchFamily="34" charset="0"/>
              </a:rPr>
              <a:t>Bát</a:t>
            </a:r>
            <a:r>
              <a:rPr lang="en-US" sz="3600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latin typeface="Lato bold" panose="020F0802020204030203" pitchFamily="34" charset="0"/>
                <a:cs typeface="Lato bold" panose="020F0802020204030203" pitchFamily="34" charset="0"/>
              </a:rPr>
              <a:t>và</a:t>
            </a:r>
            <a:r>
              <a:rPr lang="en-US" sz="3600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latin typeface="Lato bold" panose="020F0802020204030203" pitchFamily="34" charset="0"/>
                <a:cs typeface="Lato bold" panose="020F0802020204030203" pitchFamily="34" charset="0"/>
              </a:rPr>
              <a:t>Đĩa</a:t>
            </a:r>
            <a:endParaRPr lang="en-US" sz="3600" dirty="0"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F4EC84-49FC-4E46-BF37-65D9A22F3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28" y="902066"/>
            <a:ext cx="8185244" cy="5353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870F6-FBB6-41D0-8913-4741A7E640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248" y="1042859"/>
            <a:ext cx="2302547" cy="2126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A7234-D0C2-4AFB-8384-89E89CE224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969" y="3338070"/>
            <a:ext cx="1466958" cy="1304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E0DAA-55A0-482E-B6FE-D2693BDF1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73" y="2501272"/>
            <a:ext cx="180179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48B77-7215-47F7-8590-0AABAB8CFE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3506" y="3782833"/>
            <a:ext cx="299231" cy="64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B1B49-933B-45D2-B68C-B3AC1E85B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19" y="4030398"/>
            <a:ext cx="824503" cy="507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923B9-F516-498F-83EA-15E7FFC6EBA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698" y="5116578"/>
            <a:ext cx="1801798" cy="1071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45D83-6C9E-40CF-8E05-9A66AAE4DC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16" y="2749579"/>
            <a:ext cx="1361738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092DB-CB4E-4AF9-895C-7A85724C5B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57" y="3782833"/>
            <a:ext cx="1070367" cy="233607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8D0969E-E4A5-415D-8153-2BE2CD26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315" y="6101391"/>
            <a:ext cx="1427956" cy="635263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Lato bold" panose="020F0802020204030203" pitchFamily="34" charset="0"/>
                <a:cs typeface="Lato bold" panose="020F0802020204030203" pitchFamily="34" charset="0"/>
              </a:rPr>
              <a:t>Mẹ</a:t>
            </a:r>
            <a:r>
              <a:rPr lang="en-US" sz="1800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9E014E-E008-4C65-9BA5-5A8200C90C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63" y="3837230"/>
            <a:ext cx="1170909" cy="757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B47C2B-E78C-4B64-B103-9B97FE366B22}"/>
              </a:ext>
            </a:extLst>
          </p:cNvPr>
          <p:cNvSpPr/>
          <p:nvPr/>
        </p:nvSpPr>
        <p:spPr>
          <a:xfrm>
            <a:off x="8508954" y="6178579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39C9F-F426-4435-8FA3-1C8B1DAB98C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56" y="4266268"/>
            <a:ext cx="1086950" cy="757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CB9698-4FCB-D066-DFD8-2D08B1D307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19" y="5350"/>
            <a:ext cx="2320437" cy="731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789212-25F2-8EB1-8D76-A2BC1E8FB0CA}"/>
              </a:ext>
            </a:extLst>
          </p:cNvPr>
          <p:cNvSpPr txBox="1"/>
          <p:nvPr/>
        </p:nvSpPr>
        <p:spPr>
          <a:xfrm>
            <a:off x="222828" y="798292"/>
            <a:ext cx="32569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hình và kể tên các đồ dùng trong nhà Minh. Chúng được dùng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8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025853-4CD7-42B5-AEEE-8F49C4BCF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015" y="999804"/>
            <a:ext cx="8185244" cy="5353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9FB3AB-3E97-41D0-A282-E82B5F6703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35" y="1140597"/>
            <a:ext cx="2302547" cy="2126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C5D4C-456A-44F8-BFF8-7E01A06A7B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056" y="3435808"/>
            <a:ext cx="1466958" cy="1304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E3763-AF04-4D42-9394-7E2FCD5874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6125" y="3875767"/>
            <a:ext cx="299231" cy="640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90A5AC-452C-4869-99CC-81D2D24C51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706" y="4128136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44C46C-0C32-44A2-A690-BFB2862FFB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350" y="3934968"/>
            <a:ext cx="1170909" cy="757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B365F8-EB33-4CBC-8CD5-2079840C719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143" y="4364006"/>
            <a:ext cx="1086950" cy="757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8A0174-53D2-4974-8917-F25FB4F1FA5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85" y="5214316"/>
            <a:ext cx="1801798" cy="1071494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40CF6B25-C178-4BC5-A43E-F9270589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476" y="3741379"/>
            <a:ext cx="2750587" cy="117620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Tủ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lạnh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E04378-004C-4DB8-BFD7-C49CC1EA33AC}"/>
              </a:ext>
            </a:extLst>
          </p:cNvPr>
          <p:cNvSpPr/>
          <p:nvPr/>
        </p:nvSpPr>
        <p:spPr>
          <a:xfrm>
            <a:off x="1003853" y="4097867"/>
            <a:ext cx="26800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Chai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nước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rửa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bát</a:t>
            </a:r>
            <a:endParaRPr lang="en-US" sz="4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CB0F0E-8F35-486E-96B5-CDCBED987D93}"/>
              </a:ext>
            </a:extLst>
          </p:cNvPr>
          <p:cNvSpPr/>
          <p:nvPr/>
        </p:nvSpPr>
        <p:spPr>
          <a:xfrm>
            <a:off x="1301117" y="3875767"/>
            <a:ext cx="21695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Giá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để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bát</a:t>
            </a:r>
            <a:endParaRPr lang="en-US" sz="4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165583-EBFC-42F6-B565-302FBD7BD8B9}"/>
              </a:ext>
            </a:extLst>
          </p:cNvPr>
          <p:cNvSpPr/>
          <p:nvPr/>
        </p:nvSpPr>
        <p:spPr>
          <a:xfrm>
            <a:off x="1457469" y="4074746"/>
            <a:ext cx="20538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Rổ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rau</a:t>
            </a:r>
            <a:endParaRPr lang="en-US" sz="4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E7C18B-4D66-4086-8E4A-2B954638C0BA}"/>
              </a:ext>
            </a:extLst>
          </p:cNvPr>
          <p:cNvSpPr/>
          <p:nvPr/>
        </p:nvSpPr>
        <p:spPr>
          <a:xfrm>
            <a:off x="1452115" y="3799549"/>
            <a:ext cx="18983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Lò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vi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sóng</a:t>
            </a:r>
            <a:endParaRPr lang="en-US" sz="4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4BD4A4-5B2C-41D3-8A3B-286440C49B92}"/>
              </a:ext>
            </a:extLst>
          </p:cNvPr>
          <p:cNvSpPr/>
          <p:nvPr/>
        </p:nvSpPr>
        <p:spPr>
          <a:xfrm>
            <a:off x="1028496" y="4074745"/>
            <a:ext cx="27460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Chạn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bát</a:t>
            </a:r>
            <a:endParaRPr lang="en-US" sz="4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B18032-CEB8-49CB-BD79-8C7A2B527DD0}"/>
              </a:ext>
            </a:extLst>
          </p:cNvPr>
          <p:cNvSpPr/>
          <p:nvPr/>
        </p:nvSpPr>
        <p:spPr>
          <a:xfrm>
            <a:off x="1061428" y="3420273"/>
            <a:ext cx="27505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Bình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n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ớc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và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cốc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n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ớc</a:t>
            </a:r>
            <a:endParaRPr lang="en-US" sz="4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DC89CD-5C1F-455D-85C6-B153C122EC68}"/>
              </a:ext>
            </a:extLst>
          </p:cNvPr>
          <p:cNvSpPr/>
          <p:nvPr/>
        </p:nvSpPr>
        <p:spPr>
          <a:xfrm>
            <a:off x="1456026" y="4214661"/>
            <a:ext cx="21448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Bếp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ga</a:t>
            </a:r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C98D9-B70C-465E-8072-A99C1658D5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60" y="2599010"/>
            <a:ext cx="1801797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F29196-BD9D-F1E2-904D-C089A20446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19" y="5350"/>
            <a:ext cx="2320437" cy="731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073512-E502-1432-51F8-468A079DC802}"/>
              </a:ext>
            </a:extLst>
          </p:cNvPr>
          <p:cNvSpPr txBox="1"/>
          <p:nvPr/>
        </p:nvSpPr>
        <p:spPr>
          <a:xfrm>
            <a:off x="222828" y="798292"/>
            <a:ext cx="32569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hình và kể tên các đồ dùng trong nhà Minh. Chúng được dùng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4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26289 -0.113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567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3751 -0.0935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467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03477 -0.0712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17057 -0.1215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608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25417 -0.1053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-527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19753 0.19629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981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162 L -0.2332 -0.1699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858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21693 -0.32385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6204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  <p:bldP spid="31" grpId="1"/>
      <p:bldP spid="32" grpId="0" build="allAtOnce"/>
      <p:bldP spid="34" grpId="0"/>
      <p:bldP spid="34" grpId="1"/>
      <p:bldP spid="35" grpId="0"/>
      <p:bldP spid="35" grpId="1"/>
      <p:bldP spid="36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493</Words>
  <Application>Microsoft Office PowerPoint</Application>
  <PresentationFormat>Widescreen</PresentationFormat>
  <Paragraphs>67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iCiel Cadena</vt:lpstr>
      <vt:lpstr>Wingdings</vt:lpstr>
      <vt:lpstr>Calibri Light</vt:lpstr>
      <vt:lpstr>Lato</vt:lpstr>
      <vt:lpstr>#9Slide07 SVNAdam Gorry</vt:lpstr>
      <vt:lpstr>思源黑体 Medium</vt:lpstr>
      <vt:lpstr>#9Slide03 SFU Toledo Bold</vt:lpstr>
      <vt:lpstr>Calibri</vt:lpstr>
      <vt:lpstr>Times New Roman</vt:lpstr>
      <vt:lpstr>Patrick Hand</vt:lpstr>
      <vt:lpstr>Roboto</vt:lpstr>
      <vt:lpstr>Lato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Mẹ Minh</vt:lpstr>
      <vt:lpstr> Tủ lạnh</vt:lpstr>
      <vt:lpstr>PowerPoint Presentation</vt:lpstr>
      <vt:lpstr>2. Minh và em gái đang làm gì ? Nêu tác dụng của việc làm đó.</vt:lpstr>
      <vt:lpstr>PowerPoint Presentation</vt:lpstr>
      <vt:lpstr>Gia đình em thường làm gì để giữ gìn đồ dùng?  Nói lợi ích của việc làm đó.</vt:lpstr>
      <vt:lpstr>PowerPoint Presentation</vt:lpstr>
      <vt:lpstr>PowerPoint Presentation</vt:lpstr>
      <vt:lpstr>PowerPoint Presentation</vt:lpstr>
      <vt:lpstr>1. Quan sát hình và nói việc làm của Minh cùng em gái có tác dụng gì?</vt:lpstr>
      <vt:lpstr>Hai căn phòng này khác nhau như thế nào? Em thấy căn phòng nào gọn gàng hơn? Chia sẻ với bạn về cách sắp xếp đồ dùng gọn gàng.</vt:lpstr>
      <vt:lpstr>  1. Minh và em gái đang làm gì?</vt:lpstr>
      <vt:lpstr>  2. Chia sẻ với bạn những việc em đã làm để nhà cửa gọn gàng.</vt:lpstr>
      <vt:lpstr>CỦNG CỐ BÀI HỌC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Nam</dc:creator>
  <cp:lastModifiedBy>Anh Nguyễn</cp:lastModifiedBy>
  <cp:revision>101</cp:revision>
  <dcterms:created xsi:type="dcterms:W3CDTF">2020-05-19T08:38:25Z</dcterms:created>
  <dcterms:modified xsi:type="dcterms:W3CDTF">2025-03-18T07:10:20Z</dcterms:modified>
</cp:coreProperties>
</file>