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02" r:id="rId2"/>
    <p:sldId id="256" r:id="rId3"/>
    <p:sldId id="373" r:id="rId4"/>
    <p:sldId id="303" r:id="rId5"/>
    <p:sldId id="374" r:id="rId6"/>
    <p:sldId id="304" r:id="rId7"/>
    <p:sldId id="307" r:id="rId8"/>
    <p:sldId id="377" r:id="rId9"/>
    <p:sldId id="378" r:id="rId10"/>
    <p:sldId id="379" r:id="rId11"/>
    <p:sldId id="380" r:id="rId12"/>
    <p:sldId id="375" r:id="rId13"/>
    <p:sldId id="381" r:id="rId14"/>
    <p:sldId id="319" r:id="rId15"/>
    <p:sldId id="341" r:id="rId16"/>
    <p:sldId id="376" r:id="rId17"/>
    <p:sldId id="344" r:id="rId18"/>
    <p:sldId id="327" r:id="rId19"/>
    <p:sldId id="330" r:id="rId20"/>
    <p:sldId id="333" r:id="rId21"/>
    <p:sldId id="318" r:id="rId22"/>
    <p:sldId id="382" r:id="rId23"/>
    <p:sldId id="339" r:id="rId24"/>
    <p:sldId id="348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728"/>
  </p:normalViewPr>
  <p:slideViewPr>
    <p:cSldViewPr showGuide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157251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chemeClr val="accent2">
                <a:lumMod val="20000"/>
                <a:lumOff val="80000"/>
              </a:schemeClr>
            </a:gs>
            <a:gs pos="18000">
              <a:schemeClr val="accent2">
                <a:lumMod val="20000"/>
                <a:lumOff val="80000"/>
              </a:schemeClr>
            </a:gs>
            <a:gs pos="93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N\THAYDAT\Canaries.wav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435427" y="13716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060207-Nong-thon-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24100" y="4339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nhà mtay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038600"/>
            <a:ext cx="769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419600" y="228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03463" y="6388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33838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3838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2667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em giống với kiểu nhà nào ở trên?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địa chỉ và giới thiệu quang cảnh xung quanh nhà ở của em ?</a:t>
            </a:r>
          </a:p>
        </p:txBody>
      </p:sp>
    </p:spTree>
    <p:extLst>
      <p:ext uri="{BB962C8B-B14F-4D97-AF65-F5344CB8AC3E}">
        <p14:creationId xmlns:p14="http://schemas.microsoft.com/office/powerpoint/2010/main" val="196844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778" r="56" b="20981"/>
          <a:stretch>
            <a:fillRect/>
          </a:stretch>
        </p:blipFill>
        <p:spPr>
          <a:xfrm>
            <a:off x="593110" y="1295400"/>
            <a:ext cx="8093689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6d1bd76f716a8e34d77b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905000" y="-21772"/>
            <a:ext cx="5105401" cy="861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Minh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619906" y="132695"/>
            <a:ext cx="5370789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0468"/>
            <a:ext cx="86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r>
              <a:rPr lang="en-US" sz="2800" dirty="0"/>
              <a:t> Minh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phù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icture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Pictur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ccello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4" name="Canarie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90800" y="685800"/>
            <a:ext cx="5715000" cy="4724400"/>
          </a:xfrm>
          <a:prstGeom prst="cloudCallout">
            <a:avLst>
              <a:gd name="adj1" fmla="val -47722"/>
              <a:gd name="adj2" fmla="val 82764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</a:rPr>
              <a:t>Giới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thiệu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về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ngôi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nhà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mơ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ước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của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mình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" y="1073945"/>
            <a:ext cx="5638799" cy="2278856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48940" cy="2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635000" y="1728471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EM ( T1)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79780"/>
          </a:xfrm>
        </p:spPr>
        <p:txBody>
          <a:bodyPr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97113" y="457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038600"/>
            <a:ext cx="4419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54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nha nông thô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495800" cy="2809875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29" name="Picture 5" descr="nha_tr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8600"/>
            <a:ext cx="4267200" cy="2809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95400"/>
            <a:ext cx="41910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28875" y="433387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h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233</Words>
  <Application>Microsoft Office PowerPoint</Application>
  <PresentationFormat>On-screen Show (4:3)</PresentationFormat>
  <Paragraphs>39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1_Default Design</vt:lpstr>
      <vt:lpstr>PowerPoint Presentation</vt:lpstr>
      <vt:lpstr>PowerPoint Presentation</vt:lpstr>
      <vt:lpstr>Câu đố ?</vt:lpstr>
      <vt:lpstr>PowerPoint Presentation</vt:lpstr>
      <vt:lpstr>PowerPoint Presentation</vt:lpstr>
      <vt:lpstr>Nhà bạn Minh ở đâu ? Xung quanh đó có đặc điểm gì ?</vt:lpstr>
      <vt:lpstr>Những kiểu nhà dưới đây có gì khác nhau ?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HP</cp:lastModifiedBy>
  <cp:revision>158</cp:revision>
  <dcterms:created xsi:type="dcterms:W3CDTF">2008-11-05T05:50:30Z</dcterms:created>
  <dcterms:modified xsi:type="dcterms:W3CDTF">2025-04-22T01:42:51Z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