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3" r:id="rId3"/>
    <p:sldMasterId id="2147483687" r:id="rId4"/>
  </p:sldMasterIdLst>
  <p:notesMasterIdLst>
    <p:notesMasterId r:id="rId22"/>
  </p:notesMasterIdLst>
  <p:sldIdLst>
    <p:sldId id="284" r:id="rId5"/>
    <p:sldId id="285" r:id="rId6"/>
    <p:sldId id="258" r:id="rId7"/>
    <p:sldId id="259" r:id="rId8"/>
    <p:sldId id="266" r:id="rId9"/>
    <p:sldId id="267" r:id="rId10"/>
    <p:sldId id="268" r:id="rId11"/>
    <p:sldId id="269" r:id="rId12"/>
    <p:sldId id="260" r:id="rId13"/>
    <p:sldId id="261" r:id="rId14"/>
    <p:sldId id="262" r:id="rId15"/>
    <p:sldId id="263" r:id="rId16"/>
    <p:sldId id="264" r:id="rId17"/>
    <p:sldId id="265" r:id="rId18"/>
    <p:sldId id="270" r:id="rId19"/>
    <p:sldId id="271" r:id="rId20"/>
    <p:sldId id="286"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7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2" d="100"/>
          <a:sy n="72" d="100"/>
        </p:scale>
        <p:origin x="1584" y="67"/>
      </p:cViewPr>
      <p:guideLst>
        <p:guide orient="horz" pos="2160"/>
        <p:guide pos="2878"/>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3/18/2025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271AD9-BB67-40C7-8A36-6292A9008BE4}" type="slidenum">
              <a:rPr lang="zh-CN" altLang="en-US" smtClean="0"/>
              <a:t>1</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37084BB6-B2DE-437E-9D9D-EB5352C0EC36}" type="datetimeFigureOut">
              <a:rPr lang="en-US" smtClean="0"/>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05F18B-C4B8-46B5-8C68-56B73CF91C1D}"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084BB6-B2DE-437E-9D9D-EB5352C0EC36}" type="datetimeFigureOut">
              <a:rPr lang="en-US" smtClean="0"/>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05F18B-C4B8-46B5-8C68-56B73CF91C1D}"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7084BB6-B2DE-437E-9D9D-EB5352C0EC36}" type="datetimeFigureOut">
              <a:rPr lang="en-US" smtClean="0"/>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05F18B-C4B8-46B5-8C68-56B73CF91C1D}"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7084BB6-B2DE-437E-9D9D-EB5352C0EC36}" type="datetimeFigureOut">
              <a:rPr lang="en-US" smtClean="0"/>
              <a:t>3/18/2025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05F18B-C4B8-46B5-8C68-56B73CF91C1D}"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1"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1"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7084BB6-B2DE-437E-9D9D-EB5352C0EC36}" type="datetimeFigureOut">
              <a:rPr lang="en-US" smtClean="0"/>
              <a:t>3/18/2025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A05F18B-C4B8-46B5-8C68-56B73CF91C1D}"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7084BB6-B2DE-437E-9D9D-EB5352C0EC36}" type="datetimeFigureOut">
              <a:rPr lang="en-US" smtClean="0"/>
              <a:t>3/18/2025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5F18B-C4B8-46B5-8C68-56B73CF91C1D}"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084BB6-B2DE-437E-9D9D-EB5352C0EC36}" type="datetimeFigureOut">
              <a:rPr lang="en-US" smtClean="0"/>
              <a:t>3/18/2025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A05F18B-C4B8-46B5-8C68-56B73CF91C1D}"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7084BB6-B2DE-437E-9D9D-EB5352C0EC36}" type="datetimeFigureOut">
              <a:rPr lang="en-US" smtClean="0"/>
              <a:t>3/18/2025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05F18B-C4B8-46B5-8C68-56B73CF91C1D}"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5"/>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7084BB6-B2DE-437E-9D9D-EB5352C0EC36}" type="datetimeFigureOut">
              <a:rPr lang="en-US" smtClean="0"/>
              <a:t>3/18/2025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05F18B-C4B8-46B5-8C68-56B73CF91C1D}"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084BB6-B2DE-437E-9D9D-EB5352C0EC36}" type="datetimeFigureOut">
              <a:rPr lang="en-US" smtClean="0"/>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05F18B-C4B8-46B5-8C68-56B73CF91C1D}"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084BB6-B2DE-437E-9D9D-EB5352C0EC36}" type="datetimeFigureOut">
              <a:rPr lang="en-US" smtClean="0"/>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05F18B-C4B8-46B5-8C68-56B73CF91C1D}"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395536" y="6492875"/>
            <a:ext cx="2133600" cy="365125"/>
          </a:xfrm>
          <a:prstGeom prst="rect">
            <a:avLst/>
          </a:prstGeom>
        </p:spPr>
        <p:txBody>
          <a:bodyPr/>
          <a:lstStyle/>
          <a:p>
            <a:fld id="{CF8F6668-2E51-422E-B119-8531E00EBE05}" type="datetime1">
              <a:rPr lang="zh-CN" altLang="en-US" smtClean="0"/>
              <a:t>2025/3/18</a:t>
            </a:fld>
            <a:endParaRPr lang="zh-CN" altLang="en-US"/>
          </a:p>
        </p:txBody>
      </p:sp>
      <p:sp>
        <p:nvSpPr>
          <p:cNvPr id="5" name="页脚占位符 4"/>
          <p:cNvSpPr>
            <a:spLocks noGrp="1"/>
          </p:cNvSpPr>
          <p:nvPr>
            <p:ph type="ftr" sz="quarter" idx="11"/>
          </p:nvPr>
        </p:nvSpPr>
        <p:spPr>
          <a:xfrm>
            <a:off x="3124200" y="6356351"/>
            <a:ext cx="28956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434198" y="6501342"/>
            <a:ext cx="364147" cy="365125"/>
          </a:xfrm>
          <a:prstGeom prst="rect">
            <a:avLst/>
          </a:prstGeom>
        </p:spPr>
        <p:txBody>
          <a:bodyPr/>
          <a:lstStyle/>
          <a:p>
            <a:fld id="{FB851DA4-9CCF-4E60-BC8E-8CAEAF5A4C6C}"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30" y="1122416"/>
            <a:ext cx="6858179" cy="2387711"/>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hasCustomPrompt="1"/>
          </p:nvPr>
        </p:nvSpPr>
        <p:spPr>
          <a:xfrm>
            <a:off x="1143030" y="3602206"/>
            <a:ext cx="6858179" cy="1655838"/>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8035" indent="0" algn="ctr">
              <a:buNone/>
              <a:defRPr sz="1200"/>
            </a:lvl7pPr>
            <a:lvl8pPr marL="2400935" indent="0" algn="ctr">
              <a:buNone/>
              <a:defRPr sz="1200"/>
            </a:lvl8pPr>
            <a:lvl9pPr marL="2743835" indent="0" algn="ctr">
              <a:buNone/>
              <a:defRPr sz="1200"/>
            </a:lvl9pPr>
          </a:lstStyle>
          <a:p>
            <a:r>
              <a:rPr lang="zh-CN" altLang="en-US"/>
              <a:t>单击以编辑母版副标题样式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2025/3/18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2025/3/18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905" y="1709818"/>
            <a:ext cx="7886906" cy="2852870"/>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hasCustomPrompt="1"/>
          </p:nvPr>
        </p:nvSpPr>
        <p:spPr>
          <a:xfrm>
            <a:off x="623905" y="4589677"/>
            <a:ext cx="7886906" cy="1500256"/>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8035" indent="0">
              <a:buNone/>
              <a:defRPr sz="1200">
                <a:solidFill>
                  <a:schemeClr val="tx1">
                    <a:tint val="75000"/>
                  </a:schemeClr>
                </a:solidFill>
              </a:defRPr>
            </a:lvl7pPr>
            <a:lvl8pPr marL="2400935" indent="0">
              <a:buNone/>
              <a:defRPr sz="1200">
                <a:solidFill>
                  <a:schemeClr val="tx1">
                    <a:tint val="75000"/>
                  </a:schemeClr>
                </a:solidFill>
              </a:defRPr>
            </a:lvl8pPr>
            <a:lvl9pPr marL="2743835" indent="0">
              <a:buNone/>
              <a:defRPr sz="12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2025/3/18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628666" y="1825710"/>
            <a:ext cx="3886302" cy="4351540"/>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4629270" y="1825710"/>
            <a:ext cx="3886302" cy="4351540"/>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2025/3/18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58" y="365143"/>
            <a:ext cx="7886906" cy="1325625"/>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629858" y="1681242"/>
            <a:ext cx="3868441" cy="823950"/>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8035" indent="0">
              <a:buNone/>
              <a:defRPr sz="1200" b="1"/>
            </a:lvl7pPr>
            <a:lvl8pPr marL="2400935" indent="0">
              <a:buNone/>
              <a:defRPr sz="1200" b="1"/>
            </a:lvl8pPr>
            <a:lvl9pPr marL="2743835" indent="0">
              <a:buNone/>
              <a:defRPr sz="1200" b="1"/>
            </a:lvl9pPr>
          </a:lstStyle>
          <a:p>
            <a:pPr lvl="0"/>
            <a:r>
              <a:rPr lang="zh-CN" altLang="en-US"/>
              <a:t>编辑母版文本样式</a:t>
            </a:r>
          </a:p>
        </p:txBody>
      </p:sp>
      <p:sp>
        <p:nvSpPr>
          <p:cNvPr id="4" name="内容占位符 3"/>
          <p:cNvSpPr>
            <a:spLocks noGrp="1"/>
          </p:cNvSpPr>
          <p:nvPr>
            <p:ph sz="half" idx="2" hasCustomPrompt="1"/>
          </p:nvPr>
        </p:nvSpPr>
        <p:spPr>
          <a:xfrm>
            <a:off x="629858" y="2505192"/>
            <a:ext cx="3868441" cy="368475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4629272" y="1681242"/>
            <a:ext cx="3887492" cy="823950"/>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8035" indent="0">
              <a:buNone/>
              <a:defRPr sz="1200" b="1"/>
            </a:lvl7pPr>
            <a:lvl8pPr marL="2400935" indent="0">
              <a:buNone/>
              <a:defRPr sz="1200" b="1"/>
            </a:lvl8pPr>
            <a:lvl9pPr marL="2743835" indent="0">
              <a:buNone/>
              <a:defRPr sz="1200" b="1"/>
            </a:lvl9pPr>
          </a:lstStyle>
          <a:p>
            <a:pPr lvl="0"/>
            <a:r>
              <a:rPr lang="zh-CN" altLang="en-US"/>
              <a:t>编辑母版文本样式</a:t>
            </a:r>
          </a:p>
        </p:txBody>
      </p:sp>
      <p:sp>
        <p:nvSpPr>
          <p:cNvPr id="6" name="内容占位符 5"/>
          <p:cNvSpPr>
            <a:spLocks noGrp="1"/>
          </p:cNvSpPr>
          <p:nvPr>
            <p:ph sz="quarter" idx="4" hasCustomPrompt="1"/>
          </p:nvPr>
        </p:nvSpPr>
        <p:spPr>
          <a:xfrm>
            <a:off x="4629272" y="2505192"/>
            <a:ext cx="3887492" cy="368475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C4388EF-52D1-4258-9BE5-BCD010C7D4DE}" type="datetimeFigureOut">
              <a:rPr lang="zh-CN" altLang="en-US" smtClean="0"/>
              <a:t>2025/3/18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D3EE65E-57D2-4566-898C-4F2076833F8D}" type="slidenum">
              <a:rPr lang="zh-CN" altLang="en-US" smtClean="0"/>
              <a:t>‹#›</a:t>
            </a:fld>
            <a:endParaRPr lang="zh-CN" altLang="en-US"/>
          </a:p>
        </p:txBody>
      </p:sp>
      <p:sp>
        <p:nvSpPr>
          <p:cNvPr id="11" name="矩形 10"/>
          <p:cNvSpPr/>
          <p:nvPr userDrawn="1"/>
        </p:nvSpPr>
        <p:spPr>
          <a:xfrm>
            <a:off x="6535618" y="6428818"/>
            <a:ext cx="581443" cy="337185"/>
          </a:xfrm>
          <a:prstGeom prst="rect">
            <a:avLst/>
          </a:prstGeom>
        </p:spPr>
        <p:txBody>
          <a:bodyPr wrap="square">
            <a:spAutoFit/>
          </a:bodyPr>
          <a:lstStyle/>
          <a:p>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模板下载：</a:t>
            </a:r>
            <a:r>
              <a:rPr lang="en-US" altLang="zh-CN" sz="100" dirty="0">
                <a:solidFill>
                  <a:prstClr val="white"/>
                </a:solidFill>
                <a:latin typeface="Calibri" panose="020F0502020204030204"/>
                <a:ea typeface="SimSun" panose="02010600030101010101" pitchFamily="2" charset="-122"/>
              </a:rPr>
              <a:t>www.1ppt.com/moban/          </a:t>
            </a:r>
            <a:r>
              <a:rPr lang="zh-CN" altLang="en-US" sz="100" dirty="0">
                <a:solidFill>
                  <a:prstClr val="white"/>
                </a:solidFill>
                <a:latin typeface="Calibri" panose="020F0502020204030204"/>
                <a:ea typeface="SimSun" panose="02010600030101010101" pitchFamily="2" charset="-122"/>
              </a:rPr>
              <a:t>行业</a:t>
            </a:r>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模板：</a:t>
            </a:r>
            <a:r>
              <a:rPr lang="en-US" altLang="zh-CN" sz="100" dirty="0">
                <a:solidFill>
                  <a:prstClr val="white"/>
                </a:solidFill>
                <a:latin typeface="Calibri" panose="020F0502020204030204"/>
                <a:ea typeface="SimSun" panose="02010600030101010101" pitchFamily="2" charset="-122"/>
              </a:rPr>
              <a:t>www.1ppt.com/hangye/ </a:t>
            </a:r>
          </a:p>
          <a:p>
            <a:r>
              <a:rPr lang="zh-CN" altLang="en-US" sz="100" dirty="0">
                <a:solidFill>
                  <a:prstClr val="white"/>
                </a:solidFill>
                <a:latin typeface="Calibri" panose="020F0502020204030204"/>
                <a:ea typeface="SimSun" panose="02010600030101010101" pitchFamily="2" charset="-122"/>
              </a:rPr>
              <a:t>节日</a:t>
            </a:r>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模板：</a:t>
            </a:r>
            <a:r>
              <a:rPr lang="en-US" altLang="zh-CN" sz="100" dirty="0">
                <a:solidFill>
                  <a:prstClr val="white"/>
                </a:solidFill>
                <a:latin typeface="Calibri" panose="020F0502020204030204"/>
                <a:ea typeface="SimSun" panose="02010600030101010101" pitchFamily="2" charset="-122"/>
              </a:rPr>
              <a:t>www.1ppt.com/jieri/          PPT</a:t>
            </a:r>
            <a:r>
              <a:rPr lang="zh-CN" altLang="en-US" sz="100" dirty="0">
                <a:solidFill>
                  <a:prstClr val="white"/>
                </a:solidFill>
                <a:latin typeface="Calibri" panose="020F0502020204030204"/>
                <a:ea typeface="SimSun" panose="02010600030101010101" pitchFamily="2" charset="-122"/>
              </a:rPr>
              <a:t>素材：</a:t>
            </a:r>
            <a:r>
              <a:rPr lang="en-US" altLang="zh-CN" sz="100" dirty="0">
                <a:solidFill>
                  <a:prstClr val="white"/>
                </a:solidFill>
                <a:latin typeface="Calibri" panose="020F0502020204030204"/>
                <a:ea typeface="SimSun" panose="02010600030101010101" pitchFamily="2" charset="-122"/>
              </a:rPr>
              <a:t>www.1ppt.com/sucai/</a:t>
            </a:r>
          </a:p>
          <a:p>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背景图片：</a:t>
            </a:r>
            <a:r>
              <a:rPr lang="en-US" altLang="zh-CN" sz="100" dirty="0">
                <a:solidFill>
                  <a:prstClr val="white"/>
                </a:solidFill>
                <a:latin typeface="Calibri" panose="020F0502020204030204"/>
                <a:ea typeface="SimSun" panose="02010600030101010101" pitchFamily="2" charset="-122"/>
              </a:rPr>
              <a:t>www.1ppt.com/beijing/        PPT</a:t>
            </a:r>
            <a:r>
              <a:rPr lang="zh-CN" altLang="en-US" sz="100" dirty="0">
                <a:solidFill>
                  <a:prstClr val="white"/>
                </a:solidFill>
                <a:latin typeface="Calibri" panose="020F0502020204030204"/>
                <a:ea typeface="SimSun" panose="02010600030101010101" pitchFamily="2" charset="-122"/>
              </a:rPr>
              <a:t>图表：</a:t>
            </a:r>
            <a:r>
              <a:rPr lang="en-US" altLang="zh-CN" sz="100" dirty="0">
                <a:solidFill>
                  <a:prstClr val="white"/>
                </a:solidFill>
                <a:latin typeface="Calibri" panose="020F0502020204030204"/>
                <a:ea typeface="SimSun" panose="02010600030101010101" pitchFamily="2" charset="-122"/>
              </a:rPr>
              <a:t>www.1ppt.com/tubiao/      </a:t>
            </a:r>
          </a:p>
          <a:p>
            <a:r>
              <a:rPr lang="zh-CN" altLang="en-US" sz="100" dirty="0">
                <a:solidFill>
                  <a:prstClr val="white"/>
                </a:solidFill>
                <a:latin typeface="Calibri" panose="020F0502020204030204"/>
                <a:ea typeface="SimSun" panose="02010600030101010101" pitchFamily="2" charset="-122"/>
              </a:rPr>
              <a:t>精美</a:t>
            </a:r>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下载：</a:t>
            </a:r>
            <a:r>
              <a:rPr lang="en-US" altLang="zh-CN" sz="100" dirty="0">
                <a:solidFill>
                  <a:prstClr val="white"/>
                </a:solidFill>
                <a:latin typeface="Calibri" panose="020F0502020204030204"/>
                <a:ea typeface="SimSun" panose="02010600030101010101" pitchFamily="2" charset="-122"/>
              </a:rPr>
              <a:t>www.1ppt.com/xiazai/         PPT</a:t>
            </a:r>
            <a:r>
              <a:rPr lang="zh-CN" altLang="en-US" sz="100" dirty="0">
                <a:solidFill>
                  <a:prstClr val="white"/>
                </a:solidFill>
                <a:latin typeface="Calibri" panose="020F0502020204030204"/>
                <a:ea typeface="SimSun" panose="02010600030101010101" pitchFamily="2" charset="-122"/>
              </a:rPr>
              <a:t>教程： </a:t>
            </a:r>
            <a:r>
              <a:rPr lang="en-US" altLang="zh-CN" sz="100" dirty="0">
                <a:solidFill>
                  <a:prstClr val="white"/>
                </a:solidFill>
                <a:latin typeface="Calibri" panose="020F0502020204030204"/>
                <a:ea typeface="SimSun" panose="02010600030101010101" pitchFamily="2" charset="-122"/>
              </a:rPr>
              <a:t>www.1ppt.com/powerpoint/      </a:t>
            </a:r>
          </a:p>
          <a:p>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课件：</a:t>
            </a:r>
            <a:r>
              <a:rPr lang="en-US" altLang="zh-CN" sz="100" dirty="0">
                <a:solidFill>
                  <a:prstClr val="white"/>
                </a:solidFill>
                <a:latin typeface="Calibri" panose="020F0502020204030204"/>
                <a:ea typeface="SimSun" panose="02010600030101010101" pitchFamily="2" charset="-122"/>
              </a:rPr>
              <a:t>www.1ppt.com/kejian/             </a:t>
            </a:r>
            <a:r>
              <a:rPr lang="zh-CN" altLang="en-US" sz="100" dirty="0">
                <a:solidFill>
                  <a:prstClr val="white"/>
                </a:solidFill>
                <a:latin typeface="Calibri" panose="020F0502020204030204"/>
                <a:ea typeface="SimSun" panose="02010600030101010101" pitchFamily="2" charset="-122"/>
              </a:rPr>
              <a:t>字体下载：</a:t>
            </a:r>
            <a:r>
              <a:rPr lang="en-US" altLang="zh-CN" sz="100" dirty="0">
                <a:solidFill>
                  <a:prstClr val="white"/>
                </a:solidFill>
                <a:latin typeface="Calibri" panose="020F0502020204030204"/>
                <a:ea typeface="SimSun" panose="02010600030101010101" pitchFamily="2" charset="-122"/>
              </a:rPr>
              <a:t>www.1ppt.com/ziti/</a:t>
            </a:r>
          </a:p>
          <a:p>
            <a:r>
              <a:rPr lang="zh-CN" altLang="en-US" sz="100" dirty="0">
                <a:solidFill>
                  <a:prstClr val="white"/>
                </a:solidFill>
                <a:latin typeface="Calibri" panose="020F0502020204030204"/>
                <a:ea typeface="SimSun" panose="02010600030101010101" pitchFamily="2" charset="-122"/>
              </a:rPr>
              <a:t>工作总结</a:t>
            </a:r>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a:t>
            </a:r>
            <a:r>
              <a:rPr lang="en-US" altLang="zh-CN" sz="100" dirty="0">
                <a:solidFill>
                  <a:prstClr val="white"/>
                </a:solidFill>
                <a:latin typeface="Calibri" panose="020F0502020204030204"/>
                <a:ea typeface="SimSun" panose="02010600030101010101" pitchFamily="2" charset="-122"/>
              </a:rPr>
              <a:t>www.1ppt.com/xiazai/zongjie/ </a:t>
            </a:r>
            <a:r>
              <a:rPr lang="zh-CN" altLang="en-US" sz="100" dirty="0">
                <a:solidFill>
                  <a:prstClr val="white"/>
                </a:solidFill>
                <a:latin typeface="Calibri" panose="020F0502020204030204"/>
                <a:ea typeface="SimSun" panose="02010600030101010101" pitchFamily="2" charset="-122"/>
              </a:rPr>
              <a:t>工作计划：</a:t>
            </a:r>
            <a:r>
              <a:rPr lang="en-US" altLang="zh-CN" sz="100" dirty="0">
                <a:solidFill>
                  <a:prstClr val="white"/>
                </a:solidFill>
                <a:latin typeface="Calibri" panose="020F0502020204030204"/>
                <a:ea typeface="SimSun" panose="02010600030101010101" pitchFamily="2" charset="-122"/>
              </a:rPr>
              <a:t>www.1ppt.com/xiazai/jihua/</a:t>
            </a:r>
          </a:p>
          <a:p>
            <a:r>
              <a:rPr lang="zh-CN" altLang="en-US" sz="100" dirty="0">
                <a:solidFill>
                  <a:prstClr val="white"/>
                </a:solidFill>
                <a:latin typeface="Calibri" panose="020F0502020204030204"/>
                <a:ea typeface="SimSun" panose="02010600030101010101" pitchFamily="2" charset="-122"/>
              </a:rPr>
              <a:t>商务</a:t>
            </a:r>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模板：</a:t>
            </a:r>
            <a:r>
              <a:rPr lang="en-US" altLang="zh-CN" sz="100" dirty="0">
                <a:solidFill>
                  <a:prstClr val="white"/>
                </a:solidFill>
                <a:latin typeface="Calibri" panose="020F0502020204030204"/>
                <a:ea typeface="SimSun" panose="02010600030101010101" pitchFamily="2" charset="-122"/>
              </a:rPr>
              <a:t>www.1ppt.com/moban/shangwu/  </a:t>
            </a:r>
            <a:r>
              <a:rPr lang="zh-CN" altLang="en-US" sz="100" dirty="0">
                <a:solidFill>
                  <a:prstClr val="white"/>
                </a:solidFill>
                <a:latin typeface="Calibri" panose="020F0502020204030204"/>
                <a:ea typeface="SimSun" panose="02010600030101010101" pitchFamily="2" charset="-122"/>
              </a:rPr>
              <a:t>个人简历</a:t>
            </a:r>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a:t>
            </a:r>
            <a:r>
              <a:rPr lang="en-US" altLang="zh-CN" sz="100" dirty="0">
                <a:solidFill>
                  <a:prstClr val="white"/>
                </a:solidFill>
                <a:latin typeface="Calibri" panose="020F0502020204030204"/>
                <a:ea typeface="SimSun" panose="02010600030101010101" pitchFamily="2" charset="-122"/>
              </a:rPr>
              <a:t>www.1ppt.com/xiazai/jianli/  </a:t>
            </a:r>
          </a:p>
          <a:p>
            <a:r>
              <a:rPr lang="zh-CN" altLang="en-US" sz="100" dirty="0">
                <a:solidFill>
                  <a:prstClr val="white"/>
                </a:solidFill>
                <a:latin typeface="Calibri" panose="020F0502020204030204"/>
                <a:ea typeface="SimSun" panose="02010600030101010101" pitchFamily="2" charset="-122"/>
              </a:rPr>
              <a:t>毕业答辩</a:t>
            </a:r>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a:t>
            </a:r>
            <a:r>
              <a:rPr lang="en-US" altLang="zh-CN" sz="100" dirty="0">
                <a:solidFill>
                  <a:prstClr val="white"/>
                </a:solidFill>
                <a:latin typeface="Calibri" panose="020F0502020204030204"/>
                <a:ea typeface="SimSun" panose="02010600030101010101" pitchFamily="2" charset="-122"/>
              </a:rPr>
              <a:t>www.1ppt.com/xiazai/dabian/  </a:t>
            </a:r>
            <a:r>
              <a:rPr lang="zh-CN" altLang="en-US" sz="100" dirty="0">
                <a:solidFill>
                  <a:prstClr val="white"/>
                </a:solidFill>
                <a:latin typeface="Calibri" panose="020F0502020204030204"/>
                <a:ea typeface="SimSun" panose="02010600030101010101" pitchFamily="2" charset="-122"/>
              </a:rPr>
              <a:t>工作汇报</a:t>
            </a:r>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a:t>
            </a:r>
            <a:r>
              <a:rPr lang="en-US" altLang="zh-CN" sz="100" dirty="0">
                <a:solidFill>
                  <a:prstClr val="white"/>
                </a:solidFill>
                <a:latin typeface="Calibri" panose="020F0502020204030204"/>
                <a:ea typeface="SimSun" panose="02010600030101010101" pitchFamily="2" charset="-122"/>
              </a:rPr>
              <a:t>www.1ppt.com/xiazai/huibao/    </a:t>
            </a:r>
          </a:p>
          <a:p>
            <a:r>
              <a:rPr lang="en-US" altLang="zh-CN" sz="100" dirty="0">
                <a:solidFill>
                  <a:prstClr val="white"/>
                </a:solidFill>
                <a:latin typeface="Calibri" panose="020F0502020204030204"/>
                <a:ea typeface="SimSun" panose="02010600030101010101" pitchFamily="2" charset="-122"/>
              </a:rPr>
              <a:t> </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C4388EF-52D1-4258-9BE5-BCD010C7D4DE}" type="datetimeFigureOut">
              <a:rPr lang="zh-CN" altLang="en-US" smtClean="0"/>
              <a:t>2025/3/18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C4388EF-52D1-4258-9BE5-BCD010C7D4DE}" type="datetimeFigureOut">
              <a:rPr lang="zh-CN" altLang="en-US" smtClean="0"/>
              <a:t>2025/3/18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58" y="457222"/>
            <a:ext cx="2949255" cy="1600275"/>
          </a:xfrm>
        </p:spPr>
        <p:txBody>
          <a:bodyPr anchor="b"/>
          <a:lstStyle>
            <a:lvl1pPr>
              <a:defRPr sz="2400"/>
            </a:lvl1pPr>
          </a:lstStyle>
          <a:p>
            <a:r>
              <a:rPr lang="zh-CN" altLang="en-US"/>
              <a:t>单击此处编辑母版标题样式</a:t>
            </a:r>
          </a:p>
        </p:txBody>
      </p:sp>
      <p:sp>
        <p:nvSpPr>
          <p:cNvPr id="3" name="内容占位符 2"/>
          <p:cNvSpPr>
            <a:spLocks noGrp="1"/>
          </p:cNvSpPr>
          <p:nvPr>
            <p:ph idx="1" hasCustomPrompt="1"/>
          </p:nvPr>
        </p:nvSpPr>
        <p:spPr>
          <a:xfrm>
            <a:off x="3887493" y="987471"/>
            <a:ext cx="4629271" cy="487385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629858" y="2057496"/>
            <a:ext cx="2949255" cy="3811765"/>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8035" indent="0">
              <a:buNone/>
              <a:defRPr sz="750"/>
            </a:lvl7pPr>
            <a:lvl8pPr marL="2400935" indent="0">
              <a:buNone/>
              <a:defRPr sz="750"/>
            </a:lvl8pPr>
            <a:lvl9pPr marL="2743835"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2025/3/18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58" y="457222"/>
            <a:ext cx="2949255" cy="1600275"/>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493" y="987471"/>
            <a:ext cx="4629271" cy="4873851"/>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8035" indent="0">
              <a:buNone/>
              <a:defRPr sz="1500"/>
            </a:lvl7pPr>
            <a:lvl8pPr marL="2400935" indent="0">
              <a:buNone/>
              <a:defRPr sz="1500"/>
            </a:lvl8pPr>
            <a:lvl9pPr marL="2743835" indent="0">
              <a:buNone/>
              <a:defRPr sz="1500"/>
            </a:lvl9pPr>
          </a:lstStyle>
          <a:p>
            <a:endParaRPr lang="zh-CN" altLang="en-US"/>
          </a:p>
        </p:txBody>
      </p:sp>
      <p:sp>
        <p:nvSpPr>
          <p:cNvPr id="4" name="文本占位符 3"/>
          <p:cNvSpPr>
            <a:spLocks noGrp="1"/>
          </p:cNvSpPr>
          <p:nvPr>
            <p:ph type="body" sz="half" idx="2" hasCustomPrompt="1"/>
          </p:nvPr>
        </p:nvSpPr>
        <p:spPr>
          <a:xfrm>
            <a:off x="629858" y="2057496"/>
            <a:ext cx="2949255" cy="3811765"/>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8035" indent="0">
              <a:buNone/>
              <a:defRPr sz="750"/>
            </a:lvl7pPr>
            <a:lvl8pPr marL="2400935" indent="0">
              <a:buNone/>
              <a:defRPr sz="750"/>
            </a:lvl8pPr>
            <a:lvl9pPr marL="2743835"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2025/3/18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2025/3/18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845" y="365141"/>
            <a:ext cx="1971727" cy="581210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628667" y="365141"/>
            <a:ext cx="5800876" cy="581210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2025/3/18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485F22B-A181-43C3-80E7-312ACB2D1CF8}" type="datetimeFigureOut">
              <a:rPr lang="en-US" smtClean="0"/>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2249DE-64E2-4A85-BA24-CD42311A4D9E}" type="slidenum">
              <a:rPr lang="en-US" smtClean="0"/>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85F22B-A181-43C3-80E7-312ACB2D1CF8}" type="datetimeFigureOut">
              <a:rPr lang="en-US" smtClean="0"/>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2249DE-64E2-4A85-BA24-CD42311A4D9E}" type="slidenum">
              <a:rPr lang="en-US" smtClean="0"/>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485F22B-A181-43C3-80E7-312ACB2D1CF8}" type="datetimeFigureOut">
              <a:rPr lang="en-US" smtClean="0"/>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2249DE-64E2-4A85-BA24-CD42311A4D9E}"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3/18/2025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485F22B-A181-43C3-80E7-312ACB2D1CF8}" type="datetimeFigureOut">
              <a:rPr lang="en-US" smtClean="0"/>
              <a:t>3/18/2025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2249DE-64E2-4A85-BA24-CD42311A4D9E}" type="slidenum">
              <a:rPr lang="en-US" smtClean="0"/>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485F22B-A181-43C3-80E7-312ACB2D1CF8}" type="datetimeFigureOut">
              <a:rPr lang="en-US" smtClean="0"/>
              <a:t>3/18/2025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52249DE-64E2-4A85-BA24-CD42311A4D9E}" type="slidenum">
              <a:rPr lang="en-US" smtClean="0"/>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485F22B-A181-43C3-80E7-312ACB2D1CF8}" type="datetimeFigureOut">
              <a:rPr lang="en-US" smtClean="0"/>
              <a:t>3/18/2025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52249DE-64E2-4A85-BA24-CD42311A4D9E}" type="slidenum">
              <a:rPr lang="en-US" smtClean="0"/>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85F22B-A181-43C3-80E7-312ACB2D1CF8}" type="datetimeFigureOut">
              <a:rPr lang="en-US" smtClean="0"/>
              <a:t>3/18/2025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2249DE-64E2-4A85-BA24-CD42311A4D9E}" type="slidenum">
              <a:rPr lang="en-US" smtClean="0"/>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1"/>
            <a:ext cx="3008313" cy="1162051"/>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485F22B-A181-43C3-80E7-312ACB2D1CF8}" type="datetimeFigureOut">
              <a:rPr lang="en-US" smtClean="0"/>
              <a:t>3/18/2025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2249DE-64E2-4A85-BA24-CD42311A4D9E}" type="slidenum">
              <a:rPr lang="en-US" smtClean="0"/>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485F22B-A181-43C3-80E7-312ACB2D1CF8}" type="datetimeFigureOut">
              <a:rPr lang="en-US" smtClean="0"/>
              <a:t>3/18/2025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2249DE-64E2-4A85-BA24-CD42311A4D9E}" type="slidenum">
              <a:rPr lang="en-US" smtClean="0"/>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85F22B-A181-43C3-80E7-312ACB2D1CF8}" type="datetimeFigureOut">
              <a:rPr lang="en-US" smtClean="0"/>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2249DE-64E2-4A85-BA24-CD42311A4D9E}" type="slidenum">
              <a:rPr lang="en-US" smtClean="0"/>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85F22B-A181-43C3-80E7-312ACB2D1CF8}" type="datetimeFigureOut">
              <a:rPr lang="en-US" smtClean="0"/>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2249DE-64E2-4A85-BA24-CD42311A4D9E}"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3/18/2025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3/18/2025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3/18/2025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3/18/2025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3/18/2025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1.jpe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t>3/18/2025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7084BB6-B2DE-437E-9D9D-EB5352C0EC36}" type="datetimeFigureOut">
              <a:rPr lang="en-US" smtClean="0"/>
              <a:t>3/18/2025</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A05F18B-C4B8-46B5-8C68-56B73CF91C1D}"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67" y="365143"/>
            <a:ext cx="7886906" cy="1325625"/>
          </a:xfrm>
          <a:prstGeom prst="rect">
            <a:avLst/>
          </a:prstGeom>
        </p:spPr>
        <p:txBody>
          <a:bodyPr vert="horz" lIns="91436" tIns="45718" rIns="91436" bIns="45718"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67" y="1825710"/>
            <a:ext cx="7886906" cy="4351540"/>
          </a:xfrm>
          <a:prstGeom prst="rect">
            <a:avLst/>
          </a:prstGeom>
        </p:spPr>
        <p:txBody>
          <a:bodyPr vert="horz" lIns="91436" tIns="45718" rIns="91436" bIns="4571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67" y="6356646"/>
            <a:ext cx="2057454" cy="365142"/>
          </a:xfrm>
          <a:prstGeom prst="rect">
            <a:avLst/>
          </a:prstGeom>
        </p:spPr>
        <p:txBody>
          <a:bodyPr vert="horz" lIns="91436" tIns="45718" rIns="91436" bIns="45718" rtlCol="0" anchor="ctr"/>
          <a:lstStyle>
            <a:lvl1pPr algn="l">
              <a:defRPr sz="900">
                <a:solidFill>
                  <a:schemeClr val="tx1">
                    <a:tint val="75000"/>
                  </a:schemeClr>
                </a:solidFill>
              </a:defRPr>
            </a:lvl1pPr>
          </a:lstStyle>
          <a:p>
            <a:fld id="{4C4388EF-52D1-4258-9BE5-BCD010C7D4DE}" type="datetimeFigureOut">
              <a:rPr lang="zh-CN" altLang="en-US" smtClean="0"/>
              <a:t>2025/3/18</a:t>
            </a:fld>
            <a:endParaRPr lang="zh-CN" altLang="en-US"/>
          </a:p>
        </p:txBody>
      </p:sp>
      <p:sp>
        <p:nvSpPr>
          <p:cNvPr id="5" name="页脚占位符 4"/>
          <p:cNvSpPr>
            <a:spLocks noGrp="1"/>
          </p:cNvSpPr>
          <p:nvPr>
            <p:ph type="ftr" sz="quarter" idx="3"/>
          </p:nvPr>
        </p:nvSpPr>
        <p:spPr>
          <a:xfrm>
            <a:off x="3029030" y="6356646"/>
            <a:ext cx="3086180" cy="365142"/>
          </a:xfrm>
          <a:prstGeom prst="rect">
            <a:avLst/>
          </a:prstGeom>
        </p:spPr>
        <p:txBody>
          <a:bodyPr vert="horz" lIns="91436" tIns="45718" rIns="91436" bIns="45718"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8119" y="6356646"/>
            <a:ext cx="2057454" cy="365142"/>
          </a:xfrm>
          <a:prstGeom prst="rect">
            <a:avLst/>
          </a:prstGeom>
        </p:spPr>
        <p:txBody>
          <a:bodyPr vert="horz" lIns="91436" tIns="45718" rIns="91436" bIns="45718" rtlCol="0" anchor="ctr"/>
          <a:lstStyle>
            <a:lvl1pPr algn="r">
              <a:defRPr sz="900">
                <a:solidFill>
                  <a:schemeClr val="tx1">
                    <a:tint val="75000"/>
                  </a:schemeClr>
                </a:solidFill>
              </a:defRPr>
            </a:lvl1pPr>
          </a:lstStyle>
          <a:p>
            <a:fld id="{3D3EE65E-57D2-4566-898C-4F2076833F8D}"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4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3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2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485F22B-A181-43C3-80E7-312ACB2D1CF8}" type="datetimeFigureOut">
              <a:rPr lang="en-US" smtClean="0"/>
              <a:t>3/18/2025</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52249DE-64E2-4A85-BA24-CD42311A4D9E}"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15000"/>
        </a:spcBef>
        <a:buFont typeface="Arial" panose="020B0604020202020204" pitchFamily="34" charset="0"/>
        <a:buChar char="•"/>
        <a:defRPr sz="2400" kern="1200">
          <a:solidFill>
            <a:schemeClr val="tx1"/>
          </a:solidFill>
          <a:latin typeface="+mn-lt"/>
          <a:ea typeface="+mn-ea"/>
          <a:cs typeface="+mn-cs"/>
        </a:defRPr>
      </a:lvl1pPr>
      <a:lvl2pPr marL="557530" indent="-213995" algn="l" defTabSz="685800" rtl="0" eaLnBrk="1" latinLnBrk="0" hangingPunct="1">
        <a:spcBef>
          <a:spcPct val="15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15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2.xml"/><Relationship Id="rId7" Type="http://schemas.openxmlformats.org/officeDocument/2006/relationships/image" Target="../media/image11.png"/><Relationship Id="rId2" Type="http://schemas.openxmlformats.org/officeDocument/2006/relationships/slideLayout" Target="../slideLayouts/slideLayout35.xml"/><Relationship Id="rId1" Type="http://schemas.openxmlformats.org/officeDocument/2006/relationships/tags" Target="../tags/tag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E:\0000000我图PPT\03.20\亲子乐园\亲子乐园副本.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
            <a:ext cx="9145905" cy="600329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E:\0000000我图PPT\03.20\亲子乐园\r6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915" y="756920"/>
            <a:ext cx="9648825" cy="490601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3" descr="E:\0000000我图PPT\03.20\亲子乐园\3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808095"/>
            <a:ext cx="9145905" cy="296735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E:\0000000我图PPT\00001PNG素材\儿童卡通\4543.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4798882" y="3207904"/>
            <a:ext cx="4617066" cy="2889597"/>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6" name="Picture 5" descr="E:\0000000我图PPT\00001PNG素材\儿童卡通\卡通人物.png"/>
          <p:cNvPicPr>
            <a:picLocks noChangeAspect="1" noChangeArrowheads="1"/>
          </p:cNvPicPr>
          <p:nvPr/>
        </p:nvPicPr>
        <p:blipFill rotWithShape="1">
          <a:blip r:embed="rId7">
            <a:extLst>
              <a:ext uri="{28A0092B-C50C-407E-A947-70E740481C1C}">
                <a14:useLocalDpi xmlns:a14="http://schemas.microsoft.com/office/drawing/2010/main" val="0"/>
              </a:ext>
            </a:extLst>
          </a:blip>
          <a:srcRect l="-2084" t="-2572" r="59431" b="58435"/>
          <a:stretch>
            <a:fillRect/>
          </a:stretch>
        </p:blipFill>
        <p:spPr bwMode="auto">
          <a:xfrm flipH="1">
            <a:off x="129482" y="595634"/>
            <a:ext cx="2076400" cy="234796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9" descr="E:\0000000我图PPT\00001PNG素材\儿童卡通\tr.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9482" y="4365105"/>
            <a:ext cx="2354982" cy="1582210"/>
          </a:xfrm>
          <a:prstGeom prst="rect">
            <a:avLst/>
          </a:prstGeom>
          <a:noFill/>
          <a:extLst>
            <a:ext uri="{909E8E84-426E-40DD-AFC4-6F175D3DCCD1}">
              <a14:hiddenFill xmlns:a14="http://schemas.microsoft.com/office/drawing/2010/main">
                <a:solidFill>
                  <a:srgbClr val="FFFFFF"/>
                </a:solidFill>
              </a14:hiddenFill>
            </a:ext>
          </a:extLst>
        </p:spPr>
      </p:pic>
      <p:sp>
        <p:nvSpPr>
          <p:cNvPr id="3" name="Tiêu đề 1"/>
          <p:cNvSpPr>
            <a:spLocks noGrp="1"/>
          </p:cNvSpPr>
          <p:nvPr/>
        </p:nvSpPr>
        <p:spPr>
          <a:xfrm>
            <a:off x="-335915" y="3208020"/>
            <a:ext cx="9546590" cy="1664970"/>
          </a:xfrm>
          <a:prstGeom prst="rect">
            <a:avLst/>
          </a:prstGeom>
        </p:spPr>
        <p:txBody>
          <a:bodyPr vert="horz" lIns="91440" tIns="45720" rIns="91440" bIns="45720" rtlCol="0" anchor="b">
            <a:prstTxWarp prst="textArchUp">
              <a:avLst/>
            </a:prstTxWarp>
            <a:normAutofit fontScale="25000" lnSpcReduction="20000"/>
          </a:bodyPr>
          <a:lstStyle>
            <a:lvl1pPr algn="l" defTabSz="914400" rtl="0" eaLnBrk="1" latinLnBrk="0" hangingPunct="1">
              <a:lnSpc>
                <a:spcPct val="90000"/>
              </a:lnSpc>
              <a:spcBef>
                <a:spcPct val="0"/>
              </a:spcBef>
              <a:buNone/>
              <a:defRPr lang="vi-VN" sz="4400" kern="1200">
                <a:solidFill>
                  <a:srgbClr val="404040"/>
                </a:solidFill>
                <a:latin typeface="Segoe UI" panose="020B0502040204020203" pitchFamily="34" charset="0"/>
                <a:ea typeface="Segoe UI" panose="020B0502040204020203" pitchFamily="34" charset="0"/>
                <a:cs typeface="Segoe UI" panose="020B0502040204020203" pitchFamily="34" charset="0"/>
              </a:defRPr>
            </a:lvl1pPr>
          </a:lstStyle>
          <a:p>
            <a:pPr algn="ctr"/>
            <a:br>
              <a:rPr lang="en-US" sz="14400" b="1" kern="1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a:cs typeface="Times New Roman" panose="02020603050405020304"/>
                <a:sym typeface="+mn-ea"/>
              </a:rPr>
            </a:br>
            <a:br>
              <a:rPr lang="en-US" sz="14400" b="1" kern="1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a:cs typeface="Times New Roman" panose="02020603050405020304"/>
                <a:sym typeface="+mn-ea"/>
              </a:rPr>
            </a:br>
            <a:br>
              <a:rPr lang="en-US" sz="14400" b="1" kern="1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a:cs typeface="Times New Roman" panose="02020603050405020304"/>
                <a:sym typeface="+mn-ea"/>
              </a:rPr>
            </a:br>
            <a:br>
              <a:rPr lang="en-US" sz="14400" b="1" kern="1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a:cs typeface="Times New Roman" panose="02020603050405020304"/>
                <a:sym typeface="+mn-ea"/>
              </a:rPr>
            </a:br>
            <a:r>
              <a:rPr lang="en-US" sz="14400" b="1" kern="1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a:cs typeface="Times New Roman" panose="02020603050405020304"/>
                <a:sym typeface="+mn-ea"/>
              </a:rPr>
              <a:t>CHÀO MỪNG CÁC EM ĐẾN VỚI TIẾT</a:t>
            </a:r>
            <a:br>
              <a:rPr lang="en-US" sz="14400" b="1" kern="1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a:cs typeface="Times New Roman" panose="02020603050405020304"/>
              </a:rPr>
            </a:br>
            <a:endParaRPr lang="en-US" altLang="vi-VN" sz="14400" b="1" kern="1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a:cs typeface="Times New Roman" panose="02020603050405020304"/>
            </a:endParaRPr>
          </a:p>
        </p:txBody>
      </p:sp>
      <p:sp>
        <p:nvSpPr>
          <p:cNvPr id="13" name="圆角矩形 1"/>
          <p:cNvSpPr/>
          <p:nvPr/>
        </p:nvSpPr>
        <p:spPr>
          <a:xfrm>
            <a:off x="738872" y="3313109"/>
            <a:ext cx="7228953" cy="1455231"/>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62268" tIns="81133" rIns="162268" bIns="81133" anchor="ctr">
            <a:scene3d>
              <a:camera prst="orthographicFront"/>
              <a:lightRig rig="soft" dir="t">
                <a:rot lat="0" lon="0" rev="15600000"/>
              </a:lightRig>
            </a:scene3d>
            <a:sp3d extrusionH="57150" prstMaterial="softEdge">
              <a:bevelT w="25400" h="38100"/>
            </a:sp3d>
          </a:bodyPr>
          <a:lstStyle/>
          <a:p>
            <a:pPr algn="ctr" defTabSz="1622425">
              <a:defRPr/>
            </a:pPr>
            <a:r>
              <a:rPr lang="en-US" altLang="zh-CN" sz="3200" b="1" dirty="0">
                <a:solidFill>
                  <a:srgbClr val="FF0000"/>
                </a:solidFill>
                <a:effectLst/>
                <a:latin typeface="Times New Roman" panose="02020603050405020304" pitchFamily="18" charset="0"/>
                <a:cs typeface="Times New Roman" panose="02020603050405020304" pitchFamily="18" charset="0"/>
              </a:rPr>
              <a:t>Đạo đức</a:t>
            </a:r>
          </a:p>
          <a:p>
            <a:pPr algn="ctr" defTabSz="1622425">
              <a:defRPr/>
            </a:pPr>
            <a:r>
              <a:rPr lang="en-US" altLang="zh-CN" sz="3200" b="1" dirty="0">
                <a:solidFill>
                  <a:srgbClr val="FF0000"/>
                </a:solidFill>
                <a:effectLst/>
                <a:latin typeface="Times New Roman" panose="02020603050405020304" pitchFamily="18" charset="0"/>
                <a:cs typeface="Times New Roman" panose="02020603050405020304" pitchFamily="18" charset="0"/>
              </a:rPr>
              <a:t> LỚP 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1000" fill="hold"/>
                                        <p:tgtEl>
                                          <p:spTgt spid="26"/>
                                        </p:tgtEl>
                                        <p:attrNameLst>
                                          <p:attrName>ppt_x</p:attrName>
                                        </p:attrNameLst>
                                      </p:cBhvr>
                                      <p:tavLst>
                                        <p:tav tm="0">
                                          <p:val>
                                            <p:strVal val="0-#ppt_w/2"/>
                                          </p:val>
                                        </p:tav>
                                        <p:tav tm="100000">
                                          <p:val>
                                            <p:strVal val="#ppt_x"/>
                                          </p:val>
                                        </p:tav>
                                      </p:tavLst>
                                    </p:anim>
                                    <p:anim calcmode="lin" valueType="num">
                                      <p:cBhvr additive="base">
                                        <p:cTn id="8" dur="1000" fill="hold"/>
                                        <p:tgtEl>
                                          <p:spTgt spid="26"/>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50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750" fill="hold"/>
                                        <p:tgtEl>
                                          <p:spTgt spid="27"/>
                                        </p:tgtEl>
                                        <p:attrNameLst>
                                          <p:attrName>ppt_x</p:attrName>
                                        </p:attrNameLst>
                                      </p:cBhvr>
                                      <p:tavLst>
                                        <p:tav tm="0">
                                          <p:val>
                                            <p:strVal val="0-#ppt_w/2"/>
                                          </p:val>
                                        </p:tav>
                                        <p:tav tm="100000">
                                          <p:val>
                                            <p:strVal val="#ppt_x"/>
                                          </p:val>
                                        </p:tav>
                                      </p:tavLst>
                                    </p:anim>
                                    <p:anim calcmode="lin" valueType="num">
                                      <p:cBhvr additive="base">
                                        <p:cTn id="12" dur="750" fill="hold"/>
                                        <p:tgtEl>
                                          <p:spTgt spid="27"/>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800"/>
                                  </p:stCondLst>
                                  <p:childTnLst>
                                    <p:set>
                                      <p:cBhvr>
                                        <p:cTn id="14" dur="1" fill="hold">
                                          <p:stCondLst>
                                            <p:cond delay="0"/>
                                          </p:stCondLst>
                                        </p:cTn>
                                        <p:tgtEl>
                                          <p:spTgt spid="1026"/>
                                        </p:tgtEl>
                                        <p:attrNameLst>
                                          <p:attrName>style.visibility</p:attrName>
                                        </p:attrNameLst>
                                      </p:cBhvr>
                                      <p:to>
                                        <p:strVal val="visible"/>
                                      </p:to>
                                    </p:set>
                                    <p:anim calcmode="lin" valueType="num">
                                      <p:cBhvr additive="base">
                                        <p:cTn id="15" dur="750" fill="hold"/>
                                        <p:tgtEl>
                                          <p:spTgt spid="1026"/>
                                        </p:tgtEl>
                                        <p:attrNameLst>
                                          <p:attrName>ppt_x</p:attrName>
                                        </p:attrNameLst>
                                      </p:cBhvr>
                                      <p:tavLst>
                                        <p:tav tm="0">
                                          <p:val>
                                            <p:strVal val="1+#ppt_w/2"/>
                                          </p:val>
                                        </p:tav>
                                        <p:tav tm="100000">
                                          <p:val>
                                            <p:strVal val="#ppt_x"/>
                                          </p:val>
                                        </p:tav>
                                      </p:tavLst>
                                    </p:anim>
                                    <p:anim calcmode="lin" valueType="num">
                                      <p:cBhvr additive="base">
                                        <p:cTn id="16" dur="750" fill="hold"/>
                                        <p:tgtEl>
                                          <p:spTgt spid="1026"/>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ID="21" presetClass="entr" presetSubtype="1" fill="hold" nodeType="after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wheel(1)">
                                      <p:cBhvr>
                                        <p:cTn id="20" dur="2000"/>
                                        <p:tgtEl>
                                          <p:spTgt spid="3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3"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1265"/>
            <a:ext cx="5278117" cy="156966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682750"/>
            <a:ext cx="6781799" cy="517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476025" y="1830238"/>
            <a:ext cx="2649218" cy="1569660"/>
          </a:xfrm>
          <a:prstGeom prst="rect">
            <a:avLst/>
          </a:prstGeom>
          <a:noFill/>
        </p:spPr>
        <p:txBody>
          <a:bodyPr wrap="square" rtlCol="0">
            <a:spAutoFit/>
          </a:bodyPr>
          <a:lstStyle/>
          <a:p>
            <a:pPr algn="just"/>
            <a:r>
              <a:rPr lang="en-US" sz="2400">
                <a:latin typeface="Times New Roman" panose="02020603050405020304" pitchFamily="18" charset="0"/>
                <a:cs typeface="Times New Roman" panose="02020603050405020304" pitchFamily="18" charset="0"/>
              </a:rPr>
              <a:t>+ Em hãy kể thêm các tình huống có thể dẫn đến điện giật?</a:t>
            </a: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76200"/>
            <a:ext cx="5046983" cy="1905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85800" y="2413338"/>
            <a:ext cx="7391400" cy="2676525"/>
          </a:xfrm>
          <a:prstGeom prst="rect">
            <a:avLst/>
          </a:prstGeom>
        </p:spPr>
        <p:txBody>
          <a:bodyPr wrap="square">
            <a:spAutoFit/>
          </a:bodyPr>
          <a:lstStyle/>
          <a:p>
            <a:pPr algn="just"/>
            <a:r>
              <a:rPr lang="en-US" sz="2800" i="1">
                <a:latin typeface="Times New Roman" panose="02020603050405020304" pitchFamily="18" charset="0"/>
                <a:cs typeface="Times New Roman" panose="02020603050405020304" pitchFamily="18" charset="0"/>
              </a:rPr>
              <a:t>Kết luận:</a:t>
            </a:r>
            <a:r>
              <a:rPr lang="en-US" sz="2800">
                <a:latin typeface="Times New Roman" panose="02020603050405020304" pitchFamily="18" charset="0"/>
                <a:cs typeface="Times New Roman" panose="02020603050405020304" pitchFamily="18" charset="0"/>
              </a:rPr>
              <a:t> Chơi gần nguồn điện hở, thả diều dưới đường dây điện, cắm phích cắm vào ổ điện, đi gần nơi có đường dây điện rơi gần mặt đất,... là những tình huống có thể dẫn đến tai nạn điện giật. Tai nạn điện giật để lại những hậu quả nặng nề: tổn thương cơ thể, ngừng hô hấp,...</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0700" y="0"/>
            <a:ext cx="5562600" cy="145614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859999"/>
            <a:ext cx="6248400" cy="1456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2895600"/>
            <a:ext cx="69342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1266"/>
                                        </p:tgtEl>
                                        <p:attrNameLst>
                                          <p:attrName>style.visibility</p:attrName>
                                        </p:attrNameLst>
                                      </p:cBhvr>
                                      <p:to>
                                        <p:strVal val="visible"/>
                                      </p:to>
                                    </p:set>
                                    <p:animEffect transition="in" filter="fade">
                                      <p:cBhvr>
                                        <p:cTn id="11" dur="1000"/>
                                        <p:tgtEl>
                                          <p:spTgt spid="11266"/>
                                        </p:tgtEl>
                                      </p:cBhvr>
                                    </p:animEffect>
                                    <p:anim calcmode="lin" valueType="num">
                                      <p:cBhvr>
                                        <p:cTn id="12" dur="1000" fill="hold"/>
                                        <p:tgtEl>
                                          <p:spTgt spid="11266"/>
                                        </p:tgtEl>
                                        <p:attrNameLst>
                                          <p:attrName>ppt_x</p:attrName>
                                        </p:attrNameLst>
                                      </p:cBhvr>
                                      <p:tavLst>
                                        <p:tav tm="0">
                                          <p:val>
                                            <p:strVal val="#ppt_x"/>
                                          </p:val>
                                        </p:tav>
                                        <p:tav tm="100000">
                                          <p:val>
                                            <p:strVal val="#ppt_x"/>
                                          </p:val>
                                        </p:tav>
                                      </p:tavLst>
                                    </p:anim>
                                    <p:anim calcmode="lin" valueType="num">
                                      <p:cBhvr>
                                        <p:cTn id="13" dur="1000" fill="hold"/>
                                        <p:tgtEl>
                                          <p:spTgt spid="112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5608" y="0"/>
            <a:ext cx="5123183" cy="153175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762000" y="2362200"/>
            <a:ext cx="7010400" cy="1384995"/>
          </a:xfrm>
          <a:prstGeom prst="rect">
            <a:avLst/>
          </a:prstGeom>
        </p:spPr>
        <p:txBody>
          <a:bodyPr wrap="square">
            <a:spAutoFit/>
          </a:bodyPr>
          <a:lstStyle/>
          <a:p>
            <a:pPr algn="just"/>
            <a:r>
              <a:rPr lang="en-US" sz="2800" i="1">
                <a:solidFill>
                  <a:srgbClr val="0070C0"/>
                </a:solidFill>
                <a:latin typeface="Times New Roman" panose="02020603050405020304" pitchFamily="18" charset="0"/>
                <a:cs typeface="Times New Roman" panose="02020603050405020304" pitchFamily="18" charset="0"/>
              </a:rPr>
              <a:t>Kết luận:</a:t>
            </a:r>
            <a:r>
              <a:rPr lang="en-US" sz="2800">
                <a:solidFill>
                  <a:srgbClr val="0070C0"/>
                </a:solidFill>
                <a:latin typeface="Times New Roman" panose="02020603050405020304" pitchFamily="18" charset="0"/>
                <a:cs typeface="Times New Roman" panose="02020603050405020304" pitchFamily="18" charset="0"/>
              </a:rPr>
              <a:t> Không chơi gần trạm biến áp, không chọc que vào ổ điện, tránh xa chỗ dây điện bị đứt để phòng, tránh tai nạn điện giật.</a:t>
            </a:r>
          </a:p>
        </p:txBody>
      </p:sp>
    </p:spTree>
  </p:cSld>
  <p:clrMapOvr>
    <a:masterClrMapping/>
  </p:clrMapOvr>
  <p:transition>
    <p:wedg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33572"/>
            <a:ext cx="5486400" cy="183655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2090" y="1676400"/>
            <a:ext cx="6962372" cy="2783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209800" y="4800600"/>
            <a:ext cx="5290820" cy="829945"/>
          </a:xfrm>
          <a:prstGeom prst="rect">
            <a:avLst/>
          </a:prstGeom>
          <a:noFill/>
        </p:spPr>
        <p:txBody>
          <a:bodyPr wrap="none" rtlCol="0">
            <a:spAutoFit/>
          </a:bodyPr>
          <a:lstStyle/>
          <a:p>
            <a:r>
              <a:rPr lang="en-US" sz="2400">
                <a:latin typeface="Times New Roman" panose="02020603050405020304" pitchFamily="18" charset="0"/>
                <a:cs typeface="Times New Roman" panose="02020603050405020304" pitchFamily="18" charset="0"/>
              </a:rPr>
              <a:t>1/ Minh ơi, đừng làm vậy nguy hiểm đấy!</a:t>
            </a:r>
          </a:p>
          <a:p>
            <a:endParaRPr lang="en-US" sz="2400">
              <a:latin typeface="Times New Roman" panose="02020603050405020304" pitchFamily="18" charset="0"/>
              <a:cs typeface="Times New Roman" panose="02020603050405020304" pitchFamily="18" charset="0"/>
            </a:endParaRPr>
          </a:p>
        </p:txBody>
      </p:sp>
      <p:sp>
        <p:nvSpPr>
          <p:cNvPr id="3" name="Rectangle 2"/>
          <p:cNvSpPr/>
          <p:nvPr/>
        </p:nvSpPr>
        <p:spPr>
          <a:xfrm>
            <a:off x="2209800" y="5439059"/>
            <a:ext cx="5461635" cy="460375"/>
          </a:xfrm>
          <a:prstGeom prst="rect">
            <a:avLst/>
          </a:prstGeom>
        </p:spPr>
        <p:txBody>
          <a:bodyPr wrap="none">
            <a:spAutoFit/>
          </a:bodyPr>
          <a:lstStyle/>
          <a:p>
            <a:r>
              <a:rPr lang="vi-VN" sz="2400">
                <a:latin typeface="Times New Roman" panose="02020603050405020304" pitchFamily="18" charset="0"/>
                <a:cs typeface="Times New Roman" panose="02020603050405020304" pitchFamily="18" charset="0"/>
              </a:rPr>
              <a:t>2/ Minh ơi, bạn hãy nhờ người lớn lấy giúp</a:t>
            </a:r>
          </a:p>
        </p:txBody>
      </p:sp>
      <p:sp>
        <p:nvSpPr>
          <p:cNvPr id="5" name="Rectangle 4"/>
          <p:cNvSpPr/>
          <p:nvPr/>
        </p:nvSpPr>
        <p:spPr>
          <a:xfrm>
            <a:off x="2209800" y="5943600"/>
            <a:ext cx="4405630" cy="460375"/>
          </a:xfrm>
          <a:prstGeom prst="rect">
            <a:avLst/>
          </a:prstGeom>
        </p:spPr>
        <p:txBody>
          <a:bodyPr wrap="none">
            <a:spAutoFit/>
          </a:bodyPr>
          <a:lstStyle/>
          <a:p>
            <a:r>
              <a:rPr lang="en-US" sz="2400">
                <a:latin typeface="Times New Roman" panose="02020603050405020304" pitchFamily="18" charset="0"/>
                <a:cs typeface="Times New Roman" panose="02020603050405020304" pitchFamily="18" charset="0"/>
              </a:rPr>
              <a:t>3/ Minh ơi, cẩn thận điện giật nhé!</a:t>
            </a: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217"/>
                                        </p:tgtEl>
                                        <p:attrNameLst>
                                          <p:attrName>style.visibility</p:attrName>
                                        </p:attrNameLst>
                                      </p:cBhvr>
                                      <p:to>
                                        <p:strVal val="visible"/>
                                      </p:to>
                                    </p:set>
                                    <p:anim calcmode="lin" valueType="num">
                                      <p:cBhvr additive="base">
                                        <p:cTn id="7" dur="500" fill="hold"/>
                                        <p:tgtEl>
                                          <p:spTgt spid="9217"/>
                                        </p:tgtEl>
                                        <p:attrNameLst>
                                          <p:attrName>ppt_x</p:attrName>
                                        </p:attrNameLst>
                                      </p:cBhvr>
                                      <p:tavLst>
                                        <p:tav tm="0">
                                          <p:val>
                                            <p:strVal val="#ppt_x"/>
                                          </p:val>
                                        </p:tav>
                                        <p:tav tm="100000">
                                          <p:val>
                                            <p:strVal val="#ppt_x"/>
                                          </p:val>
                                        </p:tav>
                                      </p:tavLst>
                                    </p:anim>
                                    <p:anim calcmode="lin" valueType="num">
                                      <p:cBhvr additive="base">
                                        <p:cTn id="8" dur="500" fill="hold"/>
                                        <p:tgtEl>
                                          <p:spTgt spid="92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33670"/>
            <a:ext cx="5123183" cy="191275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410335" y="4493260"/>
            <a:ext cx="6819265" cy="1753235"/>
          </a:xfrm>
          <a:prstGeom prst="rect">
            <a:avLst/>
          </a:prstGeom>
        </p:spPr>
        <p:txBody>
          <a:bodyPr wrap="square">
            <a:spAutoFit/>
          </a:bodyPr>
          <a:lstStyle/>
          <a:p>
            <a:pPr algn="just"/>
            <a:r>
              <a:rPr lang="en-US" sz="3600" i="1">
                <a:latin typeface="Times New Roman" panose="02020603050405020304" pitchFamily="18" charset="0"/>
                <a:cs typeface="Times New Roman" panose="02020603050405020304" pitchFamily="18" charset="0"/>
              </a:rPr>
              <a:t>Kết luận:</a:t>
            </a:r>
            <a:r>
              <a:rPr lang="en-US" sz="3600">
                <a:latin typeface="Times New Roman" panose="02020603050405020304" pitchFamily="18" charset="0"/>
                <a:cs typeface="Times New Roman" panose="02020603050405020304" pitchFamily="18" charset="0"/>
              </a:rPr>
              <a:t> Em thực hiện phòng, tránh bị điện giật để đảm bảo an toàn cho bản thân và người khác.</a:t>
            </a:r>
          </a:p>
        </p:txBody>
      </p:sp>
      <p:sp>
        <p:nvSpPr>
          <p:cNvPr id="5" name="Text Box 4"/>
          <p:cNvSpPr txBox="1"/>
          <p:nvPr/>
        </p:nvSpPr>
        <p:spPr>
          <a:xfrm>
            <a:off x="1198245" y="2117090"/>
            <a:ext cx="6685915" cy="829945"/>
          </a:xfrm>
          <a:prstGeom prst="rect">
            <a:avLst/>
          </a:prstGeom>
          <a:noFill/>
        </p:spPr>
        <p:txBody>
          <a:bodyPr wrap="square" rtlCol="0">
            <a:spAutoFit/>
          </a:bodyPr>
          <a:lstStyle/>
          <a:p>
            <a:pPr algn="just"/>
            <a:r>
              <a:rPr lang="en-US" sz="2400">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Em thực hiện được một số cách đơn giản và phù hợp để phòng, tránh bị điện giật</a:t>
            </a:r>
          </a:p>
        </p:txBody>
      </p:sp>
    </p:spTree>
  </p:cSld>
  <p:clrMapOvr>
    <a:masterClrMapping/>
  </p:clrMapOvr>
  <p:transition>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1672" y="21265"/>
            <a:ext cx="5585451" cy="160795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3456" y="3124200"/>
            <a:ext cx="595202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1755"/>
            <a:ext cx="9144000" cy="6795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Box 4"/>
          <p:cNvSpPr txBox="1">
            <a:spLocks noChangeArrowheads="1"/>
          </p:cNvSpPr>
          <p:nvPr/>
        </p:nvSpPr>
        <p:spPr bwMode="auto">
          <a:xfrm>
            <a:off x="2259330" y="2269490"/>
            <a:ext cx="4027170"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4000" b="1" dirty="0" err="1">
                <a:solidFill>
                  <a:srgbClr val="C00000"/>
                </a:solidFill>
                <a:latin typeface="Times New Roman" panose="02020603050405020304" pitchFamily="18" charset="0"/>
                <a:cs typeface="Times New Roman" panose="02020603050405020304" pitchFamily="18" charset="0"/>
              </a:rPr>
              <a:t>Củng</a:t>
            </a:r>
            <a:r>
              <a:rPr lang="en-US" altLang="en-US" sz="4000" b="1" dirty="0">
                <a:solidFill>
                  <a:srgbClr val="C00000"/>
                </a:solidFill>
                <a:latin typeface="Times New Roman" panose="02020603050405020304" pitchFamily="18" charset="0"/>
                <a:cs typeface="Times New Roman" panose="02020603050405020304" pitchFamily="18" charset="0"/>
              </a:rPr>
              <a:t> </a:t>
            </a:r>
            <a:r>
              <a:rPr lang="en-US" altLang="en-US" sz="4000" b="1" dirty="0" err="1">
                <a:solidFill>
                  <a:srgbClr val="C00000"/>
                </a:solidFill>
                <a:latin typeface="Times New Roman" panose="02020603050405020304" pitchFamily="18" charset="0"/>
                <a:cs typeface="Times New Roman" panose="02020603050405020304" pitchFamily="18" charset="0"/>
              </a:rPr>
              <a:t>cố</a:t>
            </a:r>
            <a:r>
              <a:rPr lang="en-US" altLang="en-US" sz="4000" b="1" dirty="0">
                <a:solidFill>
                  <a:srgbClr val="C00000"/>
                </a:solidFill>
                <a:latin typeface="Times New Roman" panose="02020603050405020304" pitchFamily="18" charset="0"/>
                <a:cs typeface="Times New Roman" panose="02020603050405020304" pitchFamily="18" charset="0"/>
              </a:rPr>
              <a:t> - </a:t>
            </a:r>
            <a:r>
              <a:rPr lang="en-US" altLang="en-US" sz="4000" b="1" dirty="0" err="1">
                <a:solidFill>
                  <a:srgbClr val="C00000"/>
                </a:solidFill>
                <a:latin typeface="Times New Roman" panose="02020603050405020304" pitchFamily="18" charset="0"/>
                <a:cs typeface="Times New Roman" panose="02020603050405020304" pitchFamily="18" charset="0"/>
              </a:rPr>
              <a:t>Dặn</a:t>
            </a:r>
            <a:r>
              <a:rPr lang="en-US" altLang="en-US" sz="4000" b="1" dirty="0">
                <a:solidFill>
                  <a:srgbClr val="C00000"/>
                </a:solidFill>
                <a:latin typeface="Times New Roman" panose="02020603050405020304" pitchFamily="18" charset="0"/>
                <a:cs typeface="Times New Roman" panose="02020603050405020304" pitchFamily="18" charset="0"/>
              </a:rPr>
              <a:t> </a:t>
            </a:r>
            <a:r>
              <a:rPr lang="en-US" altLang="en-US" sz="4000" b="1" dirty="0" err="1">
                <a:solidFill>
                  <a:srgbClr val="C00000"/>
                </a:solidFill>
                <a:latin typeface="Times New Roman" panose="02020603050405020304" pitchFamily="18" charset="0"/>
                <a:cs typeface="Times New Roman" panose="02020603050405020304" pitchFamily="18" charset="0"/>
              </a:rPr>
              <a:t>dò</a:t>
            </a:r>
            <a:endParaRPr lang="en-US" altLang="en-US" sz="4000" b="1" dirty="0">
              <a:solidFill>
                <a:srgbClr val="C00000"/>
              </a:solidFill>
              <a:latin typeface="Times New Roman" panose="02020603050405020304" pitchFamily="18" charset="0"/>
              <a:cs typeface="Times New Roman" panose="02020603050405020304" pitchFamily="18" charset="0"/>
            </a:endParaRPr>
          </a:p>
        </p:txBody>
      </p:sp>
      <p:sp>
        <p:nvSpPr>
          <p:cNvPr id="27652" name="TextBox 4"/>
          <p:cNvSpPr txBox="1">
            <a:spLocks noChangeArrowheads="1"/>
          </p:cNvSpPr>
          <p:nvPr/>
        </p:nvSpPr>
        <p:spPr bwMode="auto">
          <a:xfrm>
            <a:off x="2786063" y="2669486"/>
            <a:ext cx="3500437" cy="553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None/>
            </a:pPr>
            <a:endParaRPr lang="en-US" altLang="en-US" sz="3000" b="1"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4"/>
          <a:stretch>
            <a:fillRect/>
          </a:stretch>
        </p:blipFill>
        <p:spPr>
          <a:xfrm>
            <a:off x="0" y="857302"/>
            <a:ext cx="9144239" cy="5143634"/>
          </a:xfrm>
          <a:prstGeom prst="rect">
            <a:avLst/>
          </a:prstGeom>
        </p:spPr>
      </p:pic>
      <p:pic>
        <p:nvPicPr>
          <p:cNvPr id="12" name="图片 11"/>
          <p:cNvPicPr>
            <a:picLocks noChangeAspect="1"/>
          </p:cNvPicPr>
          <p:nvPr/>
        </p:nvPicPr>
        <p:blipFill>
          <a:blip r:embed="rId5"/>
          <a:stretch>
            <a:fillRect/>
          </a:stretch>
        </p:blipFill>
        <p:spPr>
          <a:xfrm flipH="1">
            <a:off x="6766203" y="4240766"/>
            <a:ext cx="2378035" cy="1826834"/>
          </a:xfrm>
          <a:prstGeom prst="rect">
            <a:avLst/>
          </a:prstGeom>
        </p:spPr>
      </p:pic>
      <p:pic>
        <p:nvPicPr>
          <p:cNvPr id="13" name="图片 12"/>
          <p:cNvPicPr>
            <a:picLocks noChangeAspect="1"/>
          </p:cNvPicPr>
          <p:nvPr/>
        </p:nvPicPr>
        <p:blipFill>
          <a:blip r:embed="rId6"/>
          <a:stretch>
            <a:fillRect/>
          </a:stretch>
        </p:blipFill>
        <p:spPr>
          <a:xfrm>
            <a:off x="6766203" y="723975"/>
            <a:ext cx="2442328" cy="1992425"/>
          </a:xfrm>
          <a:prstGeom prst="rect">
            <a:avLst/>
          </a:prstGeom>
        </p:spPr>
      </p:pic>
      <p:pic>
        <p:nvPicPr>
          <p:cNvPr id="14" name="图片 13"/>
          <p:cNvPicPr>
            <a:picLocks noChangeAspect="1"/>
          </p:cNvPicPr>
          <p:nvPr/>
        </p:nvPicPr>
        <p:blipFill>
          <a:blip r:embed="rId7"/>
          <a:stretch>
            <a:fillRect/>
          </a:stretch>
        </p:blipFill>
        <p:spPr>
          <a:xfrm flipH="1">
            <a:off x="184599" y="3656132"/>
            <a:ext cx="1954174" cy="2428074"/>
          </a:xfrm>
          <a:prstGeom prst="rect">
            <a:avLst/>
          </a:prstGeom>
        </p:spPr>
      </p:pic>
      <p:pic>
        <p:nvPicPr>
          <p:cNvPr id="15" name="图片 14"/>
          <p:cNvPicPr>
            <a:picLocks noChangeAspect="1"/>
          </p:cNvPicPr>
          <p:nvPr/>
        </p:nvPicPr>
        <p:blipFill>
          <a:blip r:embed="rId8"/>
          <a:stretch>
            <a:fillRect/>
          </a:stretch>
        </p:blipFill>
        <p:spPr>
          <a:xfrm rot="582822">
            <a:off x="-187084" y="845710"/>
            <a:ext cx="2697540" cy="1748955"/>
          </a:xfrm>
          <a:prstGeom prst="rect">
            <a:avLst/>
          </a:prstGeom>
        </p:spPr>
      </p:pic>
      <p:sp>
        <p:nvSpPr>
          <p:cNvPr id="16" name="MH_Number_1"/>
          <p:cNvSpPr/>
          <p:nvPr>
            <p:custDataLst>
              <p:tags r:id="rId1"/>
            </p:custDataLst>
          </p:nvPr>
        </p:nvSpPr>
        <p:spPr>
          <a:xfrm>
            <a:off x="737338" y="2496677"/>
            <a:ext cx="1519394" cy="1525752"/>
          </a:xfrm>
          <a:prstGeom prst="ellipse">
            <a:avLst/>
          </a:prstGeom>
          <a:solidFill>
            <a:srgbClr val="6DC1B5"/>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endParaRPr lang="en-US" altLang="zh-CN" sz="1050" b="1" noProof="1">
              <a:solidFill>
                <a:schemeClr val="bg1"/>
              </a:solidFill>
              <a:latin typeface="Arial-Rounded" panose="020B0500000000000000" pitchFamily="34" charset="-93"/>
              <a:ea typeface="Arial-Rounded" panose="020B0500000000000000" pitchFamily="34" charset="-93"/>
              <a:cs typeface="Arial-Rounded" panose="020B0500000000000000" pitchFamily="34" charset="-93"/>
              <a:sym typeface="Arial" panose="020B0604020202020204" pitchFamily="34" charset="0"/>
            </a:endParaRPr>
          </a:p>
        </p:txBody>
      </p:sp>
      <p:pic>
        <p:nvPicPr>
          <p:cNvPr id="18" name="图片 17"/>
          <p:cNvPicPr>
            <a:picLocks noChangeAspect="1"/>
          </p:cNvPicPr>
          <p:nvPr/>
        </p:nvPicPr>
        <p:blipFill>
          <a:blip r:embed="rId9" cstate="screen"/>
          <a:stretch>
            <a:fillRect/>
          </a:stretch>
        </p:blipFill>
        <p:spPr>
          <a:xfrm>
            <a:off x="2138404" y="1525905"/>
            <a:ext cx="1250612" cy="1084868"/>
          </a:xfrm>
          <a:prstGeom prst="rect">
            <a:avLst/>
          </a:prstGeom>
        </p:spPr>
      </p:pic>
      <p:sp>
        <p:nvSpPr>
          <p:cNvPr id="19" name="矩形 18"/>
          <p:cNvSpPr/>
          <p:nvPr/>
        </p:nvSpPr>
        <p:spPr>
          <a:xfrm>
            <a:off x="2138680" y="2905125"/>
            <a:ext cx="6381115" cy="2493010"/>
          </a:xfrm>
          <a:prstGeom prst="rect">
            <a:avLst/>
          </a:prstGeom>
        </p:spPr>
        <p:txBody>
          <a:bodyPr wrap="square" lIns="0" tIns="0" rIns="0" bIns="0">
            <a:spAutoFit/>
          </a:bodyPr>
          <a:lstStyle/>
          <a:p>
            <a:pPr algn="ctr" eaLnBrk="1" hangingPunct="1">
              <a:defRPr/>
            </a:pPr>
            <a:r>
              <a:rPr lang="en-US" sz="5400" b="1" noProof="1">
                <a:solidFill>
                  <a:srgbClr val="6DC1B5"/>
                </a:solidFill>
                <a:latin typeface="Arial-Rounded" panose="020B0500000000000000" pitchFamily="34" charset="-93"/>
                <a:ea typeface="Arial-Rounded" panose="020B0500000000000000" pitchFamily="34" charset="-93"/>
                <a:cs typeface="Arial-Rounded" panose="020B0500000000000000" pitchFamily="34" charset="-93"/>
                <a:sym typeface="Arial" panose="020B0604020202020204" pitchFamily="34" charset="0"/>
              </a:rPr>
              <a:t>Bài 28</a:t>
            </a:r>
          </a:p>
          <a:p>
            <a:pPr algn="ctr" eaLnBrk="1" hangingPunct="1">
              <a:defRPr/>
            </a:pPr>
            <a:r>
              <a:rPr lang="en-US" sz="5400" b="1" noProof="1">
                <a:ln w="22225">
                  <a:solidFill>
                    <a:schemeClr val="accent2"/>
                  </a:solidFill>
                  <a:prstDash val="solid"/>
                </a:ln>
                <a:solidFill>
                  <a:schemeClr val="accent2">
                    <a:lumMod val="40000"/>
                    <a:lumOff val="60000"/>
                  </a:schemeClr>
                </a:solidFill>
                <a:effectLst/>
                <a:latin typeface="Arial-Rounded" panose="020B0500000000000000" pitchFamily="34" charset="-93"/>
                <a:ea typeface="Arial-Rounded" panose="020B0500000000000000" pitchFamily="34" charset="-93"/>
                <a:cs typeface="Arial-Rounded" panose="020B0500000000000000" pitchFamily="34" charset="-93"/>
                <a:sym typeface="Arial" panose="020B0604020202020204" pitchFamily="34" charset="0"/>
              </a:rPr>
              <a:t>Phòng chống điện giật</a:t>
            </a:r>
          </a:p>
        </p:txBody>
      </p:sp>
      <p:grpSp>
        <p:nvGrpSpPr>
          <p:cNvPr id="21" name="组合 20"/>
          <p:cNvGrpSpPr/>
          <p:nvPr/>
        </p:nvGrpSpPr>
        <p:grpSpPr>
          <a:xfrm>
            <a:off x="3679344" y="1494341"/>
            <a:ext cx="3216981" cy="1222335"/>
            <a:chOff x="2802618" y="3136900"/>
            <a:chExt cx="6578600" cy="1018073"/>
          </a:xfrm>
        </p:grpSpPr>
        <p:cxnSp>
          <p:nvCxnSpPr>
            <p:cNvPr id="22" name="直接连接符 21"/>
            <p:cNvCxnSpPr/>
            <p:nvPr/>
          </p:nvCxnSpPr>
          <p:spPr>
            <a:xfrm>
              <a:off x="2802618" y="3136900"/>
              <a:ext cx="6578600" cy="0"/>
            </a:xfrm>
            <a:prstGeom prst="line">
              <a:avLst/>
            </a:prstGeom>
            <a:ln>
              <a:solidFill>
                <a:srgbClr val="6DC1B5"/>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2802618" y="4154973"/>
              <a:ext cx="6578600" cy="0"/>
            </a:xfrm>
            <a:prstGeom prst="line">
              <a:avLst/>
            </a:prstGeom>
            <a:ln>
              <a:solidFill>
                <a:srgbClr val="6DC1B5"/>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349" y="975153"/>
            <a:ext cx="4460234" cy="8614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729" y="2209800"/>
            <a:ext cx="8415846" cy="1780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600200" y="4267200"/>
            <a:ext cx="6477000" cy="1198880"/>
          </a:xfrm>
          <a:prstGeom prst="rect">
            <a:avLst/>
          </a:prstGeom>
          <a:noFill/>
        </p:spPr>
        <p:txBody>
          <a:bodyPr wrap="square" rtlCol="0">
            <a:spAutoFit/>
          </a:bodyPr>
          <a:lstStyle/>
          <a:p>
            <a:pPr algn="just"/>
            <a:r>
              <a:rPr lang="vi-VN"/>
              <a:t>HS quan sát và trả lời thật nhanh bằng dấu hiệu tay (ngón tay cái chỉ lên trời với các bức tranh làm em cảm thấy an toàn; ngón tay cái chỉ xuống dưới với các bức tranh tình huống em cảm thấy nguy hiểm</a:t>
            </a:r>
            <a:r>
              <a:rPr lang="en-US"/>
              <a:t>)</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1"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grpId="0" nodeType="clickEffect">
                                  <p:stCondLst>
                                    <p:cond delay="0"/>
                                  </p:stCondLst>
                                  <p:childTnLst>
                                    <p:anim calcmode="lin" valueType="num">
                                      <p:cBhvr additive="base">
                                        <p:cTn id="16" dur="500"/>
                                        <p:tgtEl>
                                          <p:spTgt spid="2"/>
                                        </p:tgtEl>
                                        <p:attrNameLst>
                                          <p:attrName>ppt_x</p:attrName>
                                        </p:attrNameLst>
                                      </p:cBhvr>
                                      <p:tavLst>
                                        <p:tav tm="0">
                                          <p:val>
                                            <p:strVal val="ppt_x"/>
                                          </p:val>
                                        </p:tav>
                                        <p:tav tm="100000">
                                          <p:val>
                                            <p:strVal val="ppt_x"/>
                                          </p:val>
                                        </p:tav>
                                      </p:tavLst>
                                    </p:anim>
                                    <p:anim calcmode="lin" valueType="num">
                                      <p:cBhvr additive="base">
                                        <p:cTn id="17" dur="500"/>
                                        <p:tgtEl>
                                          <p:spTgt spid="2"/>
                                        </p:tgtEl>
                                        <p:attrNameLst>
                                          <p:attrName>ppt_y</p:attrName>
                                        </p:attrNameLst>
                                      </p:cBhvr>
                                      <p:tavLst>
                                        <p:tav tm="0">
                                          <p:val>
                                            <p:strVal val="ppt_y"/>
                                          </p:val>
                                        </p:tav>
                                        <p:tav tm="100000">
                                          <p:val>
                                            <p:strVal val="1+ppt_h/2"/>
                                          </p:val>
                                        </p:tav>
                                      </p:tavLst>
                                    </p:anim>
                                    <p:set>
                                      <p:cBhvr>
                                        <p:cTn id="18"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1883" y="536208"/>
            <a:ext cx="4460234" cy="8614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2471737"/>
            <a:ext cx="4267200" cy="3319463"/>
          </a:xfrm>
          <a:prstGeom prst="rect">
            <a:avLst/>
          </a:prstGeom>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0383" y="2819400"/>
            <a:ext cx="2438400" cy="2362200"/>
          </a:xfrm>
          <a:prstGeom prst="rect">
            <a:avLst/>
          </a:prstGeom>
        </p:spPr>
      </p:pic>
      <p:sp>
        <p:nvSpPr>
          <p:cNvPr id="20" name="TextBox 19"/>
          <p:cNvSpPr txBox="1"/>
          <p:nvPr/>
        </p:nvSpPr>
        <p:spPr>
          <a:xfrm>
            <a:off x="2339349" y="6019800"/>
            <a:ext cx="882165" cy="369332"/>
          </a:xfrm>
          <a:prstGeom prst="rect">
            <a:avLst/>
          </a:prstGeom>
          <a:noFill/>
        </p:spPr>
        <p:txBody>
          <a:bodyPr wrap="none" rtlCol="0">
            <a:spAutoFit/>
          </a:bodyPr>
          <a:lstStyle/>
          <a:p>
            <a:r>
              <a:rPr lang="en-US"/>
              <a:t>Tranh 1</a:t>
            </a:r>
          </a:p>
        </p:txBody>
      </p:sp>
      <p:sp>
        <p:nvSpPr>
          <p:cNvPr id="22" name="TextBox 21"/>
          <p:cNvSpPr txBox="1"/>
          <p:nvPr/>
        </p:nvSpPr>
        <p:spPr>
          <a:xfrm>
            <a:off x="6278801" y="6019800"/>
            <a:ext cx="882165" cy="369332"/>
          </a:xfrm>
          <a:prstGeom prst="rect">
            <a:avLst/>
          </a:prstGeom>
          <a:noFill/>
        </p:spPr>
        <p:txBody>
          <a:bodyPr wrap="none" rtlCol="0">
            <a:spAutoFit/>
          </a:bodyPr>
          <a:lstStyle/>
          <a:p>
            <a:r>
              <a:rPr lang="en-US"/>
              <a:t>Tranh 2</a:t>
            </a: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4900" y="-76200"/>
            <a:ext cx="6934200" cy="168415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2339349" y="6019800"/>
            <a:ext cx="882165" cy="369332"/>
          </a:xfrm>
          <a:prstGeom prst="rect">
            <a:avLst/>
          </a:prstGeom>
          <a:noFill/>
        </p:spPr>
        <p:txBody>
          <a:bodyPr wrap="none" rtlCol="0">
            <a:spAutoFit/>
          </a:bodyPr>
          <a:lstStyle/>
          <a:p>
            <a:r>
              <a:rPr lang="en-US"/>
              <a:t>Tranh 3</a:t>
            </a:r>
          </a:p>
        </p:txBody>
      </p:sp>
      <p:sp>
        <p:nvSpPr>
          <p:cNvPr id="22" name="TextBox 21"/>
          <p:cNvSpPr txBox="1"/>
          <p:nvPr/>
        </p:nvSpPr>
        <p:spPr>
          <a:xfrm>
            <a:off x="6278801" y="6019800"/>
            <a:ext cx="882165" cy="369332"/>
          </a:xfrm>
          <a:prstGeom prst="rect">
            <a:avLst/>
          </a:prstGeom>
          <a:noFill/>
        </p:spPr>
        <p:txBody>
          <a:bodyPr wrap="none" rtlCol="0">
            <a:spAutoFit/>
          </a:bodyPr>
          <a:lstStyle/>
          <a:p>
            <a:r>
              <a:rPr lang="en-US"/>
              <a:t>Tranh 4</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2819400"/>
            <a:ext cx="3629025" cy="2667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7800" y="2819400"/>
            <a:ext cx="3143250" cy="2667000"/>
          </a:xfrm>
          <a:prstGeom prst="rect">
            <a:avLst/>
          </a:prstGeom>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0"/>
            <a:ext cx="7239000" cy="183655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2339349" y="6019800"/>
            <a:ext cx="882165" cy="369332"/>
          </a:xfrm>
          <a:prstGeom prst="rect">
            <a:avLst/>
          </a:prstGeom>
          <a:noFill/>
        </p:spPr>
        <p:txBody>
          <a:bodyPr wrap="none" rtlCol="0">
            <a:spAutoFit/>
          </a:bodyPr>
          <a:lstStyle/>
          <a:p>
            <a:r>
              <a:rPr lang="en-US"/>
              <a:t>Tranh 5</a:t>
            </a:r>
          </a:p>
        </p:txBody>
      </p:sp>
      <p:sp>
        <p:nvSpPr>
          <p:cNvPr id="22" name="TextBox 21"/>
          <p:cNvSpPr txBox="1"/>
          <p:nvPr/>
        </p:nvSpPr>
        <p:spPr>
          <a:xfrm>
            <a:off x="6278801" y="6019800"/>
            <a:ext cx="882165" cy="369332"/>
          </a:xfrm>
          <a:prstGeom prst="rect">
            <a:avLst/>
          </a:prstGeom>
          <a:noFill/>
        </p:spPr>
        <p:txBody>
          <a:bodyPr wrap="none" rtlCol="0">
            <a:spAutoFit/>
          </a:bodyPr>
          <a:lstStyle/>
          <a:p>
            <a:r>
              <a:rPr lang="en-US"/>
              <a:t>Tranh 6</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048" y="2362200"/>
            <a:ext cx="2880351" cy="29718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9200" y="2356338"/>
            <a:ext cx="3429000" cy="31300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1357" y="-76200"/>
            <a:ext cx="7117000" cy="133261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2339349" y="6019800"/>
            <a:ext cx="882165" cy="369332"/>
          </a:xfrm>
          <a:prstGeom prst="rect">
            <a:avLst/>
          </a:prstGeom>
          <a:noFill/>
        </p:spPr>
        <p:txBody>
          <a:bodyPr wrap="none" rtlCol="0">
            <a:spAutoFit/>
          </a:bodyPr>
          <a:lstStyle/>
          <a:p>
            <a:r>
              <a:rPr lang="en-US"/>
              <a:t>Tranh 7</a:t>
            </a:r>
          </a:p>
        </p:txBody>
      </p:sp>
      <p:sp>
        <p:nvSpPr>
          <p:cNvPr id="22" name="TextBox 21"/>
          <p:cNvSpPr txBox="1"/>
          <p:nvPr/>
        </p:nvSpPr>
        <p:spPr>
          <a:xfrm>
            <a:off x="6278801" y="6019800"/>
            <a:ext cx="882165" cy="369332"/>
          </a:xfrm>
          <a:prstGeom prst="rect">
            <a:avLst/>
          </a:prstGeom>
          <a:noFill/>
        </p:spPr>
        <p:txBody>
          <a:bodyPr wrap="none" rtlCol="0">
            <a:spAutoFit/>
          </a:bodyPr>
          <a:lstStyle/>
          <a:p>
            <a:r>
              <a:rPr lang="en-US"/>
              <a:t>Tranh 8</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2362200"/>
            <a:ext cx="3105150" cy="3048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9599" y="2362200"/>
            <a:ext cx="4297601" cy="3505200"/>
          </a:xfrm>
          <a:prstGeom prst="rect">
            <a:avLst/>
          </a:prstGeom>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8860"/>
            <a:ext cx="5504183" cy="197234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762000" y="3105785"/>
            <a:ext cx="8052435" cy="1198880"/>
          </a:xfrm>
          <a:prstGeom prst="rect">
            <a:avLst/>
          </a:prstGeom>
        </p:spPr>
        <p:txBody>
          <a:bodyPr wrap="square">
            <a:spAutoFit/>
          </a:bodyPr>
          <a:lstStyle/>
          <a:p>
            <a:r>
              <a:rPr lang="en-US" sz="3600" i="1">
                <a:latin typeface="Times New Roman" panose="02020603050405020304" pitchFamily="18" charset="0"/>
                <a:cs typeface="Times New Roman" panose="02020603050405020304" pitchFamily="18" charset="0"/>
              </a:rPr>
              <a:t>Kết luận:</a:t>
            </a:r>
            <a:r>
              <a:rPr lang="en-US" sz="3600">
                <a:latin typeface="Times New Roman" panose="02020603050405020304" pitchFamily="18" charset="0"/>
                <a:cs typeface="Times New Roman" panose="02020603050405020304" pitchFamily="18" charset="0"/>
              </a:rPr>
              <a:t> Em cần học cách phòng, tránh điện giật để bảo vệ bản thân.</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8860"/>
            <a:ext cx="6400800" cy="197234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590800"/>
            <a:ext cx="70866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307</Words>
  <Application>Microsoft Office PowerPoint</Application>
  <PresentationFormat>On-screen Show (4:3)</PresentationFormat>
  <Paragraphs>26</Paragraphs>
  <Slides>17</Slides>
  <Notes>2</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17</vt:i4>
      </vt:variant>
    </vt:vector>
  </HeadingPairs>
  <TitlesOfParts>
    <vt:vector size="28" baseType="lpstr">
      <vt:lpstr>等线</vt:lpstr>
      <vt:lpstr>等线 Light</vt:lpstr>
      <vt:lpstr>Arial</vt:lpstr>
      <vt:lpstr>Arial-Rounded</vt:lpstr>
      <vt:lpstr>Calibri</vt:lpstr>
      <vt:lpstr>Calibri Light</vt:lpstr>
      <vt:lpstr>Times New Roman</vt:lpstr>
      <vt:lpstr>Office Theme</vt:lpstr>
      <vt:lpstr>2_Office Theme</vt:lpstr>
      <vt:lpstr>第一PPT，www.1ppt.com</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Trien Pham</cp:lastModifiedBy>
  <cp:revision>18</cp:revision>
  <dcterms:created xsi:type="dcterms:W3CDTF">2006-08-16T00:00:00Z</dcterms:created>
  <dcterms:modified xsi:type="dcterms:W3CDTF">2025-03-18T09:33:27Z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1033-11.2.0.9635</vt:lpwstr>
  </property>
</Properties>
</file>