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93" r:id="rId5"/>
    <p:sldId id="277" r:id="rId6"/>
    <p:sldId id="278" r:id="rId7"/>
    <p:sldId id="296" r:id="rId8"/>
    <p:sldId id="279" r:id="rId9"/>
    <p:sldId id="264" r:id="rId10"/>
    <p:sldId id="295" r:id="rId11"/>
    <p:sldId id="294" r:id="rId12"/>
    <p:sldId id="280" r:id="rId13"/>
    <p:sldId id="265" r:id="rId14"/>
    <p:sldId id="286" r:id="rId15"/>
    <p:sldId id="287" r:id="rId16"/>
    <p:sldId id="288" r:id="rId17"/>
    <p:sldId id="289" r:id="rId18"/>
    <p:sldId id="290" r:id="rId19"/>
    <p:sldId id="291" r:id="rId20"/>
    <p:sldId id="297" r:id="rId21"/>
    <p:sldId id="270" r:id="rId22"/>
    <p:sldId id="281" r:id="rId23"/>
    <p:sldId id="266" r:id="rId24"/>
    <p:sldId id="284" r:id="rId25"/>
    <p:sldId id="285" r:id="rId26"/>
    <p:sldId id="272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8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80" y="446458"/>
            <a:ext cx="9649072" cy="63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10" y="4648446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11" y="5256368"/>
            <a:ext cx="5602021" cy="15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354761" y="1499655"/>
            <a:ext cx="4327846" cy="10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88" y="3218818"/>
            <a:ext cx="2726058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513996" y="-177218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46512" y="-332615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69845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VỀ DỰ GIỜ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882728" y="2980749"/>
            <a:ext cx="7271912" cy="13525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 defTabSz="1216630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645968"/>
            <a:ext cx="9144793" cy="219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924205"/>
            <a:ext cx="5602710" cy="1944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3276600"/>
            <a:ext cx="3200677" cy="4291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-72492"/>
            <a:ext cx="9067800" cy="1596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268" y="-72218"/>
            <a:ext cx="1603387" cy="163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844128144559589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525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105400"/>
            <a:ext cx="9144793" cy="173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562600"/>
            <a:ext cx="4572000" cy="130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4741481"/>
            <a:ext cx="3200677" cy="246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224">
            <a:off x="7391400" y="-49046"/>
            <a:ext cx="1780309" cy="1877846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263</Words>
  <Application>Microsoft Office PowerPoint</Application>
  <PresentationFormat>On-screen Show (4:3)</PresentationFormat>
  <Paragraphs>38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Trien Pham</cp:lastModifiedBy>
  <cp:revision>47</cp:revision>
  <dcterms:created xsi:type="dcterms:W3CDTF">2006-08-16T00:00:00Z</dcterms:created>
  <dcterms:modified xsi:type="dcterms:W3CDTF">2025-03-18T09:29:01Z</dcterms:modified>
</cp:coreProperties>
</file>