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94" r:id="rId3"/>
    <p:sldMasterId id="2147483818" r:id="rId4"/>
    <p:sldMasterId id="2147483842" r:id="rId5"/>
    <p:sldMasterId id="2147483888" r:id="rId6"/>
    <p:sldMasterId id="2147483918" r:id="rId7"/>
    <p:sldMasterId id="2147483931" r:id="rId8"/>
    <p:sldMasterId id="2147483943" r:id="rId9"/>
  </p:sldMasterIdLst>
  <p:notesMasterIdLst>
    <p:notesMasterId r:id="rId31"/>
  </p:notesMasterIdLst>
  <p:sldIdLst>
    <p:sldId id="337" r:id="rId10"/>
    <p:sldId id="359" r:id="rId11"/>
    <p:sldId id="360" r:id="rId12"/>
    <p:sldId id="352" r:id="rId13"/>
    <p:sldId id="338" r:id="rId14"/>
    <p:sldId id="361" r:id="rId15"/>
    <p:sldId id="363" r:id="rId16"/>
    <p:sldId id="365" r:id="rId17"/>
    <p:sldId id="362" r:id="rId18"/>
    <p:sldId id="370" r:id="rId19"/>
    <p:sldId id="368" r:id="rId20"/>
    <p:sldId id="369" r:id="rId21"/>
    <p:sldId id="340" r:id="rId22"/>
    <p:sldId id="371" r:id="rId23"/>
    <p:sldId id="372" r:id="rId24"/>
    <p:sldId id="346" r:id="rId25"/>
    <p:sldId id="313" r:id="rId26"/>
    <p:sldId id="366" r:id="rId27"/>
    <p:sldId id="373" r:id="rId28"/>
    <p:sldId id="274" r:id="rId29"/>
    <p:sldId id="325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43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918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98BF-B9FB-4C63-BED5-E55695925A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4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526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465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471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21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2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471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602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313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590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765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484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13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835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936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833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9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257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42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67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61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96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91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53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6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43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73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9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55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8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49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8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7194244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4171556"/>
      </p:ext>
    </p:extLst>
  </p:cSld>
  <p:clrMapOvr>
    <a:masterClrMapping/>
  </p:clrMapOvr>
  <p:transition advClick="0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7006697"/>
      </p:ext>
    </p:extLst>
  </p:cSld>
  <p:clrMapOvr>
    <a:masterClrMapping/>
  </p:clrMapOvr>
  <p:transition advClick="0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2142464"/>
      </p:ext>
    </p:extLst>
  </p:cSld>
  <p:clrMapOvr>
    <a:masterClrMapping/>
  </p:clrMapOvr>
  <p:transition advClick="0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60619622"/>
      </p:ext>
    </p:extLst>
  </p:cSld>
  <p:clrMapOvr>
    <a:masterClrMapping/>
  </p:clrMapOvr>
  <p:transition advClick="0" advTm="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24676481"/>
      </p:ext>
    </p:extLst>
  </p:cSld>
  <p:clrMapOvr>
    <a:masterClrMapping/>
  </p:clrMapOvr>
  <p:transition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09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250672"/>
      </p:ext>
    </p:extLst>
  </p:cSld>
  <p:clrMapOvr>
    <a:masterClrMapping/>
  </p:clrMapOvr>
  <p:transition advClick="0" advTm="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51496897"/>
      </p:ext>
    </p:extLst>
  </p:cSld>
  <p:clrMapOvr>
    <a:masterClrMapping/>
  </p:clrMapOvr>
  <p:transition advClick="0" advTm="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19507157"/>
      </p:ext>
    </p:extLst>
  </p:cSld>
  <p:clrMapOvr>
    <a:masterClrMapping/>
  </p:clrMapOvr>
  <p:transition advClick="0" advTm="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4337412"/>
      </p:ext>
    </p:extLst>
  </p:cSld>
  <p:clrMapOvr>
    <a:masterClrMapping/>
  </p:clrMapOvr>
  <p:transition advClick="0" advTm="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3778128"/>
      </p:ext>
    </p:extLst>
  </p:cSld>
  <p:clrMapOvr>
    <a:masterClrMapping/>
  </p:clrMapOvr>
  <p:transition advClick="0" advTm="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06310903"/>
      </p:ext>
    </p:extLst>
  </p:cSld>
  <p:clrMapOvr>
    <a:masterClrMapping/>
  </p:clrMapOvr>
  <p:transition advClick="0" advTm="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184654"/>
      </p:ext>
    </p:extLst>
  </p:cSld>
  <p:clrMapOvr>
    <a:masterClrMapping/>
  </p:clrMapOvr>
  <p:transition spd="med" advClick="0" advTm="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864516"/>
      </p:ext>
    </p:extLst>
  </p:cSld>
  <p:clrMapOvr>
    <a:masterClrMapping/>
  </p:clrMapOvr>
  <p:transition spd="med" advClick="0" advTm="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269189"/>
      </p:ext>
    </p:extLst>
  </p:cSld>
  <p:clrMapOvr>
    <a:masterClrMapping/>
  </p:clrMapOvr>
  <p:transition spd="med" advClick="0" advTm="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481754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97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195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3389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115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580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35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37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32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441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68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87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613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9832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484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925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6463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4495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4492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9108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2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33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4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9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18/03/2025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128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ew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18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4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2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919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146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11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258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526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979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421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992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99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321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950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153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95979"/>
      </p:ext>
    </p:extLst>
  </p:cSld>
  <p:clrMapOvr>
    <a:masterClrMapping/>
  </p:clrMapOvr>
  <p:transition spd="slow" advTm="100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7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6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3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52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60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2489-66CD-4978-A862-1FFEADF5DD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7CF96-D1E5-45B4-A371-2B105E9325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69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611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3CAEA-6AA5-44FA-9139-CB9902B4C3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4B27-20C9-44C0-8ED6-5AE253F35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563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9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72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61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44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34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523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606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96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E156E-74B8-4706-9783-D13263A778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9161A-CC23-471B-9A4F-BCFCAFB470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990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3" y="2133601"/>
            <a:ext cx="9607551" cy="60340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50" y="2133601"/>
            <a:ext cx="9609667" cy="60340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CF5C5-9ED8-433B-BEBC-19D969BD57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F6F4B-7BB4-4902-B358-CE227B72F6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60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940" indent="0">
              <a:buNone/>
              <a:defRPr sz="1800" b="1"/>
            </a:lvl2pPr>
            <a:lvl3pPr marL="817245" indent="0">
              <a:buNone/>
              <a:defRPr sz="1600" b="1"/>
            </a:lvl3pPr>
            <a:lvl4pPr marL="1226185" indent="0">
              <a:buNone/>
              <a:defRPr sz="1400" b="1"/>
            </a:lvl4pPr>
            <a:lvl5pPr marL="1634490" indent="0">
              <a:buNone/>
              <a:defRPr sz="1400" b="1"/>
            </a:lvl5pPr>
            <a:lvl6pPr marL="2043430" indent="0">
              <a:buNone/>
              <a:defRPr sz="1400" b="1"/>
            </a:lvl6pPr>
            <a:lvl7pPr marL="2452370" indent="0">
              <a:buNone/>
              <a:defRPr sz="1400" b="1"/>
            </a:lvl7pPr>
            <a:lvl8pPr marL="2860675" indent="0">
              <a:buNone/>
              <a:defRPr sz="1400" b="1"/>
            </a:lvl8pPr>
            <a:lvl9pPr marL="326961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940" indent="0">
              <a:buNone/>
              <a:defRPr sz="1800" b="1"/>
            </a:lvl2pPr>
            <a:lvl3pPr marL="817245" indent="0">
              <a:buNone/>
              <a:defRPr sz="1600" b="1"/>
            </a:lvl3pPr>
            <a:lvl4pPr marL="1226185" indent="0">
              <a:buNone/>
              <a:defRPr sz="1400" b="1"/>
            </a:lvl4pPr>
            <a:lvl5pPr marL="1634490" indent="0">
              <a:buNone/>
              <a:defRPr sz="1400" b="1"/>
            </a:lvl5pPr>
            <a:lvl6pPr marL="2043430" indent="0">
              <a:buNone/>
              <a:defRPr sz="1400" b="1"/>
            </a:lvl6pPr>
            <a:lvl7pPr marL="2452370" indent="0">
              <a:buNone/>
              <a:defRPr sz="1400" b="1"/>
            </a:lvl7pPr>
            <a:lvl8pPr marL="2860675" indent="0">
              <a:buNone/>
              <a:defRPr sz="1400" b="1"/>
            </a:lvl8pPr>
            <a:lvl9pPr marL="326961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B05B6-1664-433F-8FD7-F37B51F7C5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5831F-AE31-4CB1-942B-CBD77CCABC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536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A22FA-5A95-4751-AF5C-23FB71A793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3F047-1171-4A01-93A2-790F8EEC62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053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B5C8A-761D-412D-87BB-F30A236306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7A788-137C-4AE5-853B-37F099F98A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341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08940" indent="0">
              <a:buNone/>
              <a:defRPr sz="1100"/>
            </a:lvl2pPr>
            <a:lvl3pPr marL="817245" indent="0">
              <a:buNone/>
              <a:defRPr sz="900"/>
            </a:lvl3pPr>
            <a:lvl4pPr marL="1226185" indent="0">
              <a:buNone/>
              <a:defRPr sz="800"/>
            </a:lvl4pPr>
            <a:lvl5pPr marL="1634490" indent="0">
              <a:buNone/>
              <a:defRPr sz="800"/>
            </a:lvl5pPr>
            <a:lvl6pPr marL="2043430" indent="0">
              <a:buNone/>
              <a:defRPr sz="800"/>
            </a:lvl6pPr>
            <a:lvl7pPr marL="2452370" indent="0">
              <a:buNone/>
              <a:defRPr sz="800"/>
            </a:lvl7pPr>
            <a:lvl8pPr marL="2860675" indent="0">
              <a:buNone/>
              <a:defRPr sz="800"/>
            </a:lvl8pPr>
            <a:lvl9pPr marL="32696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1EF0A-025A-41DB-9E04-9DCD5D226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8909-B6D8-44E7-80CE-C57B59CEEE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541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940" indent="0">
              <a:buNone/>
              <a:defRPr sz="2500"/>
            </a:lvl2pPr>
            <a:lvl3pPr marL="817245" indent="0">
              <a:buNone/>
              <a:defRPr sz="2100"/>
            </a:lvl3pPr>
            <a:lvl4pPr marL="1226185" indent="0">
              <a:buNone/>
              <a:defRPr sz="1800"/>
            </a:lvl4pPr>
            <a:lvl5pPr marL="1634490" indent="0">
              <a:buNone/>
              <a:defRPr sz="1800"/>
            </a:lvl5pPr>
            <a:lvl6pPr marL="2043430" indent="0">
              <a:buNone/>
              <a:defRPr sz="1800"/>
            </a:lvl6pPr>
            <a:lvl7pPr marL="2452370" indent="0">
              <a:buNone/>
              <a:defRPr sz="1800"/>
            </a:lvl7pPr>
            <a:lvl8pPr marL="2860675" indent="0">
              <a:buNone/>
              <a:defRPr sz="1800"/>
            </a:lvl8pPr>
            <a:lvl9pPr marL="3269615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08940" indent="0">
              <a:buNone/>
              <a:defRPr sz="1100"/>
            </a:lvl2pPr>
            <a:lvl3pPr marL="817245" indent="0">
              <a:buNone/>
              <a:defRPr sz="900"/>
            </a:lvl3pPr>
            <a:lvl4pPr marL="1226185" indent="0">
              <a:buNone/>
              <a:defRPr sz="800"/>
            </a:lvl4pPr>
            <a:lvl5pPr marL="1634490" indent="0">
              <a:buNone/>
              <a:defRPr sz="800"/>
            </a:lvl5pPr>
            <a:lvl6pPr marL="2043430" indent="0">
              <a:buNone/>
              <a:defRPr sz="800"/>
            </a:lvl6pPr>
            <a:lvl7pPr marL="2452370" indent="0">
              <a:buNone/>
              <a:defRPr sz="800"/>
            </a:lvl7pPr>
            <a:lvl8pPr marL="2860675" indent="0">
              <a:buNone/>
              <a:defRPr sz="800"/>
            </a:lvl8pPr>
            <a:lvl9pPr marL="32696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0267E-5BD0-476F-8525-CF58CBFF9D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5B120-4B2E-43DF-B7FF-C42AACB8D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528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56009-32C6-4FFF-9068-FA0B961B9C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AC19E-A2D3-4285-9F51-0E758B690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952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46400" y="366714"/>
            <a:ext cx="4853517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1" y="366714"/>
            <a:ext cx="1436370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21A82-00CC-4AC9-A1B0-BF6327C88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A8643-5D4D-43B3-A1EA-46280B8B21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35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7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5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7750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4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7" r:id="rId4"/>
    <p:sldLayoutId id="2147483848" r:id="rId5"/>
  </p:sldLayoutIdLst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2451" rtl="0" fontAlgn="base">
        <a:spcBef>
          <a:spcPct val="0"/>
        </a:spcBef>
        <a:spcAft>
          <a:spcPct val="0"/>
        </a:spcAft>
        <a:defRPr sz="589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573375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1146751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720126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2293501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453922" indent="-453922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4264" kern="1200">
          <a:solidFill>
            <a:schemeClr val="tx1"/>
          </a:solidFill>
          <a:latin typeface="+mn-lt"/>
          <a:ea typeface="+mn-ea"/>
          <a:cs typeface="+mn-cs"/>
        </a:defRPr>
      </a:lvl1pPr>
      <a:lvl2pPr marL="985490" indent="-378268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763" kern="1200">
          <a:solidFill>
            <a:schemeClr val="tx1"/>
          </a:solidFill>
          <a:latin typeface="+mn-lt"/>
          <a:ea typeface="+mn-ea"/>
          <a:cs typeface="+mn-cs"/>
        </a:defRPr>
      </a:lvl2pPr>
      <a:lvl3pPr marL="1517055" indent="-302615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3pPr>
      <a:lvl4pPr marL="2122286" indent="-302615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633" kern="1200">
          <a:solidFill>
            <a:schemeClr val="tx1"/>
          </a:solidFill>
          <a:latin typeface="+mn-lt"/>
          <a:ea typeface="+mn-ea"/>
          <a:cs typeface="+mn-cs"/>
        </a:defRPr>
      </a:lvl4pPr>
      <a:lvl5pPr marL="2729506" indent="-302615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633" kern="1200">
          <a:solidFill>
            <a:schemeClr val="tx1"/>
          </a:solidFill>
          <a:latin typeface="+mn-lt"/>
          <a:ea typeface="+mn-ea"/>
          <a:cs typeface="+mn-cs"/>
        </a:defRPr>
      </a:lvl5pPr>
      <a:lvl6pPr marL="3337734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6pPr>
      <a:lvl7pPr marL="3944593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7pPr>
      <a:lvl8pPr marL="4551454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8pPr>
      <a:lvl9pPr marL="5158315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1pPr>
      <a:lvl2pPr marL="606859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2pPr>
      <a:lvl3pPr marL="1213722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3pPr>
      <a:lvl4pPr marL="1820581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4pPr>
      <a:lvl5pPr marL="2427442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5pPr>
      <a:lvl6pPr marL="3034303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6pPr>
      <a:lvl7pPr marL="3641164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7pPr>
      <a:lvl8pPr marL="4248023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8pPr>
      <a:lvl9pPr marL="4854884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0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870" r:id="rId23"/>
    <p:sldLayoutId id="2147483871" r:id="rId24"/>
    <p:sldLayoutId id="2147483873" r:id="rId25"/>
    <p:sldLayoutId id="2147483874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3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899" y="275035"/>
            <a:ext cx="1097220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669" tIns="72335" rIns="144669" bIns="7233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899" y="1600200"/>
            <a:ext cx="10972203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669" tIns="72335" rIns="144669" bIns="7233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899" y="6356751"/>
            <a:ext cx="2845000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50A016-0F52-4558-9B0C-FA7FB6471B6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256" y="6356751"/>
            <a:ext cx="3861497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101" y="6356751"/>
            <a:ext cx="2845000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28E745-5F81-426B-B9AA-40C01CB277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ctr" defTabSz="81661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2pPr>
      <a:lvl3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3pPr>
      <a:lvl4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4pPr>
      <a:lvl5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5pPr>
      <a:lvl6pPr marL="25844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6pPr>
      <a:lvl7pPr marL="51625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7pPr>
      <a:lvl8pPr marL="774700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8pPr>
      <a:lvl9pPr marL="103314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06070" indent="-306070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575" indent="-2546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8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02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896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900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620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514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408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94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724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618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449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43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237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67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961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97BC31-D7C2-4871-BF37-6EA6114617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0E44FF-5ED0-4D95-A1D9-170A2076F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" y="0"/>
            <a:ext cx="12160956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6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11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w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12" name="Group 550"/>
          <p:cNvGrpSpPr>
            <a:grpSpLocks/>
          </p:cNvGrpSpPr>
          <p:nvPr/>
        </p:nvGrpSpPr>
        <p:grpSpPr bwMode="auto">
          <a:xfrm>
            <a:off x="2794030" y="2899983"/>
            <a:ext cx="1301949" cy="1301024"/>
            <a:chOff x="295" y="3475"/>
            <a:chExt cx="1407" cy="1407"/>
          </a:xfrm>
        </p:grpSpPr>
        <p:sp>
          <p:nvSpPr>
            <p:cNvPr id="1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14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5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grpSp>
            <p:nvGrpSpPr>
              <p:cNvPr id="16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7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4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4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4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3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4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3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8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8" name="Group 550"/>
          <p:cNvGrpSpPr>
            <a:grpSpLocks/>
          </p:cNvGrpSpPr>
          <p:nvPr/>
        </p:nvGrpSpPr>
        <p:grpSpPr bwMode="auto">
          <a:xfrm>
            <a:off x="664792" y="367377"/>
            <a:ext cx="1301949" cy="1301024"/>
            <a:chOff x="295" y="3475"/>
            <a:chExt cx="1407" cy="1407"/>
          </a:xfrm>
        </p:grpSpPr>
        <p:sp>
          <p:nvSpPr>
            <p:cNvPr id="4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5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5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grpSp>
            <p:nvGrpSpPr>
              <p:cNvPr id="5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5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6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7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8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7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7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7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7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7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5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6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6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6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6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5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6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5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5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83" name="Group 550"/>
          <p:cNvGrpSpPr>
            <a:grpSpLocks/>
          </p:cNvGrpSpPr>
          <p:nvPr/>
        </p:nvGrpSpPr>
        <p:grpSpPr bwMode="auto">
          <a:xfrm>
            <a:off x="6498426" y="3062955"/>
            <a:ext cx="1301949" cy="1301024"/>
            <a:chOff x="295" y="3475"/>
            <a:chExt cx="1407" cy="1407"/>
          </a:xfrm>
        </p:grpSpPr>
        <p:sp>
          <p:nvSpPr>
            <p:cNvPr id="84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85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86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grpSp>
            <p:nvGrpSpPr>
              <p:cNvPr id="87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88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0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1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1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1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1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0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1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0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0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9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9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0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0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9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9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9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9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18" name="Group 550"/>
          <p:cNvGrpSpPr>
            <a:grpSpLocks/>
          </p:cNvGrpSpPr>
          <p:nvPr/>
        </p:nvGrpSpPr>
        <p:grpSpPr bwMode="auto">
          <a:xfrm>
            <a:off x="8081791" y="1372919"/>
            <a:ext cx="1301949" cy="1301024"/>
            <a:chOff x="295" y="3475"/>
            <a:chExt cx="1407" cy="1407"/>
          </a:xfrm>
        </p:grpSpPr>
        <p:sp>
          <p:nvSpPr>
            <p:cNvPr id="11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12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2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grpSp>
            <p:nvGrpSpPr>
              <p:cNvPr id="12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2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3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4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5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4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4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4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4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4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2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13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3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3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3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2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12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13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2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12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153" name="图片 1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44400"/>
          <a:stretch/>
        </p:blipFill>
        <p:spPr>
          <a:xfrm>
            <a:off x="6243236" y="2999902"/>
            <a:ext cx="5978841" cy="3800747"/>
          </a:xfrm>
          <a:prstGeom prst="rect">
            <a:avLst/>
          </a:prstGeom>
        </p:spPr>
      </p:pic>
      <p:pic>
        <p:nvPicPr>
          <p:cNvPr id="154" name="图片 15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7" t="71000" r="20067"/>
          <a:stretch/>
        </p:blipFill>
        <p:spPr>
          <a:xfrm>
            <a:off x="164704" y="2833941"/>
            <a:ext cx="4325994" cy="3200428"/>
          </a:xfrm>
          <a:prstGeom prst="rect">
            <a:avLst/>
          </a:prstGeom>
        </p:spPr>
      </p:pic>
      <p:pic>
        <p:nvPicPr>
          <p:cNvPr id="157" name="图片 15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17800" r="788" b="30401"/>
          <a:stretch/>
        </p:blipFill>
        <p:spPr>
          <a:xfrm>
            <a:off x="6691153" y="300359"/>
            <a:ext cx="5591905" cy="3021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879" y="29865"/>
            <a:ext cx="4520648" cy="17669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84512" y="569075"/>
            <a:ext cx="7557520" cy="46170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83051"/>
              </a:avLst>
            </a:prstTxWarp>
            <a:spAutoFit/>
          </a:bodyPr>
          <a:lstStyle/>
          <a:p>
            <a:pPr lvl="0" algn="ctr" defTabSz="685800"/>
            <a:r>
              <a:rPr lang="en-US" sz="9600" b="1" dirty="0" err="1">
                <a:ln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</a:rPr>
              <a:t>Lôùp</a:t>
            </a:r>
            <a:r>
              <a:rPr lang="en-US" sz="9600" b="1" dirty="0">
                <a:ln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</a:rPr>
              <a:t>1A4</a:t>
            </a:r>
            <a:r>
              <a:rPr lang="en-US" sz="9600" b="1" dirty="0">
                <a:ln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</a:rPr>
              <a:t>chaøo</a:t>
            </a:r>
            <a:r>
              <a:rPr lang="en-US" sz="9600" b="1" dirty="0">
                <a:ln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</a:rPr>
              <a:t>möøng</a:t>
            </a:r>
            <a:r>
              <a:rPr lang="en-US" sz="9600" b="1" dirty="0">
                <a:ln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</a:rPr>
              <a:t>caùc</a:t>
            </a:r>
            <a:r>
              <a:rPr lang="en-US" sz="9600" b="1" dirty="0">
                <a:ln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</a:rPr>
              <a:t>thaày</a:t>
            </a:r>
            <a:r>
              <a:rPr lang="en-US" sz="9600" b="1" dirty="0">
                <a:ln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NI-Avo" pitchFamily="2" charset="0"/>
              </a:rPr>
              <a:t>coâ</a:t>
            </a:r>
            <a:endParaRPr lang="en-US" sz="9600" b="1" dirty="0">
              <a:ln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7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8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52" dur="750" fill="hold"/>
                                        <p:tgtEl>
                                          <p:spTgt spid="1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6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064" y="174025"/>
            <a:ext cx="11907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Baïn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naøo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ñaùng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khen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baïn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naøo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caàn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nhaéc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nhôû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?</a:t>
            </a:r>
          </a:p>
        </p:txBody>
      </p:sp>
      <p:pic>
        <p:nvPicPr>
          <p:cNvPr id="6" name="Picture 2" descr="C:\Users\Nhung\Desktop\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83" y="1503905"/>
            <a:ext cx="5775159" cy="5207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449" y="1503905"/>
            <a:ext cx="6087551" cy="5207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592" y="602204"/>
            <a:ext cx="263370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827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6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064" y="280164"/>
            <a:ext cx="11907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       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Baïn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ñaùng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khen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baïn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caàn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nhaéc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nhôû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? </a:t>
            </a: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            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  <p:pic>
        <p:nvPicPr>
          <p:cNvPr id="6" name="Picture 2" descr="C:\Users\Nhung\Desktop\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064" y="1616159"/>
            <a:ext cx="6174761" cy="5207571"/>
          </a:xfrm>
          <a:prstGeom prst="rect">
            <a:avLst/>
          </a:prstGeom>
          <a:noFill/>
        </p:spPr>
      </p:pic>
      <p:sp>
        <p:nvSpPr>
          <p:cNvPr id="7" name="Tiêu đề 1">
            <a:extLst>
              <a:ext uri="{FF2B5EF4-FFF2-40B4-BE49-F238E27FC236}">
                <a16:creationId xmlns:a16="http://schemas.microsoft.com/office/drawing/2014/main" id="{B4160E59-181B-43B5-8BE9-3821D9784310}"/>
              </a:ext>
            </a:extLst>
          </p:cNvPr>
          <p:cNvSpPr txBox="1">
            <a:spLocks/>
          </p:cNvSpPr>
          <p:nvPr/>
        </p:nvSpPr>
        <p:spPr>
          <a:xfrm>
            <a:off x="7103723" y="1808664"/>
            <a:ext cx="4663161" cy="12836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aï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n </a:t>
            </a:r>
            <a:r>
              <a:rPr lang="en-US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am h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oûi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 m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öôï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n b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uùt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 c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uû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a b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aï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n n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öõ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 r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oà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i m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ôù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i d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uø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r>
              <a:rPr lang="en-US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2D00EB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Happy and sad face icons Royalty Free Vector Image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429064" y="5236222"/>
            <a:ext cx="1249483" cy="1471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03723" y="3696724"/>
            <a:ext cx="4254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Haø</a:t>
            </a:r>
            <a:r>
              <a:rPr lang="vi-VN" sz="2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v</a:t>
            </a:r>
            <a:r>
              <a:rPr lang="vi-VN" sz="2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ñoù</a:t>
            </a:r>
            <a:r>
              <a:rPr lang="vi-VN" sz="2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ñaù</a:t>
            </a:r>
            <a:r>
              <a:rPr lang="vi-VN" sz="2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 khen.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513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064" y="280164"/>
            <a:ext cx="11907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Baïn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naøo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ñaùng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khen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baïn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naøo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caàn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nhaéc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nhôû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?</a:t>
            </a:r>
          </a:p>
        </p:txBody>
      </p:sp>
      <p:sp>
        <p:nvSpPr>
          <p:cNvPr id="7" name="Tiêu đề 1">
            <a:extLst>
              <a:ext uri="{FF2B5EF4-FFF2-40B4-BE49-F238E27FC236}">
                <a16:creationId xmlns:a16="http://schemas.microsoft.com/office/drawing/2014/main" id="{B4160E59-181B-43B5-8BE9-3821D9784310}"/>
              </a:ext>
            </a:extLst>
          </p:cNvPr>
          <p:cNvSpPr txBox="1">
            <a:spLocks/>
          </p:cNvSpPr>
          <p:nvPr/>
        </p:nvSpPr>
        <p:spPr>
          <a:xfrm>
            <a:off x="7103723" y="1808664"/>
            <a:ext cx="4663161" cy="12836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aï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gaùi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ö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a h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oû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i m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öôï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n th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öôù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c c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uû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a b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aï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n m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aø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ñaõ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laá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y r</a:t>
            </a:r>
            <a:r>
              <a:rPr lang="en-US" sz="2800" dirty="0" err="1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oà</a:t>
            </a:r>
            <a:r>
              <a:rPr lang="vi-VN" sz="2800" dirty="0">
                <a:solidFill>
                  <a:srgbClr val="2D00EB"/>
                </a:solidFill>
                <a:latin typeface="VNI-Avo" pitchFamily="2" charset="0"/>
                <a:cs typeface="Times New Roman" panose="02020603050405020304" pitchFamily="18" charset="0"/>
              </a:rPr>
              <a:t>i. </a:t>
            </a:r>
            <a:endParaRPr lang="en-US" sz="2800" dirty="0">
              <a:solidFill>
                <a:srgbClr val="2D00EB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lvl="0" algn="just"/>
            <a:endParaRPr lang="en-US" sz="2800" dirty="0">
              <a:solidFill>
                <a:srgbClr val="2D00EB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lvl="0" algn="just"/>
            <a:endParaRPr lang="en-US" sz="2800" dirty="0">
              <a:solidFill>
                <a:srgbClr val="2D00EB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vaäy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aà</a:t>
            </a:r>
            <a:r>
              <a:rPr lang="vi-VN" sz="2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 nh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aé</a:t>
            </a:r>
            <a:r>
              <a:rPr lang="vi-VN" sz="2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 nh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ôû</a:t>
            </a:r>
            <a:r>
              <a:rPr lang="vi-VN" sz="2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8" name="Picture 3" descr="C:\Users\Nhung\Desktop\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064" y="1637546"/>
            <a:ext cx="6174761" cy="508810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193" y="5670954"/>
            <a:ext cx="1158340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324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10"/>
            <a:ext cx="12207109" cy="7018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880" y="1003182"/>
            <a:ext cx="85336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 tôn trọng đồ dùng cá nhân của người khác, không tự ý lấy đồ và sử dụng đồ dùng của người khác.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09527"/>
      </p:ext>
    </p:extLst>
  </p:cSld>
  <p:clrMapOvr>
    <a:masterClrMapping/>
  </p:clrMapOvr>
  <p:transition advClick="0" advTm="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60768" y="1760103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Vaän</a:t>
            </a:r>
            <a:r>
              <a:rPr kumimoji="0" lang="en-US" sz="8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8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duïng</a:t>
            </a:r>
            <a:endParaRPr kumimoji="0" lang="en-US" sz="85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VNI-Avo" pitchFamily="2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379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3958ABC-C893-4571-B380-575D63AC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49671"/>
          <a:stretch/>
        </p:blipFill>
        <p:spPr>
          <a:xfrm>
            <a:off x="385010" y="655568"/>
            <a:ext cx="5630779" cy="48968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300789" y="0"/>
            <a:ext cx="11790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seõ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khuyeân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baïn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ñieàu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caùc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huoáng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j-ea"/>
                <a:cs typeface="Times New Roman" panose="02020603050405020304" pitchFamily="18" charset="0"/>
              </a:rPr>
              <a:t>sau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7" name="Hình ảnh 3">
            <a:extLst>
              <a:ext uri="{FF2B5EF4-FFF2-40B4-BE49-F238E27FC236}">
                <a16:creationId xmlns:a16="http://schemas.microsoft.com/office/drawing/2014/main" id="{F3958ABC-C893-4571-B380-575D63AC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0921"/>
          <a:stretch/>
        </p:blipFill>
        <p:spPr>
          <a:xfrm>
            <a:off x="6521115" y="655568"/>
            <a:ext cx="5570622" cy="48968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ctangle 7"/>
          <p:cNvSpPr/>
          <p:nvPr/>
        </p:nvSpPr>
        <p:spPr>
          <a:xfrm>
            <a:off x="150395" y="5684769"/>
            <a:ext cx="118571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1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53289" y="2800987"/>
            <a:ext cx="9685421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endParaRPr lang="en-US" sz="6400" b="1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8512" y="2303899"/>
            <a:ext cx="9514974" cy="187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Khoâng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töï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yù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laáy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vaø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söû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duïng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ñoàø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cuûa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ngöôøi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khaùc</a:t>
            </a:r>
            <a:endParaRPr lang="en-US" sz="5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0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5011" y="921474"/>
            <a:ext cx="114781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/>
              </a:rPr>
              <a:t>    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Tự ý lấy và sử dụng đồ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dùng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của người khác là hành vi không tốt. Muốn sử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đồ dùng của người khác em cần xin phép, hỏi mượn và được sự đồng ý của người đó.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45576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42" y="336884"/>
            <a:ext cx="8313476" cy="588344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0C35EE5A-1A36-4071-834D-C02F9C22F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0852">
            <a:off x="9552627" y="91264"/>
            <a:ext cx="1535459" cy="2185619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3A12CFB-0841-4563-9E61-95B1C1432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8" y="3920249"/>
            <a:ext cx="2420287" cy="248522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847530">
            <a:off x="8624980" y="4500593"/>
            <a:ext cx="1782919" cy="2190443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F16616-1CB0-4DBF-85C3-B3809D9E7C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18" y="4507111"/>
            <a:ext cx="971487" cy="1311507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F0F56DB-C997-4C1C-A83D-8EAAA972E0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681408" y="64973"/>
            <a:ext cx="2520280" cy="20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80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830" y="-199412"/>
            <a:ext cx="2848418" cy="28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4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46368" y="1748072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400">
              <a:lnSpc>
                <a:spcPct val="150000"/>
              </a:lnSpc>
              <a:spcBef>
                <a:spcPts val="0"/>
              </a:spcBef>
            </a:pPr>
            <a:r>
              <a:rPr lang="en-US" sz="8500" b="1" dirty="0">
                <a:solidFill>
                  <a:srgbClr val="0000CC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8500" b="1" dirty="0" err="1">
                <a:solidFill>
                  <a:srgbClr val="0000CC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Khôûi</a:t>
            </a:r>
            <a:r>
              <a:rPr lang="en-US" sz="8500" b="1" dirty="0">
                <a:solidFill>
                  <a:srgbClr val="0000CC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500" b="1" dirty="0" err="1">
                <a:solidFill>
                  <a:srgbClr val="0000CC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ñoäng</a:t>
            </a:r>
            <a:endParaRPr lang="en-US" sz="8500" b="1" dirty="0">
              <a:solidFill>
                <a:srgbClr val="0000CC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34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6627" y="1038031"/>
            <a:ext cx="720261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8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88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88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88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8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88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ƠN</a:t>
            </a:r>
            <a:endParaRPr lang="en-US" sz="8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8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51"/>
          <a:stretch/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57777" y="742236"/>
            <a:ext cx="9476445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3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Thaûo</a:t>
            </a:r>
            <a:r>
              <a:rPr lang="en-US" sz="13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3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luaän</a:t>
            </a:r>
            <a:endParaRPr lang="en-US" sz="13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793858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u nhi làm theo lời Bác - Lyric - Sáng Tác- Nhạc sĩ Mai Trâ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3" descr="C:\Users\Nhung\Desktop\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24100"/>
            <a:ext cx="121920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74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74178" y="1832293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8800" b="1" dirty="0" err="1">
                <a:solidFill>
                  <a:srgbClr val="0000CC"/>
                </a:solidFill>
                <a:latin typeface="VNI-Avo" pitchFamily="2" charset="0"/>
                <a:cs typeface="Times New Roman" panose="02020603050405020304" pitchFamily="18" charset="0"/>
              </a:rPr>
              <a:t>Khaùm</a:t>
            </a:r>
            <a:r>
              <a:rPr lang="en-US" sz="8800" b="1" dirty="0">
                <a:solidFill>
                  <a:srgbClr val="0000CC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00CC"/>
                </a:solidFill>
                <a:latin typeface="VNI-Avo" pitchFamily="2" charset="0"/>
                <a:cs typeface="Times New Roman" panose="02020603050405020304" pitchFamily="18" charset="0"/>
              </a:rPr>
              <a:t>phaù</a:t>
            </a:r>
            <a:endParaRPr lang="en-US" sz="8800" b="1" dirty="0">
              <a:solidFill>
                <a:srgbClr val="0000CC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79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32417" y="23913"/>
            <a:ext cx="8782696" cy="64536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84323" y="4972333"/>
            <a:ext cx="4470400" cy="18836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5" y="3228397"/>
            <a:ext cx="2689134" cy="36296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5352" y="2554509"/>
            <a:ext cx="669611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4000" b="1" dirty="0" err="1">
                <a:solidFill>
                  <a:schemeClr val="accent1"/>
                </a:solidFill>
                <a:latin typeface="VNI-Avo" pitchFamily="2" charset="0"/>
                <a:ea typeface="宋体"/>
              </a:rPr>
              <a:t>Keå</a:t>
            </a:r>
            <a:r>
              <a:rPr lang="en-US" sz="4000" b="1" dirty="0">
                <a:solidFill>
                  <a:schemeClr val="accent1"/>
                </a:solidFill>
                <a:latin typeface="VNI-Avo" pitchFamily="2" charset="0"/>
                <a:ea typeface="宋体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VNI-Avo" pitchFamily="2" charset="0"/>
                <a:ea typeface="宋体"/>
              </a:rPr>
              <a:t>chuyeän</a:t>
            </a:r>
            <a:r>
              <a:rPr lang="en-US" sz="4000" b="1" dirty="0">
                <a:solidFill>
                  <a:schemeClr val="accent1"/>
                </a:solidFill>
                <a:latin typeface="VNI-Avo" pitchFamily="2" charset="0"/>
                <a:ea typeface="宋体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VNI-Avo" pitchFamily="2" charset="0"/>
                <a:ea typeface="宋体"/>
              </a:rPr>
              <a:t>theo</a:t>
            </a:r>
            <a:r>
              <a:rPr lang="en-US" sz="4000" b="1" dirty="0">
                <a:solidFill>
                  <a:schemeClr val="accent1"/>
                </a:solidFill>
                <a:latin typeface="VNI-Avo" pitchFamily="2" charset="0"/>
                <a:ea typeface="宋体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VNI-Avo" pitchFamily="2" charset="0"/>
                <a:ea typeface="宋体"/>
              </a:rPr>
              <a:t>tranh</a:t>
            </a:r>
            <a:endParaRPr lang="en-US" sz="4000" b="1" dirty="0">
              <a:solidFill>
                <a:schemeClr val="accent1"/>
              </a:solidFill>
              <a:latin typeface="VNI-Avo" pitchFamily="2" charset="0"/>
              <a:ea typeface="宋体"/>
            </a:endParaRPr>
          </a:p>
          <a:p>
            <a:pPr lvl="0"/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Chuyeän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cuûa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  <a:ea typeface="宋体"/>
              </a:rPr>
              <a:t> Ben</a:t>
            </a:r>
          </a:p>
        </p:txBody>
      </p:sp>
    </p:spTree>
    <p:extLst>
      <p:ext uri="{BB962C8B-B14F-4D97-AF65-F5344CB8AC3E}">
        <p14:creationId xmlns:p14="http://schemas.microsoft.com/office/powerpoint/2010/main" val="184324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ạo đức lớp 1 - Bài 21 Không tự ý lấy và sử dụng đồ của người khác - Cô Bình - 10 Phút Học Bà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283"/>
            <a:ext cx="12192000" cy="62203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692" y="6042454"/>
            <a:ext cx="11207578" cy="333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0" y="60807"/>
            <a:ext cx="4633784" cy="7423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3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830179" y="866844"/>
            <a:ext cx="10874038" cy="3878252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300"/>
              </a:spcBef>
            </a:pPr>
            <a:r>
              <a:rPr lang="en-US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ý lấy đồ của người khác là việc không nên làm, nó </a:t>
            </a:r>
            <a:r>
              <a:rPr lang="en-US" sz="3600" b="1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cho mình thói quen xấu. Khi muốn d</a:t>
            </a:r>
            <a:r>
              <a:rPr lang="en-US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đồ của người khác, em cần hỏi mượn và chỉ lấy khi được sự đồng ý.</a:t>
            </a:r>
          </a:p>
        </p:txBody>
      </p:sp>
      <p:sp>
        <p:nvSpPr>
          <p:cNvPr id="4100" name="AutoShape 4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626250" y="725715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defTabSz="8166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101" name="AutoShape 6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712354" y="811819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defTabSz="8166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4981" y="9574"/>
            <a:ext cx="1996821" cy="221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256" y="4595967"/>
            <a:ext cx="2647481" cy="226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2327261" y="717541"/>
            <a:ext cx="742642" cy="4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9344941" y="4501770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CA48264F-B056-4420-97C6-C45C1F4D2C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09" y="4195564"/>
            <a:ext cx="5897859" cy="2832749"/>
          </a:xfrm>
          <a:prstGeom prst="rect">
            <a:avLst/>
          </a:prstGeom>
        </p:spPr>
      </p:pic>
      <p:grpSp>
        <p:nvGrpSpPr>
          <p:cNvPr id="11" name="组合 5">
            <a:extLst>
              <a:ext uri="{FF2B5EF4-FFF2-40B4-BE49-F238E27FC236}">
                <a16:creationId xmlns:a16="http://schemas.microsoft.com/office/drawing/2014/main" id="{83096526-D863-4E9E-A0C5-22C00D44712F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6858000"/>
            <a:chOff x="2286" y="0"/>
            <a:chExt cx="11148779" cy="6985673"/>
          </a:xfrm>
        </p:grpSpPr>
        <p:sp>
          <p:nvSpPr>
            <p:cNvPr id="12" name="Freeform 1224">
              <a:extLst>
                <a:ext uri="{FF2B5EF4-FFF2-40B4-BE49-F238E27FC236}">
                  <a16:creationId xmlns:a16="http://schemas.microsoft.com/office/drawing/2014/main" id="{0F1C7CB0-CDFA-4E40-B0E3-2DEC5612B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zh-CN" altLang="en-US" sz="1900" kern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13" name="组合 1337">
              <a:extLst>
                <a:ext uri="{FF2B5EF4-FFF2-40B4-BE49-F238E27FC236}">
                  <a16:creationId xmlns:a16="http://schemas.microsoft.com/office/drawing/2014/main" id="{8D85A2A0-ECCA-4620-828A-17505B3456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组合 521">
              <a:extLst>
                <a:ext uri="{FF2B5EF4-FFF2-40B4-BE49-F238E27FC236}">
                  <a16:creationId xmlns:a16="http://schemas.microsoft.com/office/drawing/2014/main" id="{4B9BA47B-CD0E-4415-AD33-B65E276B6BE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595" y="284279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328203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32957" y="1760103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400">
              <a:lnSpc>
                <a:spcPct val="150000"/>
              </a:lnSpc>
              <a:spcBef>
                <a:spcPts val="0"/>
              </a:spcBef>
            </a:pPr>
            <a:r>
              <a:rPr lang="en-US" sz="8500" b="1" dirty="0" err="1">
                <a:solidFill>
                  <a:srgbClr val="0000CC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Luyeän</a:t>
            </a:r>
            <a:r>
              <a:rPr lang="en-US" sz="8500" b="1" dirty="0">
                <a:solidFill>
                  <a:srgbClr val="0000CC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500" b="1" dirty="0" err="1">
                <a:solidFill>
                  <a:srgbClr val="0000CC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taäp</a:t>
            </a:r>
            <a:endParaRPr lang="en-US" sz="8500" b="1" dirty="0">
              <a:solidFill>
                <a:srgbClr val="0000CC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1327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12&quot;/&gt;&lt;property id=&quot;20307&quot; value=&quot;340&quot;/&gt;&lt;/object&gt;&lt;object type=&quot;3&quot; unique_id=&quot;10177&quot;&gt;&lt;property id=&quot;20148&quot; value=&quot;5&quot;/&gt;&lt;property id=&quot;20300&quot; value=&quot;Slide 13&quot;/&gt;&lt;property id=&quot;20307&quot; value=&quot;274&quot;/&gt;&lt;/object&gt;&lt;object type=&quot;3&quot; unique_id=&quot;10179&quot;&gt;&lt;property id=&quot;20148&quot; value=&quot;5&quot;/&gt;&lt;property id=&quot;20300&quot; value=&quot;Slide 14&quot;/&gt;&lt;property id=&quot;20307&quot; value=&quot;325&quot;/&gt;&lt;/object&gt;&lt;object type=&quot;3&quot; unique_id=&quot;10180&quot;&gt;&lt;property id=&quot;20148&quot; value=&quot;5&quot;/&gt;&lt;property id=&quot;20300&quot; value=&quot;Slide 15&quot;/&gt;&lt;property id=&quot;20307&quot; value=&quot;341&quot;/&gt;&lt;/object&gt;&lt;object type=&quot;3&quot; unique_id=&quot;10181&quot;&gt;&lt;property id=&quot;20148&quot; value=&quot;5&quot;/&gt;&lt;property id=&quot;20300&quot; value=&quot;Slide 16&quot;/&gt;&lt;property id=&quot;20307&quot; value=&quot;342&quot;/&gt;&lt;/object&gt;&lt;object type=&quot;3&quot; unique_id=&quot;10182&quot;&gt;&lt;property id=&quot;20148&quot; value=&quot;5&quot;/&gt;&lt;property id=&quot;20300&quot; value=&quot;Slide 17&quot;/&gt;&lt;property id=&quot;20307&quot; value=&quot;343&quot;/&gt;&lt;/object&gt;&lt;object type=&quot;3&quot; unique_id=&quot;10183&quot;&gt;&lt;property id=&quot;20148&quot; value=&quot;5&quot;/&gt;&lt;property id=&quot;20300&quot; value=&quot;Slide 18&quot;/&gt;&lt;property id=&quot;20307&quot; value=&quot;346&quot;/&gt;&lt;/object&gt;&lt;object type=&quot;3&quot; unique_id=&quot;10184&quot;&gt;&lt;property id=&quot;20148&quot; value=&quot;5&quot;/&gt;&lt;property id=&quot;20300&quot; value=&quot;Slide 19&quot;/&gt;&lt;property id=&quot;20307&quot; value=&quot;347&quot;/&gt;&lt;/object&gt;&lt;object type=&quot;3&quot; unique_id=&quot;10185&quot;&gt;&lt;property id=&quot;20148&quot; value=&quot;5&quot;/&gt;&lt;property id=&quot;20300&quot; value=&quot;Slide 20&quot;/&gt;&lt;property id=&quot;20307&quot; value=&quot;348&quot;/&gt;&lt;/object&gt;&lt;object type=&quot;3&quot; unique_id=&quot;10186&quot;&gt;&lt;property id=&quot;20148&quot; value=&quot;5&quot;/&gt;&lt;property id=&quot;20300&quot; value=&quot;Slide 21&quot;/&gt;&lt;property id=&quot;20307&quot; value=&quot;349&quot;/&gt;&lt;/object&gt;&lt;object type=&quot;3&quot; unique_id=&quot;10187&quot;&gt;&lt;property id=&quot;20148&quot; value=&quot;5&quot;/&gt;&lt;property id=&quot;20300&quot; value=&quot;Slide 22&quot;/&gt;&lt;property id=&quot;20307&quot; value=&quot;350&quot;/&gt;&lt;/object&gt;&lt;object type=&quot;3&quot; unique_id=&quot;10191&quot;&gt;&lt;property id=&quot;20148&quot; value=&quot;5&quot;/&gt;&lt;property id=&quot;20300&quot; value=&quot;Slide 23&quot;/&gt;&lt;property id=&quot;20307&quot; value=&quot;313&quot;/&gt;&lt;/object&gt;&lt;object type=&quot;3&quot; unique_id=&quot;10427&quot;&gt;&lt;property id=&quot;20148&quot; value=&quot;5&quot;/&gt;&lt;property id=&quot;20300&quot; value=&quot;Slide 5&quot;/&gt;&lt;property id=&quot;20307&quot; value=&quot;352&quot;/&gt;&lt;/object&gt;&lt;object type=&quot;3&quot; unique_id=&quot;14897&quot;&gt;&lt;property id=&quot;20148&quot; value=&quot;5&quot;/&gt;&lt;property id=&quot;20300&quot; value=&quot;Slide 9&quot;/&gt;&lt;property id=&quot;20307&quot; value=&quot;353&quot;/&gt;&lt;/object&gt;&lt;object type=&quot;3&quot; unique_id=&quot;14898&quot;&gt;&lt;property id=&quot;20148&quot; value=&quot;5&quot;/&gt;&lt;property id=&quot;20300&quot; value=&quot;Slide 10&quot;/&gt;&lt;property id=&quot;20307&quot; value=&quot;354&quot;/&gt;&lt;/object&gt;&lt;object type=&quot;3&quot; unique_id=&quot;14899&quot;&gt;&lt;property id=&quot;20148&quot; value=&quot;5&quot;/&gt;&lt;property id=&quot;20300&quot; value=&quot;Slide 11&quot;/&gt;&lt;property id=&quot;20307&quot; value=&quot;355&quot;/&gt;&lt;/object&gt;&lt;object type=&quot;3&quot; unique_id=&quot;15140&quot;&gt;&lt;property id=&quot;20148&quot; value=&quot;5&quot;/&gt;&lt;property id=&quot;20300&quot; value=&quot;Slide 4&quot;/&gt;&lt;property id=&quot;20307&quot; value=&quot;356&quot;/&gt;&lt;/object&gt;&lt;/object&gt;&lt;object type=&quot;8&quot; unique_id=&quot;10217&quot;&gt;&lt;/object&gt;&lt;/object&gt;&lt;/database&gt;"/>
  <p:tag name="SECTOMILLISECCONVERTED" val="1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复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1662</TotalTime>
  <Words>351</Words>
  <Application>Microsoft Office PowerPoint</Application>
  <PresentationFormat>Widescreen</PresentationFormat>
  <Paragraphs>35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Calibri</vt:lpstr>
      <vt:lpstr>Calibri Light</vt:lpstr>
      <vt:lpstr>Garamond</vt:lpstr>
      <vt:lpstr>Lato Light</vt:lpstr>
      <vt:lpstr>Times New Roman</vt:lpstr>
      <vt:lpstr>VNI-Avo</vt:lpstr>
      <vt:lpstr>1_Office Theme</vt:lpstr>
      <vt:lpstr>3_Office Theme</vt:lpstr>
      <vt:lpstr>Office 主题​​</vt:lpstr>
      <vt:lpstr>默认设计模板</vt:lpstr>
      <vt:lpstr>Office 主题</vt:lpstr>
      <vt:lpstr>Organic</vt:lpstr>
      <vt:lpstr>2_Office Theme</vt:lpstr>
      <vt:lpstr>7_Office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- 0354473852</dc:creator>
  <cp:lastModifiedBy>Trần Thùy Dương</cp:lastModifiedBy>
  <cp:revision>221</cp:revision>
  <dcterms:created xsi:type="dcterms:W3CDTF">2020-10-17T01:03:04Z</dcterms:created>
  <dcterms:modified xsi:type="dcterms:W3CDTF">2025-03-18T09:32:04Z</dcterms:modified>
</cp:coreProperties>
</file>