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0" r:id="rId2"/>
    <p:sldId id="284" r:id="rId3"/>
    <p:sldId id="258" r:id="rId4"/>
    <p:sldId id="259" r:id="rId5"/>
    <p:sldId id="261" r:id="rId6"/>
    <p:sldId id="264" r:id="rId7"/>
    <p:sldId id="256" r:id="rId8"/>
    <p:sldId id="265" r:id="rId9"/>
    <p:sldId id="267" r:id="rId10"/>
    <p:sldId id="276" r:id="rId11"/>
    <p:sldId id="277" r:id="rId12"/>
    <p:sldId id="279" r:id="rId13"/>
    <p:sldId id="280" r:id="rId14"/>
    <p:sldId id="274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4E99F-FB5B-4ECD-AB68-6F9E22191A8B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6F0E-31B8-4D92-8ECA-F7542C2156B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06F0E-31B8-4D92-8ECA-F7542C2156B7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85625-2830-42C7-83BA-BFC06D85007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6E172-2FB0-46B6-808F-01C5E50ABB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file:///C:\Users\Nhung\Downloads\Be-Quet-Nha-Hop-Ca.mp3" TargetMode="External"/><Relationship Id="rId7" Type="http://schemas.openxmlformats.org/officeDocument/2006/relationships/image" Target="../media/image1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file:///C:\Users\Nhung\Downloads\Be-Quet-Nha-Hop-Ca.mp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nền thiết kế giáo án điện tử Powerpoint (P2) | Hình nền, Thiết kế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hung\Desktop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144000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Nhung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460" y="853440"/>
            <a:ext cx="914400" cy="857250"/>
          </a:xfrm>
          <a:prstGeom prst="rect">
            <a:avLst/>
          </a:prstGeom>
        </p:spPr>
      </p:pic>
      <p:pic>
        <p:nvPicPr>
          <p:cNvPr id="2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375" y="853440"/>
            <a:ext cx="914400" cy="85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3081020"/>
            <a:ext cx="762635" cy="695960"/>
          </a:xfrm>
          <a:prstGeom prst="rect">
            <a:avLst/>
          </a:prstGeom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855" y="3081020"/>
            <a:ext cx="914400" cy="85725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495" y="2683510"/>
            <a:ext cx="91440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hung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04800"/>
            <a:ext cx="2514600" cy="2514600"/>
          </a:xfrm>
          <a:prstGeom prst="rect">
            <a:avLst/>
          </a:prstGeom>
          <a:noFill/>
        </p:spPr>
      </p:pic>
      <p:pic>
        <p:nvPicPr>
          <p:cNvPr id="6147" name="Picture 3" descr="C:\Users\Nhung\Desktop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"/>
            <a:ext cx="2514600" cy="2209800"/>
          </a:xfrm>
          <a:prstGeom prst="rect">
            <a:avLst/>
          </a:prstGeom>
          <a:noFill/>
        </p:spPr>
      </p:pic>
      <p:pic>
        <p:nvPicPr>
          <p:cNvPr id="6148" name="Picture 4" descr="C:\Users\Nhung\Desktop\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971800"/>
            <a:ext cx="2514600" cy="2057400"/>
          </a:xfrm>
          <a:prstGeom prst="rect">
            <a:avLst/>
          </a:prstGeom>
          <a:noFill/>
        </p:spPr>
      </p:pic>
      <p:pic>
        <p:nvPicPr>
          <p:cNvPr id="6149" name="Picture 5" descr="C:\Users\Nhung\Desktop\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819400"/>
            <a:ext cx="2590800" cy="2133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62000" y="5029200"/>
            <a:ext cx="822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ở tranh 1,2,4,5 đã tự giác làm việc nhà. Chúng ta nên học tập theo các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ấy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50" name="Picture 6" descr="C:\Users\Nhung\Desktop\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19401" y="381000"/>
            <a:ext cx="3581400" cy="2819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90600" y="3505200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ở tranh 3 chưa tự giác dọn dẹp phòng của mình. Chúng ta cần nhắc nhở bạn ấy nhé!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hung\Desktop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943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đưa ra lời khuyên cho bạn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Vector khung hình trẻ em dễ thương với cậu bé và cô gái hạnh phúc | Thư 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Nhung\Desktop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143000"/>
            <a:ext cx="4876800" cy="381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p 60 Hình nền powerpoint kết thúc đẹp nhất cuối slide | Hình ảnh, Hình, Hình 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"/>
            <a:ext cx="9145905" cy="600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915" y="756920"/>
            <a:ext cx="9648825" cy="490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08095"/>
            <a:ext cx="9145905" cy="296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0000000我图PPT\00001PNG素材\儿童卡通\454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98882" y="3207904"/>
            <a:ext cx="4617066" cy="28895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E:\0000000我图PPT\00001PNG素材\儿童卡通\卡通人物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84" t="-2572" r="59431" b="58435"/>
          <a:stretch>
            <a:fillRect/>
          </a:stretch>
        </p:blipFill>
        <p:spPr bwMode="auto">
          <a:xfrm flipH="1">
            <a:off x="129482" y="595634"/>
            <a:ext cx="2076400" cy="23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E:\0000000我图PPT\00001PNG素材\儿童卡通\t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2" y="4365105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êu đề 1"/>
          <p:cNvSpPr>
            <a:spLocks noGrp="1"/>
          </p:cNvSpPr>
          <p:nvPr/>
        </p:nvSpPr>
        <p:spPr>
          <a:xfrm>
            <a:off x="-335915" y="3208020"/>
            <a:ext cx="9546590" cy="1664970"/>
          </a:xfrm>
          <a:prstGeom prst="rect">
            <a:avLst/>
          </a:prstGeom>
        </p:spPr>
        <p:txBody>
          <a:bodyPr vert="horz" lIns="91440" tIns="45720" rIns="91440" bIns="45720" rtlCol="0" anchor="b">
            <a:prstTxWarp prst="textArchUp">
              <a:avLst/>
            </a:prstTxWarp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4400" kern="1200">
                <a:solidFill>
                  <a:srgbClr val="40404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algn="ctr"/>
            <a:endParaRPr lang="en-US" altLang="vi-VN" sz="144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3" name="圆角矩形 1"/>
          <p:cNvSpPr/>
          <p:nvPr/>
        </p:nvSpPr>
        <p:spPr>
          <a:xfrm>
            <a:off x="738872" y="2095501"/>
            <a:ext cx="7228953" cy="209549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268" tIns="81133" rIns="162268" bIns="81133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1622425">
              <a:defRPr/>
            </a:pPr>
            <a:r>
              <a:rPr lang="en-US" altLang="zh-CN" sz="7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zh-CN" sz="7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altLang="zh-CN" sz="7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52400"/>
            <a:ext cx="52886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vi-VN" sz="3200" b="1" dirty="0">
                <a:latin typeface="+mj-lt"/>
              </a:rPr>
              <a:t>Cùng hát bài hát 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quét nhà</a:t>
            </a:r>
            <a:endParaRPr 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i="1" dirty="0">
                <a:latin typeface="+mj-lt"/>
              </a:rPr>
              <a:t>    Nhạc và lời:</a:t>
            </a:r>
            <a:r>
              <a:rPr lang="en-US" sz="3200" i="1" dirty="0">
                <a:latin typeface="+mj-lt"/>
              </a:rPr>
              <a:t> 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Đức Hậu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BaCongDiCho-BaoNgu-276574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326583" y="245945"/>
            <a:ext cx="609600" cy="609600"/>
          </a:xfrm>
          <a:prstGeom prst="rect">
            <a:avLst/>
          </a:prstGeom>
        </p:spPr>
      </p:pic>
      <p:pic>
        <p:nvPicPr>
          <p:cNvPr id="4" name="Picture 2" descr="C:\Users\Nhung\Desktop\hqdefaul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pic>
        <p:nvPicPr>
          <p:cNvPr id="6" name="Be-Quet-Nha-Hop-Ca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7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53425"/>
            <a:ext cx="3200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b) Trả lời câu hỏi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62942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nhỏ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trong bài hát đã làm gì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483" y="3975735"/>
            <a:ext cx="8272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  <a:latin typeface="+mj-lt"/>
              </a:rPr>
              <a:t>- Việc làm của bạn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có đáng khen không? Vì sao?</a:t>
            </a:r>
          </a:p>
        </p:txBody>
      </p:sp>
      <p:sp>
        <p:nvSpPr>
          <p:cNvPr id="5" name="Cloud Callout 4"/>
          <p:cNvSpPr/>
          <p:nvPr/>
        </p:nvSpPr>
        <p:spPr>
          <a:xfrm>
            <a:off x="1828800" y="1371600"/>
            <a:ext cx="4419600" cy="207137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Làm việc nhà giúp bố mẹ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2133600" y="5181600"/>
            <a:ext cx="4191000" cy="1295400"/>
          </a:xfrm>
          <a:prstGeom prst="wedgeEllipse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Rất đáng khen vì đã biết giúp đỡ bố mẹ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c) Chia sẻ cùng bạn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167825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giúp bố mẹ làm việc nhà bao giờ chưa?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3347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+mj-lt"/>
              </a:rPr>
              <a:t>- 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giúp đỡ được bố mẹ em cảm thấy như thế nào?</a:t>
            </a:r>
            <a:endParaRPr lang="vi-VN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ọc tiếng Nhật giáo trình Minano Nihongo - Bài 27 | Tiếng nhật, Trẻ em,  Giáo dục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52" b="100000" l="600" r="100000">
                        <a14:foregroundMark x1="29400" y1="57934" x2="40600" y2="56827"/>
                        <a14:foregroundMark x1="14400" y1="88930" x2="87200" y2="92620"/>
                        <a14:foregroundMark x1="78000" y1="80812" x2="77800" y2="76015"/>
                        <a14:foregroundMark x1="61600" y1="42066" x2="61600" y2="37269"/>
                        <a14:foregroundMark x1="33200" y1="64576" x2="31800" y2="45387"/>
                        <a14:foregroundMark x1="63800" y1="87085" x2="67800" y2="84871"/>
                        <a14:foregroundMark x1="63200" y1="57196" x2="63200" y2="49446"/>
                        <a14:foregroundMark x1="61000" y1="54613" x2="55000" y2="45018"/>
                        <a14:foregroundMark x1="65200" y1="59041" x2="76800" y2="45387"/>
                        <a14:foregroundMark x1="16600" y1="60886" x2="16000" y2="535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639310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3 Lợi ích từ việc đọc sách cho trẻ bạn nên biết - 360do.vn: Website học  tập dành cho bậc mầm non và tiểu học,Welcome to 360do.vn - Học toán, Ghép  vầ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7" b="96000" l="200" r="99400">
                        <a14:foregroundMark x1="85000" y1="68333" x2="90000" y2="7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900" y="57834"/>
            <a:ext cx="2247900" cy="123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9144000" cy="689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1664" y="1727537"/>
            <a:ext cx="44791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KHÁM PHÁ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hung\Desktop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0"/>
            <a:ext cx="8763000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420469"/>
            <a:ext cx="27154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+mj-lt"/>
              </a:rPr>
              <a:t>b) Thảo luận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066800"/>
            <a:ext cx="906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tự giác làm những việc nào ở nhà?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em cần tự giác làm việc nhà?</a:t>
            </a:r>
          </a:p>
        </p:txBody>
      </p:sp>
      <p:pic>
        <p:nvPicPr>
          <p:cNvPr id="8194" name="Picture 2" descr="SÁCH PHÙ HỢP CHO BÉ TỪ 1 TUỔI - 2 TUỔI – CHÀNG TRAI GỖ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0000" l="5208" r="95625">
                        <a14:foregroundMark x1="51667" y1="49375" x2="50833" y2="46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48768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GDCD 9: Bài kiểm tra trắc nghiệm bài 12 + bài 1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83" b="99414" l="9133" r="971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962400"/>
            <a:ext cx="2362200" cy="3045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minh hoạ bằng khung cảnh với động vật hoang dã dễ thương | Thư viện 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16472" y="2362200"/>
            <a:ext cx="4211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LUYỆN TẬP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</Words>
  <Application>Microsoft Office PowerPoint</Application>
  <PresentationFormat>On-screen Show (4:3)</PresentationFormat>
  <Paragraphs>22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</dc:creator>
  <cp:lastModifiedBy>Trần Thùy Dương</cp:lastModifiedBy>
  <cp:revision>30</cp:revision>
  <dcterms:created xsi:type="dcterms:W3CDTF">2020-08-24T14:29:00Z</dcterms:created>
  <dcterms:modified xsi:type="dcterms:W3CDTF">2025-03-18T09:26:25Z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