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9338D3-E9D4-4807-A0F6-2A401AC9AA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171700"/>
            <a:ext cx="6172200" cy="57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/>
              <a:t> </a:t>
            </a:r>
          </a:p>
        </p:txBody>
      </p:sp>
      <p:sp>
        <p:nvSpPr>
          <p:cNvPr id="8" name="WordArt 50">
            <a:extLst>
              <a:ext uri="{FF2B5EF4-FFF2-40B4-BE49-F238E27FC236}">
                <a16:creationId xmlns:a16="http://schemas.microsoft.com/office/drawing/2014/main" id="{1D97C54B-5775-4F41-81FC-7D1F5C42B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29550" y="862013"/>
            <a:ext cx="4572000" cy="404813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2400" kern="10">
                <a:solidFill>
                  <a:srgbClr val="66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</a:t>
            </a:r>
            <a:endParaRPr lang="en-US" sz="2400" kern="1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Box 10">
            <a:extLst>
              <a:ext uri="{FF2B5EF4-FFF2-40B4-BE49-F238E27FC236}">
                <a16:creationId xmlns:a16="http://schemas.microsoft.com/office/drawing/2014/main" id="{137B9065-FC7C-4A72-99C4-865DA12C4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166" y="1450181"/>
            <a:ext cx="36576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4103" name="TextBox 10">
            <a:extLst>
              <a:ext uri="{FF2B5EF4-FFF2-40B4-BE49-F238E27FC236}">
                <a16:creationId xmlns:a16="http://schemas.microsoft.com/office/drawing/2014/main" id="{0F4591B2-0B4B-42C5-9A9A-20E43070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5206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Học tập, sinh hoạt đúng giờ</a:t>
            </a:r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600200"/>
            <a:ext cx="7752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nghe bài hát : Giờ nào việc nấy nhạc Quỳnh Hợp và nêu nội dung bài hát nói với các em điều gì?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HS trả lời.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Nhận xét.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Giới thiệu bài mới.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073" y="-85335"/>
            <a:ext cx="2238983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3" y="1252437"/>
            <a:ext cx="8869854" cy="47391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7F1237-06AE-4828-AE1C-F167E2F9003A}"/>
              </a:ext>
            </a:extLst>
          </p:cNvPr>
          <p:cNvSpPr txBox="1">
            <a:spLocks/>
          </p:cNvSpPr>
          <p:nvPr/>
        </p:nvSpPr>
        <p:spPr>
          <a:xfrm>
            <a:off x="2667000" y="56257"/>
            <a:ext cx="6339927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Quan sát tranh và kể lại một ngày học tập, sinh hoạt của bạn trong tranh? HĐ CN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667000" cy="1025511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GV cho HS nêu từng tranh.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-Nhận xét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+Theo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Em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-Nhận xét bạn.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-Kết luận.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08" y="1063875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HĐ cặp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87796"/>
            <a:ext cx="8286392" cy="2928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5B7D9-B826-4B84-A858-BEA2A348846B}"/>
              </a:ext>
            </a:extLst>
          </p:cNvPr>
          <p:cNvSpPr txBox="1"/>
          <p:nvPr/>
        </p:nvSpPr>
        <p:spPr>
          <a:xfrm>
            <a:off x="294956" y="5234223"/>
            <a:ext cx="8449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-Cho HS thảo luận cặp và nêu kết quả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572787" y="-603965"/>
            <a:ext cx="1025510" cy="3352801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9089" y="466254"/>
            <a:ext cx="3352802" cy="1143000"/>
          </a:xfrm>
        </p:spPr>
        <p:txBody>
          <a:bodyPr>
            <a:noAutofit/>
          </a:bodyPr>
          <a:lstStyle/>
          <a:p>
            <a:r>
              <a:rPr lang="en-US" sz="40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88" y="2151727"/>
            <a:ext cx="8365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-HS chia sẻ CN.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-Lớp LN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-GV kết luận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0945" y="-53180"/>
            <a:ext cx="219941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6" y="5260266"/>
            <a:ext cx="823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HS chia sẻ CN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-HS nhận xét bạn.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-GV kết luận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12" y="1078691"/>
            <a:ext cx="6362700" cy="408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9843D5-4F60-444B-A957-4E7A957381B0}"/>
              </a:ext>
            </a:extLst>
          </p:cNvPr>
          <p:cNvSpPr txBox="1"/>
          <p:nvPr/>
        </p:nvSpPr>
        <p:spPr>
          <a:xfrm>
            <a:off x="2999898" y="6301"/>
            <a:ext cx="5492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Cho HS QS tranh và đưa ra lời khuyên cho bạn.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2938" y="418979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8875" y="4577624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8338" y="32766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20C2C5-E1FD-43F0-90F7-ABD170195065}"/>
              </a:ext>
            </a:extLst>
          </p:cNvPr>
          <p:cNvSpPr txBox="1"/>
          <p:nvPr/>
        </p:nvSpPr>
        <p:spPr>
          <a:xfrm>
            <a:off x="389088" y="2495729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-GV cho HS đọc thông điệp cuối bài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313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.VnUniverse</vt:lpstr>
      <vt:lpstr>Arial</vt:lpstr>
      <vt:lpstr>Calibri</vt:lpstr>
      <vt:lpstr>HP001 TD 4H</vt:lpstr>
      <vt:lpstr>HP-089</vt:lpstr>
      <vt:lpstr>Times New Roman</vt:lpstr>
      <vt:lpstr>Office Theme</vt:lpstr>
      <vt:lpstr> 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Trần Thùy Dương</cp:lastModifiedBy>
  <cp:revision>37</cp:revision>
  <cp:lastPrinted>2024-01-09T22:53:26Z</cp:lastPrinted>
  <dcterms:created xsi:type="dcterms:W3CDTF">2006-08-16T00:00:00Z</dcterms:created>
  <dcterms:modified xsi:type="dcterms:W3CDTF">2025-03-27T17:05:38Z</dcterms:modified>
</cp:coreProperties>
</file>