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8" r:id="rId2"/>
    <p:sldId id="291" r:id="rId3"/>
    <p:sldId id="297" r:id="rId4"/>
    <p:sldId id="261" r:id="rId5"/>
    <p:sldId id="305" r:id="rId6"/>
    <p:sldId id="265" r:id="rId7"/>
    <p:sldId id="266" r:id="rId8"/>
    <p:sldId id="313" r:id="rId9"/>
    <p:sldId id="314" r:id="rId10"/>
    <p:sldId id="315" r:id="rId11"/>
    <p:sldId id="316" r:id="rId12"/>
    <p:sldId id="308" r:id="rId13"/>
    <p:sldId id="271" r:id="rId14"/>
    <p:sldId id="281" r:id="rId15"/>
    <p:sldId id="317" r:id="rId16"/>
    <p:sldId id="293" r:id="rId17"/>
    <p:sldId id="273" r:id="rId18"/>
    <p:sldId id="295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3" autoAdjust="0"/>
  </p:normalViewPr>
  <p:slideViewPr>
    <p:cSldViewPr showGuides="1">
      <p:cViewPr varScale="1">
        <p:scale>
          <a:sx n="104" d="100"/>
          <a:sy n="104" d="100"/>
        </p:scale>
        <p:origin x="85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4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5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0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329183E-1CFD-3FFD-273A-DC574EDB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275606"/>
            <a:ext cx="1475942" cy="252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CA8028-1A94-D1B0-D5BC-E0132C8121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10800" r="3334" b="65400"/>
          <a:stretch/>
        </p:blipFill>
        <p:spPr>
          <a:xfrm>
            <a:off x="3347864" y="843558"/>
            <a:ext cx="5328592" cy="396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AC4520-20F1-2DE0-E204-A1DB45697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156E6A-A0F2-1C2A-858D-E1D5A5FE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30400" r="50000" b="45800"/>
          <a:stretch/>
        </p:blipFill>
        <p:spPr>
          <a:xfrm>
            <a:off x="611560" y="1059582"/>
            <a:ext cx="5400600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B1635E-DBB1-6BB6-9D31-11932B5B5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97823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F369DD-EDAA-3ABB-604F-5930C74C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170765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1D0035-E1EF-29A9-DCED-A2214F49A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24" r="18268" b="46077"/>
          <a:stretch/>
        </p:blipFill>
        <p:spPr>
          <a:xfrm>
            <a:off x="323528" y="843558"/>
            <a:ext cx="5472608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32E4ED-5AED-1665-2F9B-BA5BF7669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0"/>
            <a:ext cx="7017104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3138A6-0BAA-F607-DF5A-F7FE5D6FF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156277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8800" r="52998" b="37400"/>
          <a:stretch/>
        </p:blipFill>
        <p:spPr>
          <a:xfrm>
            <a:off x="1547664" y="771550"/>
            <a:ext cx="53285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sẽ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khuyên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bạn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điều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gặp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tình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huống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38513" r="2256" b="38120"/>
          <a:stretch/>
        </p:blipFill>
        <p:spPr>
          <a:xfrm>
            <a:off x="1305643" y="699542"/>
            <a:ext cx="7128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98757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nhặt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4291E7-2C41-3048-2FF0-6F78CC9F5C90}"/>
              </a:ext>
            </a:extLst>
          </p:cNvPr>
          <p:cNvSpPr txBox="1"/>
          <p:nvPr/>
        </p:nvSpPr>
        <p:spPr>
          <a:xfrm>
            <a:off x="3563888" y="1486264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Cùng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nhau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gìn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giữ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vệ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sinh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  <a:r>
              <a:rPr lang="en-US" sz="3200" b="1" dirty="0" err="1">
                <a:solidFill>
                  <a:srgbClr val="3B6BDD"/>
                </a:solidFill>
              </a:rPr>
              <a:t>Trường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lớp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sạch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đẹp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chúng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mình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khoẻ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vui</a:t>
            </a:r>
            <a:r>
              <a:rPr lang="en-US" sz="3200" b="1" dirty="0">
                <a:solidFill>
                  <a:srgbClr val="3B6BDD"/>
                </a:solidFill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915566"/>
            <a:ext cx="5954614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>
                <a:ln/>
                <a:latin typeface="Arial" panose="020B0604020202020204" pitchFamily="34" charset="0"/>
                <a:cs typeface="Arial" panose="020B0604020202020204" pitchFamily="34" charset="0"/>
              </a:rPr>
              <a:t>Ôn lại bài vừa học.</a:t>
            </a:r>
          </a:p>
          <a:p>
            <a:pPr marL="457200" indent="-457200" algn="ctr">
              <a:buFontTx/>
              <a:buChar char="-"/>
            </a:pPr>
            <a:r>
              <a:rPr lang="en-US" sz="3200" b="1">
                <a:ln/>
                <a:latin typeface="Arial" panose="020B0604020202020204" pitchFamily="34" charset="0"/>
                <a:cs typeface="Arial" panose="020B0604020202020204" pitchFamily="34" charset="0"/>
              </a:rPr>
              <a:t>Chuẩn bị nội dung bài sau.</a:t>
            </a:r>
            <a:endParaRPr lang="en-US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86079C-CD8B-2C00-6DD2-9D7AEF9C4A22}"/>
              </a:ext>
            </a:extLst>
          </p:cNvPr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</a:p>
        </p:txBody>
      </p:sp>
      <p:pic>
        <p:nvPicPr>
          <p:cNvPr id="4" name="y2mate.com - Không Xả Rác  Bé Thanh Hằng  Nhạc Thiếu Nhi_360p">
            <a:hlinkClick r:id="" action="ppaction://media"/>
            <a:extLst>
              <a:ext uri="{FF2B5EF4-FFF2-40B4-BE49-F238E27FC236}">
                <a16:creationId xmlns="" xmlns:a16="http://schemas.microsoft.com/office/drawing/2014/main" id="{FC2098A0-5A70-F685-13DF-2F96DBB23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99540"/>
            <a:ext cx="9073008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3E0A00-C9CA-4BA0-B0D4-5A732AF002A7}"/>
              </a:ext>
            </a:extLst>
          </p:cNvPr>
          <p:cNvSpPr txBox="1"/>
          <p:nvPr/>
        </p:nvSpPr>
        <p:spPr>
          <a:xfrm>
            <a:off x="1115616" y="339502"/>
            <a:ext cx="6416123" cy="1316603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9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95736" y="20112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vệ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sinh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1C2EC1D-B4D4-469F-72B1-BDD02AACD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7067" b="14999"/>
          <a:stretch/>
        </p:blipFill>
        <p:spPr>
          <a:xfrm>
            <a:off x="107505" y="771550"/>
            <a:ext cx="8928992" cy="432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7BA83B3-4BDA-8B51-F3EF-36191EA9A1E0}"/>
              </a:ext>
            </a:extLst>
          </p:cNvPr>
          <p:cNvSpPr txBox="1"/>
          <p:nvPr/>
        </p:nvSpPr>
        <p:spPr>
          <a:xfrm>
            <a:off x="2195736" y="29827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Vì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sao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chúng</a:t>
            </a:r>
            <a:r>
              <a:rPr lang="en-US" sz="2000" dirty="0">
                <a:solidFill>
                  <a:srgbClr val="00B050"/>
                </a:solidFill>
              </a:rPr>
              <a:t> ta </a:t>
            </a:r>
            <a:r>
              <a:rPr lang="en-US" sz="2000" dirty="0" err="1">
                <a:solidFill>
                  <a:srgbClr val="00B050"/>
                </a:solidFill>
              </a:rPr>
              <a:t>cần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giữ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vệ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sinh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trường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lớp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339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BABCA4-2F14-341D-B85E-1F45AADB1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9552" r="3335" b="45800"/>
          <a:stretch/>
        </p:blipFill>
        <p:spPr>
          <a:xfrm>
            <a:off x="0" y="869484"/>
            <a:ext cx="9144000" cy="40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FB8D4E-278F-E845-4311-DA8B35EF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40" y="1203598"/>
            <a:ext cx="999600" cy="201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3F3C73-E119-D0AE-9571-25C67F766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64933" b="65400"/>
          <a:stretch/>
        </p:blipFill>
        <p:spPr>
          <a:xfrm>
            <a:off x="1691680" y="915566"/>
            <a:ext cx="6768752" cy="3672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019642-AEA5-C585-9AF0-17E285A25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147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E9A873-FD46-748E-A429-9E538A7958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9552" r="35066" b="65400"/>
          <a:stretch/>
        </p:blipFill>
        <p:spPr>
          <a:xfrm>
            <a:off x="440052" y="915566"/>
            <a:ext cx="5716124" cy="3816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BF737C-A801-083E-B504-79414F434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325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382996-EE77-FE9D-5107-4F4214827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735" y="1309768"/>
            <a:ext cx="190821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153</Words>
  <Application>Microsoft Office PowerPoint</Application>
  <PresentationFormat>On-screen Show (16:9)</PresentationFormat>
  <Paragraphs>26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Lato</vt:lpstr>
      <vt:lpstr>Times New Roman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Acer</cp:lastModifiedBy>
  <cp:revision>103</cp:revision>
  <dcterms:created xsi:type="dcterms:W3CDTF">2020-04-29T11:34:14Z</dcterms:created>
  <dcterms:modified xsi:type="dcterms:W3CDTF">2025-03-18T17:27:06Z</dcterms:modified>
</cp:coreProperties>
</file>