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258" r:id="rId2"/>
    <p:sldId id="291" r:id="rId3"/>
    <p:sldId id="310" r:id="rId4"/>
    <p:sldId id="297" r:id="rId5"/>
    <p:sldId id="261" r:id="rId6"/>
    <p:sldId id="305" r:id="rId7"/>
    <p:sldId id="312" r:id="rId8"/>
    <p:sldId id="301" r:id="rId9"/>
    <p:sldId id="311" r:id="rId10"/>
    <p:sldId id="280" r:id="rId11"/>
    <p:sldId id="303" r:id="rId12"/>
    <p:sldId id="304" r:id="rId13"/>
    <p:sldId id="265" r:id="rId14"/>
    <p:sldId id="266" r:id="rId15"/>
    <p:sldId id="308" r:id="rId16"/>
    <p:sldId id="271" r:id="rId17"/>
    <p:sldId id="281" r:id="rId18"/>
    <p:sldId id="293" r:id="rId19"/>
    <p:sldId id="273" r:id="rId20"/>
    <p:sldId id="295" r:id="rId21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宋体" panose="02010600030101010101" pitchFamily="2" charset="-122"/>
      <p:regular r:id="rId27"/>
    </p:embeddedFont>
    <p:embeddedFont>
      <p:font typeface="Lato" panose="020B060402020202020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6BDD"/>
    <a:srgbClr val="BF2174"/>
    <a:srgbClr val="0099DA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533" autoAdjust="0"/>
  </p:normalViewPr>
  <p:slideViewPr>
    <p:cSldViewPr showGuides="1">
      <p:cViewPr varScale="1">
        <p:scale>
          <a:sx n="104" d="100"/>
          <a:sy n="104" d="100"/>
        </p:scale>
        <p:origin x="850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4E385C-2EFC-4682-90F3-3155931D002A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20EAA4-2E3D-49D5-AF0C-D3747B935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053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6179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9522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E2D01F-6744-4825-94B9-A08506D180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07937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0293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1117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558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strike="no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6815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20EAA4-2E3D-49D5-AF0C-D3747B9351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89488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20EAA4-2E3D-49D5-AF0C-D3747B9351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50022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0EAA4-2E3D-49D5-AF0C-D3747B9351B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2221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20EAA4-2E3D-49D5-AF0C-D3747B9351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44052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0EAA4-2E3D-49D5-AF0C-D3747B9351B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9449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0EAA4-2E3D-49D5-AF0C-D3747B9351B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3118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675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417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163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5105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6685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999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81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155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911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565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04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678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52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5D9DF-C183-4F2B-884A-4D767AE49867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FEF06A-6B2A-4D04-9C77-58BA0C90F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979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A1293EB-F7BB-4043-BD32-902ABE3DCD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1581150"/>
            <a:ext cx="5219700" cy="170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60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44368C3-E7D4-47F5-8631-59E0BC6257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92546"/>
            <a:ext cx="1259660" cy="6254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F4597B1-1A43-4EB3-AC50-4AD9A995DF91}"/>
              </a:ext>
            </a:extLst>
          </p:cNvPr>
          <p:cNvSpPr txBox="1"/>
          <p:nvPr/>
        </p:nvSpPr>
        <p:spPr>
          <a:xfrm>
            <a:off x="2195736" y="119177"/>
            <a:ext cx="5132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latin typeface="Lato" panose="020F0502020204030203" pitchFamily="34" charset="0"/>
              </a:rPr>
              <a:t>Vì</a:t>
            </a:r>
            <a:r>
              <a:rPr lang="en-GB" sz="2000" b="1" dirty="0">
                <a:latin typeface="Lato" panose="020F0502020204030203" pitchFamily="34" charset="0"/>
              </a:rPr>
              <a:t> </a:t>
            </a:r>
            <a:r>
              <a:rPr lang="en-GB" sz="2000" b="1" dirty="0" err="1">
                <a:latin typeface="Lato" panose="020F0502020204030203" pitchFamily="34" charset="0"/>
              </a:rPr>
              <a:t>sao</a:t>
            </a:r>
            <a:r>
              <a:rPr lang="en-GB" sz="2000" b="1" dirty="0">
                <a:latin typeface="Lato" panose="020F0502020204030203" pitchFamily="34" charset="0"/>
              </a:rPr>
              <a:t> </a:t>
            </a:r>
            <a:r>
              <a:rPr lang="en-GB" sz="2000" b="1" dirty="0" err="1">
                <a:latin typeface="Lato" panose="020F0502020204030203" pitchFamily="34" charset="0"/>
              </a:rPr>
              <a:t>em</a:t>
            </a:r>
            <a:r>
              <a:rPr lang="en-GB" sz="2000" b="1" dirty="0">
                <a:latin typeface="Lato" panose="020F0502020204030203" pitchFamily="34" charset="0"/>
              </a:rPr>
              <a:t> </a:t>
            </a:r>
            <a:r>
              <a:rPr lang="en-GB" sz="2000" b="1" dirty="0" err="1">
                <a:latin typeface="Lato" panose="020F0502020204030203" pitchFamily="34" charset="0"/>
              </a:rPr>
              <a:t>cần</a:t>
            </a:r>
            <a:r>
              <a:rPr lang="en-GB" sz="2000" b="1" dirty="0">
                <a:latin typeface="Lato" panose="020F0502020204030203" pitchFamily="34" charset="0"/>
              </a:rPr>
              <a:t> </a:t>
            </a:r>
            <a:r>
              <a:rPr lang="en-GB" sz="2000" b="1" dirty="0" err="1">
                <a:latin typeface="Lato" panose="020F0502020204030203" pitchFamily="34" charset="0"/>
              </a:rPr>
              <a:t>giữ</a:t>
            </a:r>
            <a:r>
              <a:rPr lang="en-GB" sz="2000" b="1" dirty="0">
                <a:latin typeface="Lato" panose="020F0502020204030203" pitchFamily="34" charset="0"/>
              </a:rPr>
              <a:t> </a:t>
            </a:r>
            <a:r>
              <a:rPr lang="en-GB" sz="2000" b="1" dirty="0" err="1">
                <a:latin typeface="Lato" panose="020F0502020204030203" pitchFamily="34" charset="0"/>
              </a:rPr>
              <a:t>tài</a:t>
            </a:r>
            <a:r>
              <a:rPr lang="en-GB" sz="2000" b="1" dirty="0">
                <a:latin typeface="Lato" panose="020F0502020204030203" pitchFamily="34" charset="0"/>
              </a:rPr>
              <a:t> </a:t>
            </a:r>
            <a:r>
              <a:rPr lang="en-GB" sz="2000" b="1" dirty="0" err="1">
                <a:latin typeface="Lato" panose="020F0502020204030203" pitchFamily="34" charset="0"/>
              </a:rPr>
              <a:t>sản</a:t>
            </a:r>
            <a:r>
              <a:rPr lang="en-GB" sz="2000" b="1" dirty="0">
                <a:latin typeface="Lato" panose="020F0502020204030203" pitchFamily="34" charset="0"/>
              </a:rPr>
              <a:t> </a:t>
            </a:r>
            <a:r>
              <a:rPr lang="en-GB" sz="2000" b="1" dirty="0" err="1">
                <a:latin typeface="Lato" panose="020F0502020204030203" pitchFamily="34" charset="0"/>
              </a:rPr>
              <a:t>của</a:t>
            </a:r>
            <a:r>
              <a:rPr lang="en-GB" sz="2000" b="1" dirty="0">
                <a:latin typeface="Lato" panose="020F0502020204030203" pitchFamily="34" charset="0"/>
              </a:rPr>
              <a:t> </a:t>
            </a:r>
            <a:r>
              <a:rPr lang="en-GB" sz="2000" b="1" dirty="0" err="1">
                <a:latin typeface="Lato" panose="020F0502020204030203" pitchFamily="34" charset="0"/>
              </a:rPr>
              <a:t>trường</a:t>
            </a:r>
            <a:r>
              <a:rPr lang="en-GB" sz="2000" b="1" dirty="0">
                <a:latin typeface="Lato" panose="020F0502020204030203" pitchFamily="34" charset="0"/>
              </a:rPr>
              <a:t>, </a:t>
            </a:r>
            <a:r>
              <a:rPr lang="en-GB" sz="2000" b="1" dirty="0" err="1">
                <a:latin typeface="Lato" panose="020F0502020204030203" pitchFamily="34" charset="0"/>
              </a:rPr>
              <a:t>lớp</a:t>
            </a:r>
            <a:r>
              <a:rPr lang="en-GB" sz="2000" b="1" dirty="0">
                <a:latin typeface="Lato" panose="020F0502020204030203" pitchFamily="34" charset="0"/>
              </a:rPr>
              <a:t>?</a:t>
            </a:r>
          </a:p>
          <a:p>
            <a:r>
              <a:rPr lang="en-GB" sz="2000" b="1" dirty="0" err="1">
                <a:latin typeface="Lato" panose="020F0502020204030203" pitchFamily="34" charset="0"/>
              </a:rPr>
              <a:t>Em</a:t>
            </a:r>
            <a:r>
              <a:rPr lang="en-GB" sz="2000" b="1" dirty="0">
                <a:latin typeface="Lato" panose="020F0502020204030203" pitchFamily="34" charset="0"/>
              </a:rPr>
              <a:t> </a:t>
            </a:r>
            <a:r>
              <a:rPr lang="en-GB" sz="2000" b="1" dirty="0" err="1">
                <a:latin typeface="Lato" panose="020F0502020204030203" pitchFamily="34" charset="0"/>
              </a:rPr>
              <a:t>cần</a:t>
            </a:r>
            <a:r>
              <a:rPr lang="en-GB" sz="2000" b="1" dirty="0">
                <a:latin typeface="Lato" panose="020F0502020204030203" pitchFamily="34" charset="0"/>
              </a:rPr>
              <a:t> </a:t>
            </a:r>
            <a:r>
              <a:rPr lang="en-GB" sz="2000" b="1" dirty="0" err="1">
                <a:latin typeface="Lato" panose="020F0502020204030203" pitchFamily="34" charset="0"/>
              </a:rPr>
              <a:t>làm</a:t>
            </a:r>
            <a:r>
              <a:rPr lang="en-GB" sz="2000" b="1" dirty="0">
                <a:latin typeface="Lato" panose="020F0502020204030203" pitchFamily="34" charset="0"/>
              </a:rPr>
              <a:t> </a:t>
            </a:r>
            <a:r>
              <a:rPr lang="en-GB" sz="2000" b="1" dirty="0" err="1">
                <a:latin typeface="Lato" panose="020F0502020204030203" pitchFamily="34" charset="0"/>
              </a:rPr>
              <a:t>gì</a:t>
            </a:r>
            <a:r>
              <a:rPr lang="en-GB" sz="2000" b="1" dirty="0">
                <a:latin typeface="Lato" panose="020F0502020204030203" pitchFamily="34" charset="0"/>
              </a:rPr>
              <a:t> </a:t>
            </a:r>
            <a:r>
              <a:rPr lang="en-GB" sz="2000" b="1" dirty="0" err="1">
                <a:latin typeface="Lato" panose="020F0502020204030203" pitchFamily="34" charset="0"/>
              </a:rPr>
              <a:t>để</a:t>
            </a:r>
            <a:r>
              <a:rPr lang="en-GB" sz="2000" b="1" dirty="0">
                <a:latin typeface="Lato" panose="020F0502020204030203" pitchFamily="34" charset="0"/>
              </a:rPr>
              <a:t> </a:t>
            </a:r>
            <a:r>
              <a:rPr lang="en-GB" sz="2000" b="1" dirty="0" err="1">
                <a:latin typeface="Lato" panose="020F0502020204030203" pitchFamily="34" charset="0"/>
              </a:rPr>
              <a:t>giữ</a:t>
            </a:r>
            <a:r>
              <a:rPr lang="en-GB" sz="2000" b="1" dirty="0">
                <a:latin typeface="Lato" panose="020F0502020204030203" pitchFamily="34" charset="0"/>
              </a:rPr>
              <a:t> </a:t>
            </a:r>
            <a:r>
              <a:rPr lang="en-GB" sz="2000" b="1" dirty="0" err="1">
                <a:latin typeface="Lato" panose="020F0502020204030203" pitchFamily="34" charset="0"/>
              </a:rPr>
              <a:t>gìn</a:t>
            </a:r>
            <a:r>
              <a:rPr lang="en-GB" sz="2000" b="1" dirty="0">
                <a:latin typeface="Lato" panose="020F0502020204030203" pitchFamily="34" charset="0"/>
              </a:rPr>
              <a:t> </a:t>
            </a:r>
            <a:r>
              <a:rPr lang="en-GB" sz="2000" b="1" dirty="0" err="1">
                <a:latin typeface="Lato" panose="020F0502020204030203" pitchFamily="34" charset="0"/>
              </a:rPr>
              <a:t>tài</a:t>
            </a:r>
            <a:r>
              <a:rPr lang="en-GB" sz="2000" b="1" dirty="0">
                <a:latin typeface="Lato" panose="020F0502020204030203" pitchFamily="34" charset="0"/>
              </a:rPr>
              <a:t> </a:t>
            </a:r>
            <a:r>
              <a:rPr lang="en-GB" sz="2000" b="1" dirty="0" err="1">
                <a:latin typeface="Lato" panose="020F0502020204030203" pitchFamily="34" charset="0"/>
              </a:rPr>
              <a:t>sản</a:t>
            </a:r>
            <a:r>
              <a:rPr lang="en-GB" sz="2000" b="1" dirty="0">
                <a:latin typeface="Lato" panose="020F0502020204030203" pitchFamily="34" charset="0"/>
              </a:rPr>
              <a:t> </a:t>
            </a:r>
            <a:r>
              <a:rPr lang="en-GB" sz="2000" b="1" dirty="0" err="1">
                <a:latin typeface="Lato" panose="020F0502020204030203" pitchFamily="34" charset="0"/>
              </a:rPr>
              <a:t>trường</a:t>
            </a:r>
            <a:r>
              <a:rPr lang="en-GB" sz="2000" b="1" dirty="0">
                <a:latin typeface="Lato" panose="020F0502020204030203" pitchFamily="34" charset="0"/>
              </a:rPr>
              <a:t> </a:t>
            </a:r>
            <a:r>
              <a:rPr lang="en-GB" sz="2000" b="1" dirty="0" err="1">
                <a:latin typeface="Lato" panose="020F0502020204030203" pitchFamily="34" charset="0"/>
              </a:rPr>
              <a:t>lớp</a:t>
            </a:r>
            <a:r>
              <a:rPr lang="en-GB" sz="2000" b="1" dirty="0">
                <a:latin typeface="Lato" panose="020F0502020204030203" pitchFamily="34" charset="0"/>
              </a:rPr>
              <a:t>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46D5506-3179-33C7-3486-AD0CE49164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0" t="28159" r="21251" b="9001"/>
          <a:stretch/>
        </p:blipFill>
        <p:spPr>
          <a:xfrm>
            <a:off x="1691680" y="915566"/>
            <a:ext cx="6984776" cy="380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251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44368C3-E7D4-47F5-8631-59E0BC6257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2546"/>
            <a:ext cx="1259660" cy="6254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F4597B1-1A43-4EB3-AC50-4AD9A995DF91}"/>
              </a:ext>
            </a:extLst>
          </p:cNvPr>
          <p:cNvSpPr txBox="1"/>
          <p:nvPr/>
        </p:nvSpPr>
        <p:spPr>
          <a:xfrm>
            <a:off x="2195736" y="119177"/>
            <a:ext cx="5132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Vì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sao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em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cần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giữ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tài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sản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của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trường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,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lớp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Em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cần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làm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gì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để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giữ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gìn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tài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sản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trường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lớp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5677182-1DB6-B047-A48B-F048507BBA5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1" t="33201" r="12201" b="6600"/>
          <a:stretch/>
        </p:blipFill>
        <p:spPr>
          <a:xfrm>
            <a:off x="2483768" y="915566"/>
            <a:ext cx="6264696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016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44368C3-E7D4-47F5-8631-59E0BC6257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40" y="514350"/>
            <a:ext cx="1259660" cy="6254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F4597B1-1A43-4EB3-AC50-4AD9A995DF91}"/>
              </a:ext>
            </a:extLst>
          </p:cNvPr>
          <p:cNvSpPr txBox="1"/>
          <p:nvPr/>
        </p:nvSpPr>
        <p:spPr>
          <a:xfrm>
            <a:off x="2195736" y="119177"/>
            <a:ext cx="5132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Vì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sao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em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cần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giữ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tài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sản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của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trường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,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lớp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Em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cần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làm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gì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để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giữ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gìn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tài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sản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trường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lớp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7069DBF-83CD-6B82-4691-46B32917C0F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" t="44400" r="5901" b="20600"/>
          <a:stretch/>
        </p:blipFill>
        <p:spPr>
          <a:xfrm>
            <a:off x="340540" y="1203598"/>
            <a:ext cx="8551940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740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9689131-747D-464C-A0B6-A522247C94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352550"/>
            <a:ext cx="4724400" cy="218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05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FE59C51-8063-499C-A65D-674DACA0AB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92546"/>
            <a:ext cx="1258171" cy="5838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F4597B1-1A43-4EB3-AC50-4AD9A995DF91}"/>
              </a:ext>
            </a:extLst>
          </p:cNvPr>
          <p:cNvSpPr txBox="1"/>
          <p:nvPr/>
        </p:nvSpPr>
        <p:spPr>
          <a:xfrm>
            <a:off x="1979712" y="106590"/>
            <a:ext cx="69364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đồng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tình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hoặc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không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đồng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tình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với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việc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làm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nào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Vì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sao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3558162-E853-DE41-B76C-469C63D09F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0" t="31800" r="13250" b="5666"/>
          <a:stretch/>
        </p:blipFill>
        <p:spPr>
          <a:xfrm>
            <a:off x="1115616" y="1059582"/>
            <a:ext cx="6624736" cy="37925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3FB8D4E-278F-E845-4311-DA8B35EF9D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040" y="1203598"/>
            <a:ext cx="603556" cy="10801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64C83B2-35D4-371C-C2B2-37DCDB194B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0392" y="1203598"/>
            <a:ext cx="603556" cy="10801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329183E-1CFD-3FFD-273A-DC574EDBEA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7599" y="3507854"/>
            <a:ext cx="609653" cy="9361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CE0ACBA-05AE-CD31-E319-648453632F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2400" y="3579862"/>
            <a:ext cx="609653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051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FE59C51-8063-499C-A65D-674DACA0AB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92546"/>
            <a:ext cx="1258171" cy="5838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F4597B1-1A43-4EB3-AC50-4AD9A995DF91}"/>
              </a:ext>
            </a:extLst>
          </p:cNvPr>
          <p:cNvSpPr txBox="1"/>
          <p:nvPr/>
        </p:nvSpPr>
        <p:spPr>
          <a:xfrm>
            <a:off x="1979712" y="106590"/>
            <a:ext cx="69364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Những</a:t>
            </a:r>
            <a:r>
              <a:rPr kumimoji="0" lang="en-GB" sz="2200" b="1" i="0" u="none" strike="noStrike" kern="1200" cap="none" spc="0" normalizeH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200" b="1" i="0" u="none" strike="noStrike" kern="1200" cap="none" spc="0" normalizeH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việc</a:t>
            </a:r>
            <a:r>
              <a:rPr kumimoji="0" lang="en-GB" sz="2200" b="1" i="0" u="none" strike="noStrike" kern="1200" cap="none" spc="0" normalizeH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200" b="1" i="0" u="none" strike="noStrike" kern="1200" cap="none" spc="0" normalizeH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nên</a:t>
            </a:r>
            <a:r>
              <a:rPr kumimoji="0" lang="en-GB" sz="2200" b="1" i="0" u="none" strike="noStrike" kern="1200" cap="none" spc="0" normalizeH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200" b="1" i="0" u="none" strike="noStrike" kern="1200" cap="none" spc="0" normalizeH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làm</a:t>
            </a:r>
            <a:r>
              <a:rPr kumimoji="0" lang="en-GB" sz="2200" b="1" i="0" u="none" strike="noStrike" kern="1200" cap="none" spc="0" normalizeH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200" b="1" i="0" u="none" strike="noStrike" kern="1200" cap="none" spc="0" normalizeH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để</a:t>
            </a:r>
            <a:r>
              <a:rPr kumimoji="0" lang="en-GB" sz="2200" b="1" i="0" u="none" strike="noStrike" kern="1200" cap="none" spc="0" normalizeH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200" b="1" i="0" u="none" strike="noStrike" kern="1200" cap="none" spc="0" normalizeH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giữ</a:t>
            </a:r>
            <a:r>
              <a:rPr kumimoji="0" lang="en-GB" sz="2200" b="1" i="0" u="none" strike="noStrike" kern="1200" cap="none" spc="0" normalizeH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200" b="1" i="0" u="none" strike="noStrike" kern="1200" cap="none" spc="0" normalizeH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gìn</a:t>
            </a:r>
            <a:r>
              <a:rPr kumimoji="0" lang="en-GB" sz="2200" b="1" i="0" u="none" strike="noStrike" kern="1200" cap="none" spc="0" normalizeH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200" b="1" i="0" u="none" strike="noStrike" kern="1200" cap="none" spc="0" normalizeH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tài</a:t>
            </a:r>
            <a:r>
              <a:rPr kumimoji="0" lang="en-GB" sz="2200" b="1" i="0" u="none" strike="noStrike" kern="1200" cap="none" spc="0" normalizeH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200" b="1" i="0" u="none" strike="noStrike" kern="1200" cap="none" spc="0" normalizeH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sản</a:t>
            </a:r>
            <a:r>
              <a:rPr kumimoji="0" lang="en-GB" sz="2200" b="1" i="0" u="none" strike="noStrike" kern="1200" cap="none" spc="0" normalizeH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200" b="1" i="0" u="none" strike="noStrike" kern="1200" cap="none" spc="0" normalizeH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của</a:t>
            </a:r>
            <a:r>
              <a:rPr kumimoji="0" lang="en-GB" sz="2200" b="1" i="0" u="none" strike="noStrike" kern="1200" cap="none" spc="0" normalizeH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200" b="1" i="0" u="none" strike="noStrike" kern="1200" cap="none" spc="0" normalizeH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trường</a:t>
            </a:r>
            <a:r>
              <a:rPr kumimoji="0" lang="en-GB" sz="2200" b="1" i="0" u="none" strike="noStrike" kern="1200" cap="none" spc="0" normalizeH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2200" b="1" i="0" u="none" strike="noStrike" kern="1200" cap="none" spc="0" normalizeH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lớp</a:t>
            </a:r>
            <a:r>
              <a:rPr kumimoji="0" lang="en-GB" sz="2200" b="1" i="0" u="none" strike="noStrike" kern="1200" cap="none" spc="0" normalizeH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?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26333A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Lato" panose="020F0502020204030203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618BA74-D647-B255-2B50-454252498A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3016" y="843558"/>
            <a:ext cx="6431432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77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89C4FF0-0090-4DA3-A2DB-202BDADE2D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428750"/>
            <a:ext cx="4571999" cy="203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238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0C66D31-085A-4C90-85D7-30C1AA9952D1}"/>
              </a:ext>
            </a:extLst>
          </p:cNvPr>
          <p:cNvSpPr txBox="1"/>
          <p:nvPr/>
        </p:nvSpPr>
        <p:spPr>
          <a:xfrm>
            <a:off x="1481172" y="673900"/>
            <a:ext cx="69792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sẽ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làm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gì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khi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thấy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một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đang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hái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hoa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trong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vườn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trường</a:t>
            </a:r>
            <a:r>
              <a:rPr lang="en-GB" sz="2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490D499-F357-4756-B00C-10554535BC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0"/>
            <a:ext cx="1231615" cy="5236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CFD81A6-9F5E-F821-B230-D4B0F366F1A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0" t="38800" r="23750" b="3801"/>
          <a:stretch/>
        </p:blipFill>
        <p:spPr>
          <a:xfrm>
            <a:off x="2627784" y="1995686"/>
            <a:ext cx="3744416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953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490D499-F357-4756-B00C-10554535BC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57" y="627534"/>
            <a:ext cx="1231615" cy="523621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707904" y="864164"/>
            <a:ext cx="4896544" cy="1872208"/>
          </a:xfrm>
          <a:prstGeom prst="roundRect">
            <a:avLst/>
          </a:prstGeom>
          <a:ln>
            <a:solidFill>
              <a:srgbClr val="BF217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cần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biết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giữ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gìn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tài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sản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của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trường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lớp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nhắc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nhở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các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cũng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biết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giữ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gìn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tài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sản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trường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lớp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như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.</a:t>
            </a:r>
            <a:endParaRPr lang="en-US" sz="20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7" t="12200" r="57313" b="3801"/>
          <a:stretch/>
        </p:blipFill>
        <p:spPr>
          <a:xfrm>
            <a:off x="1481172" y="1275606"/>
            <a:ext cx="1774998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504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1" r="29958"/>
          <a:stretch/>
        </p:blipFill>
        <p:spPr>
          <a:xfrm>
            <a:off x="107504" y="495128"/>
            <a:ext cx="3168352" cy="46291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04291E7-2C41-3048-2FF0-6F78CC9F5C90}"/>
              </a:ext>
            </a:extLst>
          </p:cNvPr>
          <p:cNvSpPr txBox="1"/>
          <p:nvPr/>
        </p:nvSpPr>
        <p:spPr>
          <a:xfrm>
            <a:off x="3563888" y="1486264"/>
            <a:ext cx="57606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3B6BDD"/>
                </a:solidFill>
              </a:rPr>
              <a:t>Tài</a:t>
            </a:r>
            <a:r>
              <a:rPr lang="en-US" sz="4000" b="1" dirty="0">
                <a:solidFill>
                  <a:srgbClr val="3B6BDD"/>
                </a:solidFill>
              </a:rPr>
              <a:t> </a:t>
            </a:r>
            <a:r>
              <a:rPr lang="en-US" sz="4000" b="1" dirty="0" err="1">
                <a:solidFill>
                  <a:srgbClr val="3B6BDD"/>
                </a:solidFill>
              </a:rPr>
              <a:t>sản</a:t>
            </a:r>
            <a:r>
              <a:rPr lang="en-US" sz="4000" b="1" dirty="0">
                <a:solidFill>
                  <a:srgbClr val="3B6BDD"/>
                </a:solidFill>
              </a:rPr>
              <a:t> </a:t>
            </a:r>
            <a:r>
              <a:rPr lang="en-US" sz="4000" b="1" dirty="0" err="1">
                <a:solidFill>
                  <a:srgbClr val="3B6BDD"/>
                </a:solidFill>
              </a:rPr>
              <a:t>chung</a:t>
            </a:r>
            <a:r>
              <a:rPr lang="en-US" sz="4000" b="1" dirty="0">
                <a:solidFill>
                  <a:srgbClr val="3B6BDD"/>
                </a:solidFill>
              </a:rPr>
              <a:t> </a:t>
            </a:r>
            <a:r>
              <a:rPr lang="en-US" sz="4000" b="1" dirty="0" err="1">
                <a:solidFill>
                  <a:srgbClr val="3B6BDD"/>
                </a:solidFill>
              </a:rPr>
              <a:t>của</a:t>
            </a:r>
            <a:r>
              <a:rPr lang="en-US" sz="4000" b="1" dirty="0">
                <a:solidFill>
                  <a:srgbClr val="3B6BDD"/>
                </a:solidFill>
              </a:rPr>
              <a:t> </a:t>
            </a:r>
            <a:r>
              <a:rPr lang="en-US" sz="4000" b="1" dirty="0" err="1">
                <a:solidFill>
                  <a:srgbClr val="3B6BDD"/>
                </a:solidFill>
              </a:rPr>
              <a:t>trường</a:t>
            </a:r>
            <a:r>
              <a:rPr lang="en-US" sz="4000" b="1" dirty="0">
                <a:solidFill>
                  <a:srgbClr val="3B6BDD"/>
                </a:solidFill>
              </a:rPr>
              <a:t> </a:t>
            </a:r>
          </a:p>
          <a:p>
            <a:r>
              <a:rPr lang="en-US" sz="4000" b="1" dirty="0"/>
              <a:t>Ta </a:t>
            </a:r>
            <a:r>
              <a:rPr lang="en-US" sz="4000" b="1" dirty="0" err="1"/>
              <a:t>cùng</a:t>
            </a:r>
            <a:r>
              <a:rPr lang="en-US" sz="4000" b="1" dirty="0"/>
              <a:t> </a:t>
            </a:r>
            <a:r>
              <a:rPr lang="en-US" sz="4000" b="1" dirty="0" err="1"/>
              <a:t>nhau</a:t>
            </a:r>
            <a:r>
              <a:rPr lang="en-US" sz="4000" b="1" dirty="0"/>
              <a:t> </a:t>
            </a:r>
            <a:r>
              <a:rPr lang="en-US" sz="4000" b="1" dirty="0" err="1"/>
              <a:t>giữ</a:t>
            </a:r>
            <a:r>
              <a:rPr lang="en-US" sz="4000" b="1" dirty="0"/>
              <a:t> </a:t>
            </a:r>
            <a:r>
              <a:rPr lang="en-US" sz="4000" b="1" dirty="0" err="1"/>
              <a:t>gìn</a:t>
            </a:r>
            <a:r>
              <a:rPr lang="en-US" sz="4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1416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D6ED7F7-9E1D-47C4-A957-484ECDD271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-1527"/>
            <a:ext cx="1371105" cy="4345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699541"/>
            <a:ext cx="2755950" cy="39048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699542"/>
            <a:ext cx="4464496" cy="4248472"/>
          </a:xfrm>
          <a:prstGeom prst="rect">
            <a:avLst/>
          </a:prstGeom>
        </p:spPr>
      </p:pic>
      <p:pic>
        <p:nvPicPr>
          <p:cNvPr id="5" name="y2mate.com - Em yêu trường em  Hát kết hợp phụ họa đơn giản  Âm nhạc Lớp 3_360p">
            <a:hlinkClick r:id="" action="ppaction://media"/>
            <a:extLst>
              <a:ext uri="{FF2B5EF4-FFF2-40B4-BE49-F238E27FC236}">
                <a16:creationId xmlns:a16="http://schemas.microsoft.com/office/drawing/2014/main" xmlns="" id="{54A7C5DE-1BEF-427A-124B-FDBD7BC2FF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5915" y="627534"/>
            <a:ext cx="8856984" cy="43204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A86079C-CD8B-2C00-6DD2-9D7AEF9C4A22}"/>
              </a:ext>
            </a:extLst>
          </p:cNvPr>
          <p:cNvSpPr txBox="1"/>
          <p:nvPr/>
        </p:nvSpPr>
        <p:spPr>
          <a:xfrm>
            <a:off x="4283968" y="-54801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3B6BDD"/>
                </a:solidFill>
              </a:rPr>
              <a:t>Bài</a:t>
            </a:r>
            <a:r>
              <a:rPr lang="en-US" b="1" dirty="0">
                <a:solidFill>
                  <a:srgbClr val="3B6BDD"/>
                </a:solidFill>
              </a:rPr>
              <a:t> </a:t>
            </a:r>
            <a:r>
              <a:rPr lang="en-US" b="1" dirty="0" err="1">
                <a:solidFill>
                  <a:srgbClr val="3B6BDD"/>
                </a:solidFill>
              </a:rPr>
              <a:t>hát</a:t>
            </a:r>
            <a:r>
              <a:rPr lang="en-US" b="1" dirty="0">
                <a:solidFill>
                  <a:srgbClr val="3B6BDD"/>
                </a:solidFill>
              </a:rPr>
              <a:t> </a:t>
            </a:r>
            <a:r>
              <a:rPr lang="en-US" b="1" dirty="0" err="1">
                <a:solidFill>
                  <a:srgbClr val="3B6BDD"/>
                </a:solidFill>
              </a:rPr>
              <a:t>nhắc</a:t>
            </a:r>
            <a:r>
              <a:rPr lang="en-US" b="1" dirty="0">
                <a:solidFill>
                  <a:srgbClr val="3B6BDD"/>
                </a:solidFill>
              </a:rPr>
              <a:t> </a:t>
            </a:r>
            <a:r>
              <a:rPr lang="en-US" b="1" dirty="0" err="1">
                <a:solidFill>
                  <a:srgbClr val="3B6BDD"/>
                </a:solidFill>
              </a:rPr>
              <a:t>tới</a:t>
            </a:r>
            <a:r>
              <a:rPr lang="en-US" b="1" dirty="0">
                <a:solidFill>
                  <a:srgbClr val="3B6BDD"/>
                </a:solidFill>
              </a:rPr>
              <a:t> </a:t>
            </a:r>
            <a:r>
              <a:rPr lang="en-US" b="1" dirty="0" err="1">
                <a:solidFill>
                  <a:srgbClr val="3B6BDD"/>
                </a:solidFill>
              </a:rPr>
              <a:t>những</a:t>
            </a:r>
            <a:r>
              <a:rPr lang="en-US" b="1" dirty="0">
                <a:solidFill>
                  <a:srgbClr val="3B6BDD"/>
                </a:solidFill>
              </a:rPr>
              <a:t> </a:t>
            </a:r>
            <a:r>
              <a:rPr lang="en-US" b="1" dirty="0" err="1">
                <a:solidFill>
                  <a:srgbClr val="3B6BDD"/>
                </a:solidFill>
              </a:rPr>
              <a:t>gì</a:t>
            </a:r>
            <a:r>
              <a:rPr lang="en-US" b="1" dirty="0">
                <a:solidFill>
                  <a:srgbClr val="3B6BDD"/>
                </a:solidFill>
              </a:rPr>
              <a:t>? </a:t>
            </a:r>
            <a:r>
              <a:rPr lang="en-US" b="1" dirty="0" err="1">
                <a:solidFill>
                  <a:srgbClr val="3B6BDD"/>
                </a:solidFill>
              </a:rPr>
              <a:t>Bài</a:t>
            </a:r>
            <a:r>
              <a:rPr lang="en-US" b="1" dirty="0">
                <a:solidFill>
                  <a:srgbClr val="3B6BDD"/>
                </a:solidFill>
              </a:rPr>
              <a:t> </a:t>
            </a:r>
            <a:r>
              <a:rPr lang="en-US" b="1" dirty="0" err="1">
                <a:solidFill>
                  <a:srgbClr val="3B6BDD"/>
                </a:solidFill>
              </a:rPr>
              <a:t>hát</a:t>
            </a:r>
            <a:r>
              <a:rPr lang="en-US" b="1" dirty="0">
                <a:solidFill>
                  <a:srgbClr val="3B6BDD"/>
                </a:solidFill>
              </a:rPr>
              <a:t> </a:t>
            </a:r>
            <a:r>
              <a:rPr lang="en-US" b="1" dirty="0" err="1">
                <a:solidFill>
                  <a:srgbClr val="3B6BDD"/>
                </a:solidFill>
              </a:rPr>
              <a:t>nói</a:t>
            </a:r>
            <a:r>
              <a:rPr lang="en-US" b="1" dirty="0">
                <a:solidFill>
                  <a:srgbClr val="3B6BDD"/>
                </a:solidFill>
              </a:rPr>
              <a:t> </a:t>
            </a:r>
            <a:r>
              <a:rPr lang="en-US" b="1" dirty="0" err="1">
                <a:solidFill>
                  <a:srgbClr val="3B6BDD"/>
                </a:solidFill>
              </a:rPr>
              <a:t>về</a:t>
            </a:r>
            <a:r>
              <a:rPr lang="en-US" b="1" dirty="0">
                <a:solidFill>
                  <a:srgbClr val="3B6BDD"/>
                </a:solidFill>
              </a:rPr>
              <a:t> </a:t>
            </a:r>
            <a:r>
              <a:rPr lang="en-US" b="1" dirty="0" err="1">
                <a:solidFill>
                  <a:srgbClr val="3B6BDD"/>
                </a:solidFill>
              </a:rPr>
              <a:t>điều</a:t>
            </a:r>
            <a:r>
              <a:rPr lang="en-US" b="1" dirty="0">
                <a:solidFill>
                  <a:srgbClr val="3B6BDD"/>
                </a:solidFill>
              </a:rPr>
              <a:t> </a:t>
            </a:r>
            <a:r>
              <a:rPr lang="en-US" b="1" dirty="0" err="1">
                <a:solidFill>
                  <a:srgbClr val="3B6BDD"/>
                </a:solidFill>
              </a:rPr>
              <a:t>gì</a:t>
            </a:r>
            <a:r>
              <a:rPr lang="en-US" b="1" dirty="0">
                <a:solidFill>
                  <a:srgbClr val="3B6BDD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56804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084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Download 999 Hình Nền Powerpoint Dễ Thương, Ngộ Nghĩnh Nhất Quả Đ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475656" y="915566"/>
            <a:ext cx="5954614" cy="1115258"/>
          </a:xfrm>
          <a:prstGeom prst="rect">
            <a:avLst/>
          </a:prstGeom>
          <a:noFill/>
        </p:spPr>
        <p:txBody>
          <a:bodyPr wrap="none" lIns="129113" tIns="64556" rIns="129113" bIns="64556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457200" indent="-457200" algn="ctr">
              <a:buFontTx/>
              <a:buChar char="-"/>
            </a:pPr>
            <a:r>
              <a:rPr lang="en-US" sz="3200" b="1" dirty="0" err="1">
                <a:ln/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3200" b="1" dirty="0">
                <a:ln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/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200" b="1" dirty="0">
                <a:ln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/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>
                <a:ln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/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200" b="1" dirty="0">
                <a:ln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/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b="1" dirty="0">
                <a:ln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ctr">
              <a:buFontTx/>
              <a:buChar char="-"/>
            </a:pPr>
            <a:r>
              <a:rPr lang="en-US" sz="3200" b="1" dirty="0" err="1">
                <a:ln/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3200" b="1" dirty="0">
                <a:ln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/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200" b="1" dirty="0">
                <a:ln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/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200" b="1" dirty="0">
                <a:ln/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3200" b="1" dirty="0" err="1">
                <a:ln/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>
                <a:ln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/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b="1" dirty="0">
                <a:ln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7816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707904" y="864164"/>
            <a:ext cx="4896544" cy="3291762"/>
          </a:xfrm>
          <a:prstGeom prst="roundRect">
            <a:avLst/>
          </a:prstGeom>
          <a:ln>
            <a:solidFill>
              <a:srgbClr val="BF217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Chúng</a:t>
            </a:r>
            <a:r>
              <a:rPr kumimoji="0" lang="en-GB" sz="3200" b="1" i="0" u="none" strike="noStrike" kern="1200" cap="none" spc="0" normalizeH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ta </a:t>
            </a:r>
            <a:r>
              <a:rPr kumimoji="0" lang="en-GB" sz="3200" b="1" i="0" u="none" strike="noStrike" kern="1200" cap="none" spc="0" normalizeH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cùng</a:t>
            </a:r>
            <a:r>
              <a:rPr kumimoji="0" lang="en-GB" sz="3200" b="1" i="0" u="none" strike="noStrike" kern="1200" cap="none" spc="0" normalizeH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3200" b="1" i="0" u="none" strike="noStrike" kern="1200" cap="none" spc="0" normalizeH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nhau</a:t>
            </a:r>
            <a:r>
              <a:rPr kumimoji="0" lang="en-GB" sz="3200" b="1" i="0" u="none" strike="noStrike" kern="1200" cap="none" spc="0" normalizeH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giữ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gìn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tài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sản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của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trường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,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lớp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nhé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26333A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!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7" t="12200" r="57313" b="3801"/>
          <a:stretch/>
        </p:blipFill>
        <p:spPr>
          <a:xfrm>
            <a:off x="1481172" y="1275606"/>
            <a:ext cx="1774998" cy="36724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A881D9D-4CDA-FDF1-B1E6-7A65080A77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3728" y="51470"/>
            <a:ext cx="1371719" cy="43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697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hung viền mầm non vector [share] | áo thun gia đình đi biể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3" y="0"/>
            <a:ext cx="920829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53E0A00-C9CA-4BA0-B0D4-5A732AF002A7}"/>
              </a:ext>
            </a:extLst>
          </p:cNvPr>
          <p:cNvSpPr txBox="1"/>
          <p:nvPr/>
        </p:nvSpPr>
        <p:spPr>
          <a:xfrm>
            <a:off x="1115616" y="339502"/>
            <a:ext cx="6416123" cy="1732101"/>
          </a:xfrm>
          <a:prstGeom prst="rect">
            <a:avLst/>
          </a:prstGeom>
          <a:noFill/>
        </p:spPr>
        <p:txBody>
          <a:bodyPr wrap="square" lIns="69365" tIns="34715" rIns="69365" bIns="34715">
            <a:spAutoFit/>
          </a:bodyPr>
          <a:lstStyle/>
          <a:p>
            <a:pPr algn="ctr" defTabSz="51208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15 </a:t>
            </a:r>
            <a:r>
              <a:rPr lang="en-US" sz="27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27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2022</a:t>
            </a:r>
          </a:p>
          <a:p>
            <a:pPr algn="ctr" defTabSz="51208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7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ĐẠO ĐỨC</a:t>
            </a:r>
            <a:endParaRPr lang="zh-CN" altLang="en-US" sz="2700" b="1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pPr algn="ctr" defTabSz="51208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13: </a:t>
            </a:r>
            <a:r>
              <a:rPr lang="en-US" sz="27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7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trường</a:t>
            </a:r>
            <a:r>
              <a:rPr lang="en-US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7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endParaRPr lang="en-US" sz="27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defTabSz="51208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0944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F0108D0-1209-41B4-BA47-BF46307CE5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216" y="1428750"/>
            <a:ext cx="4014184" cy="214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86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44368C3-E7D4-47F5-8631-59E0BC6257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62" y="-92546"/>
            <a:ext cx="1259660" cy="6254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F4597B1-1A43-4EB3-AC50-4AD9A995DF91}"/>
              </a:ext>
            </a:extLst>
          </p:cNvPr>
          <p:cNvSpPr txBox="1"/>
          <p:nvPr/>
        </p:nvSpPr>
        <p:spPr>
          <a:xfrm>
            <a:off x="2267744" y="220167"/>
            <a:ext cx="5924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Em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hãy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nhận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xét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hành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vi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của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các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bạn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trong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tranh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F99A093-48D9-5C6D-BA5C-3C88C355F1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1" r="22700" b="10000"/>
          <a:stretch/>
        </p:blipFill>
        <p:spPr>
          <a:xfrm>
            <a:off x="1547664" y="771550"/>
            <a:ext cx="7128792" cy="3857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32814AE-E1D8-782A-CD42-4FF93DABBB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170" y="1563638"/>
            <a:ext cx="969693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393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44368C3-E7D4-47F5-8631-59E0BC6257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-92546"/>
            <a:ext cx="1259660" cy="6254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F4597B1-1A43-4EB3-AC50-4AD9A995DF91}"/>
              </a:ext>
            </a:extLst>
          </p:cNvPr>
          <p:cNvSpPr txBox="1"/>
          <p:nvPr/>
        </p:nvSpPr>
        <p:spPr>
          <a:xfrm>
            <a:off x="2195736" y="119177"/>
            <a:ext cx="5132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Vì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sao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em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cần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giữ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tài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sản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của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trường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,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lớp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Em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cần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làm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gì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để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giữ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gìn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tài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sản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trường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lớp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1C3A85F-7C7E-4D88-074A-4489C380B3F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t="26200" r="19551" b="2316"/>
          <a:stretch/>
        </p:blipFill>
        <p:spPr>
          <a:xfrm>
            <a:off x="1835696" y="915566"/>
            <a:ext cx="6840760" cy="410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019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44368C3-E7D4-47F5-8631-59E0BC6257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-92546"/>
            <a:ext cx="1259660" cy="6254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F4597B1-1A43-4EB3-AC50-4AD9A995DF91}"/>
              </a:ext>
            </a:extLst>
          </p:cNvPr>
          <p:cNvSpPr txBox="1"/>
          <p:nvPr/>
        </p:nvSpPr>
        <p:spPr>
          <a:xfrm>
            <a:off x="2195736" y="119177"/>
            <a:ext cx="5132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Vì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sao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em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cần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giữ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tài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sản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của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trường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,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lớp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Em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cần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làm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gì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để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giữ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gìn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tài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sản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trường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lớp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0670827-F8DD-8CE9-4315-2D3B40458F2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1" t="33201" r="22701" b="8001"/>
          <a:stretch/>
        </p:blipFill>
        <p:spPr>
          <a:xfrm>
            <a:off x="1835696" y="915566"/>
            <a:ext cx="6264696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583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44368C3-E7D4-47F5-8631-59E0BC6257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-92546"/>
            <a:ext cx="1259660" cy="6254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F4597B1-1A43-4EB3-AC50-4AD9A995DF91}"/>
              </a:ext>
            </a:extLst>
          </p:cNvPr>
          <p:cNvSpPr txBox="1"/>
          <p:nvPr/>
        </p:nvSpPr>
        <p:spPr>
          <a:xfrm>
            <a:off x="2195736" y="119177"/>
            <a:ext cx="5132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Vì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sao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em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cần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giữ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tài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sản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của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trường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,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lớp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Em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cần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làm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gì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để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giữ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gìn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tài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sản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trường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lớp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182908F-97F4-1597-3ACD-6668248958B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0" t="17801" r="6951"/>
          <a:stretch/>
        </p:blipFill>
        <p:spPr>
          <a:xfrm>
            <a:off x="2915816" y="915566"/>
            <a:ext cx="4608512" cy="422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593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1509</TotalTime>
  <Words>313</Words>
  <Application>Microsoft Office PowerPoint</Application>
  <PresentationFormat>On-screen Show (16:9)</PresentationFormat>
  <Paragraphs>40</Paragraphs>
  <Slides>20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Times New Roman</vt:lpstr>
      <vt:lpstr>宋体</vt:lpstr>
      <vt:lpstr>Lato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TK2</dc:creator>
  <cp:lastModifiedBy>Acer</cp:lastModifiedBy>
  <cp:revision>95</cp:revision>
  <dcterms:created xsi:type="dcterms:W3CDTF">2020-04-29T11:34:14Z</dcterms:created>
  <dcterms:modified xsi:type="dcterms:W3CDTF">2025-03-18T09:05:07Z</dcterms:modified>
</cp:coreProperties>
</file>