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65" r:id="rId10"/>
    <p:sldId id="266" r:id="rId11"/>
    <p:sldId id="276" r:id="rId12"/>
    <p:sldId id="268" r:id="rId13"/>
    <p:sldId id="269" r:id="rId14"/>
    <p:sldId id="271" r:id="rId15"/>
    <p:sldId id="272" r:id="rId16"/>
    <p:sldId id="273" r:id="rId17"/>
  </p:sldIdLst>
  <p:sldSz cx="9144000" cy="5143500" type="screen16x9"/>
  <p:notesSz cx="6858000" cy="9144000"/>
  <p:embeddedFontLst>
    <p:embeddedFont>
      <p:font typeface="Lato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-75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0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spc="8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 </a:t>
            </a:r>
            <a:r>
              <a:rPr lang="en-US" sz="2200" b="1" spc="8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2200" b="1" spc="8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Thực</a:t>
            </a:r>
            <a:r>
              <a:rPr lang="en-US" sz="2200" b="1" spc="8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hiện</a:t>
            </a:r>
            <a:r>
              <a:rPr lang="en-US" sz="2200" b="1" spc="8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nội</a:t>
            </a:r>
            <a:r>
              <a:rPr lang="en-US" sz="2200" b="1" spc="8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quy</a:t>
            </a:r>
            <a:r>
              <a:rPr lang="en-US" sz="2200" b="1" spc="8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trường</a:t>
            </a:r>
            <a:r>
              <a:rPr lang="en-US" sz="2200" b="1" spc="8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b="1" spc="8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lớp</a:t>
            </a:r>
            <a:endParaRPr lang="en-US" sz="2200" b="1" spc="8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1E65BD-67D1-9C42-93A9-F1F48E8826E4}"/>
              </a:ext>
            </a:extLst>
          </p:cNvPr>
          <p:cNvGrpSpPr/>
          <p:nvPr/>
        </p:nvGrpSpPr>
        <p:grpSpPr>
          <a:xfrm>
            <a:off x="3472214" y="771550"/>
            <a:ext cx="5392142" cy="2350511"/>
            <a:chOff x="3439038" y="1793256"/>
            <a:chExt cx="5392142" cy="23505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5ACE4D-FD40-2E4A-96F5-9D0223A42881}"/>
                </a:ext>
              </a:extLst>
            </p:cNvPr>
            <p:cNvSpPr txBox="1"/>
            <p:nvPr/>
          </p:nvSpPr>
          <p:spPr>
            <a:xfrm>
              <a:off x="3491251" y="1793256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8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200" b="1" spc="8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11</a:t>
              </a:r>
              <a:endParaRPr lang="en-US" sz="3200" b="1" spc="8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39214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spc="80" dirty="0" err="1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Học</a:t>
              </a:r>
              <a:r>
                <a:rPr lang="en-US" sz="5400" spc="8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bài</a:t>
              </a:r>
              <a:r>
                <a:rPr lang="en-US" sz="5400" spc="8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và</a:t>
              </a:r>
              <a:r>
                <a:rPr lang="en-US" sz="5400" spc="8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làm</a:t>
              </a:r>
              <a:r>
                <a:rPr lang="en-US" sz="5400" spc="8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bài</a:t>
              </a:r>
              <a:r>
                <a:rPr lang="en-US" sz="5400" spc="8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đầy</a:t>
              </a:r>
              <a:r>
                <a:rPr lang="en-US" sz="5400" spc="8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đủ</a:t>
              </a:r>
              <a:endParaRPr lang="en-US" sz="5400" spc="8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27118"/>
            <a:ext cx="5645553" cy="3778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98207"/>
            <a:ext cx="5018138" cy="3753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" y="1002040"/>
            <a:ext cx="4608512" cy="3238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56" y="1143000"/>
            <a:ext cx="4248472" cy="3097367"/>
          </a:xfrm>
          <a:prstGeom prst="rect">
            <a:avLst/>
          </a:prstGeom>
        </p:spPr>
      </p:pic>
      <p:grpSp>
        <p:nvGrpSpPr>
          <p:cNvPr id="5" name="Google Shape;6118;p55">
            <a:extLst>
              <a:ext uri="{FF2B5EF4-FFF2-40B4-BE49-F238E27FC236}">
                <a16:creationId xmlns:a16="http://schemas.microsoft.com/office/drawing/2014/main" xmlns="" id="{40085EF9-F1E7-48CB-B7D1-C682DA4E08D6}"/>
              </a:ext>
            </a:extLst>
          </p:cNvPr>
          <p:cNvGrpSpPr/>
          <p:nvPr/>
        </p:nvGrpSpPr>
        <p:grpSpPr>
          <a:xfrm>
            <a:off x="2339752" y="4240367"/>
            <a:ext cx="648072" cy="635639"/>
            <a:chOff x="1359398" y="3682271"/>
            <a:chExt cx="395296" cy="371966"/>
          </a:xfrm>
        </p:grpSpPr>
        <p:sp>
          <p:nvSpPr>
            <p:cNvPr id="6" name="Google Shape;6119;p55">
              <a:extLst>
                <a:ext uri="{FF2B5EF4-FFF2-40B4-BE49-F238E27FC236}">
                  <a16:creationId xmlns:a16="http://schemas.microsoft.com/office/drawing/2014/main" xmlns="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" name="Google Shape;6120;p55">
              <a:extLst>
                <a:ext uri="{FF2B5EF4-FFF2-40B4-BE49-F238E27FC236}">
                  <a16:creationId xmlns:a16="http://schemas.microsoft.com/office/drawing/2014/main" xmlns="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" name="Google Shape;6121;p55">
              <a:extLst>
                <a:ext uri="{FF2B5EF4-FFF2-40B4-BE49-F238E27FC236}">
                  <a16:creationId xmlns:a16="http://schemas.microsoft.com/office/drawing/2014/main" xmlns="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9" name="Google Shape;6122;p55">
              <a:extLst>
                <a:ext uri="{FF2B5EF4-FFF2-40B4-BE49-F238E27FC236}">
                  <a16:creationId xmlns:a16="http://schemas.microsoft.com/office/drawing/2014/main" xmlns="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0" name="Google Shape;6123;p55">
              <a:extLst>
                <a:ext uri="{FF2B5EF4-FFF2-40B4-BE49-F238E27FC236}">
                  <a16:creationId xmlns:a16="http://schemas.microsoft.com/office/drawing/2014/main" xmlns="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24;p55">
              <a:extLst>
                <a:ext uri="{FF2B5EF4-FFF2-40B4-BE49-F238E27FC236}">
                  <a16:creationId xmlns:a16="http://schemas.microsoft.com/office/drawing/2014/main" xmlns="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25;p55">
              <a:extLst>
                <a:ext uri="{FF2B5EF4-FFF2-40B4-BE49-F238E27FC236}">
                  <a16:creationId xmlns:a16="http://schemas.microsoft.com/office/drawing/2014/main" xmlns="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13" name="Google Shape;6126;p55">
            <a:extLst>
              <a:ext uri="{FF2B5EF4-FFF2-40B4-BE49-F238E27FC236}">
                <a16:creationId xmlns:a16="http://schemas.microsoft.com/office/drawing/2014/main" xmlns="" id="{075C3C9C-1160-4519-9A8F-CDBE2B80BF02}"/>
              </a:ext>
            </a:extLst>
          </p:cNvPr>
          <p:cNvGrpSpPr/>
          <p:nvPr/>
        </p:nvGrpSpPr>
        <p:grpSpPr>
          <a:xfrm>
            <a:off x="6412733" y="4240456"/>
            <a:ext cx="649118" cy="635460"/>
            <a:chOff x="1908099" y="3682271"/>
            <a:chExt cx="395296" cy="371966"/>
          </a:xfrm>
        </p:grpSpPr>
        <p:sp>
          <p:nvSpPr>
            <p:cNvPr id="14" name="Google Shape;6127;p55">
              <a:extLst>
                <a:ext uri="{FF2B5EF4-FFF2-40B4-BE49-F238E27FC236}">
                  <a16:creationId xmlns:a16="http://schemas.microsoft.com/office/drawing/2014/main" xmlns="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5" name="Google Shape;6128;p55">
              <a:extLst>
                <a:ext uri="{FF2B5EF4-FFF2-40B4-BE49-F238E27FC236}">
                  <a16:creationId xmlns:a16="http://schemas.microsoft.com/office/drawing/2014/main" xmlns="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6" name="Google Shape;6129;p55">
              <a:extLst>
                <a:ext uri="{FF2B5EF4-FFF2-40B4-BE49-F238E27FC236}">
                  <a16:creationId xmlns:a16="http://schemas.microsoft.com/office/drawing/2014/main" xmlns="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7" name="Google Shape;6130;p55">
              <a:extLst>
                <a:ext uri="{FF2B5EF4-FFF2-40B4-BE49-F238E27FC236}">
                  <a16:creationId xmlns:a16="http://schemas.microsoft.com/office/drawing/2014/main" xmlns="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8" name="Google Shape;6131;p55">
              <a:extLst>
                <a:ext uri="{FF2B5EF4-FFF2-40B4-BE49-F238E27FC236}">
                  <a16:creationId xmlns:a16="http://schemas.microsoft.com/office/drawing/2014/main" xmlns="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9" name="Google Shape;6132;p55">
              <a:extLst>
                <a:ext uri="{FF2B5EF4-FFF2-40B4-BE49-F238E27FC236}">
                  <a16:creationId xmlns:a16="http://schemas.microsoft.com/office/drawing/2014/main" xmlns="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0" name="Google Shape;6133;p55">
              <a:extLst>
                <a:ext uri="{FF2B5EF4-FFF2-40B4-BE49-F238E27FC236}">
                  <a16:creationId xmlns:a16="http://schemas.microsoft.com/office/drawing/2014/main" xmlns="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thói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quen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81041"/>
            <a:ext cx="6219933" cy="35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66D31-085A-4C90-85D7-30C1AA9952D1}"/>
              </a:ext>
            </a:extLst>
          </p:cNvPr>
          <p:cNvSpPr txBox="1"/>
          <p:nvPr/>
        </p:nvSpPr>
        <p:spPr>
          <a:xfrm>
            <a:off x="1481172" y="590550"/>
            <a:ext cx="525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gặp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4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13743"/>
            <a:ext cx="5816899" cy="38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1923678"/>
            <a:ext cx="4494586" cy="1089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làm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đầy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đủ</a:t>
            </a:r>
            <a:endParaRPr lang="vi-VN" sz="3240" dirty="0">
              <a:solidFill>
                <a:srgbClr val="0199DB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giỏi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thầy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yêu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vi-VN" sz="3240" dirty="0">
              <a:solidFill>
                <a:srgbClr val="DA098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4" name="DenLopHocRatVui-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676" y="4464729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79632"/>
            <a:ext cx="5616624" cy="42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763689" y="63183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Cảm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đến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8580"/>
            <a:ext cx="5112568" cy="38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491880" y="1031947"/>
            <a:ext cx="4896544" cy="225988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itchFamily="34" charset="0"/>
                <a:cs typeface="Calibri" pitchFamily="34" charset="0"/>
              </a:rPr>
              <a:t>Để mỗi ngày đến lớp là một ngày vui, em cần thực hiện đúng nội quy trường, lớp trong đó, có quy định học bài và làm bài đầy đủ.</a:t>
            </a:r>
            <a:endParaRPr lang="en-GB" sz="2800" dirty="0">
              <a:solidFill>
                <a:srgbClr val="26333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200" r="57313" b="3801"/>
          <a:stretch/>
        </p:blipFill>
        <p:spPr>
          <a:xfrm>
            <a:off x="1172597" y="1275606"/>
            <a:ext cx="177499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8" y="0"/>
            <a:ext cx="3168352" cy="31645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918" y="1763512"/>
            <a:ext cx="3193766" cy="3211006"/>
            <a:chOff x="89918" y="1763512"/>
            <a:chExt cx="3193766" cy="32110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8" y="1763512"/>
              <a:ext cx="3193766" cy="3211006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>
            <a:xfrm>
              <a:off x="1115616" y="2067694"/>
              <a:ext cx="1872208" cy="648072"/>
            </a:xfrm>
            <a:prstGeom prst="wedgeRoundRectCallout">
              <a:avLst>
                <a:gd name="adj1" fmla="val -36746"/>
                <a:gd name="adj2" fmla="val 6822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giỏi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lắm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54904" y="1563638"/>
            <a:ext cx="3187395" cy="3410881"/>
            <a:chOff x="5754904" y="1563638"/>
            <a:chExt cx="3187395" cy="3410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904" y="1763513"/>
              <a:ext cx="3187395" cy="3211006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>
              <a:off x="6245770" y="1563638"/>
              <a:ext cx="2520280" cy="602817"/>
            </a:xfrm>
            <a:custGeom>
              <a:avLst/>
              <a:gdLst>
                <a:gd name="connsiteX0" fmla="*/ 0 w 2520280"/>
                <a:gd name="connsiteY0" fmla="*/ 84011 h 504056"/>
                <a:gd name="connsiteX1" fmla="*/ 84011 w 2520280"/>
                <a:gd name="connsiteY1" fmla="*/ 0 h 504056"/>
                <a:gd name="connsiteX2" fmla="*/ 1470163 w 2520280"/>
                <a:gd name="connsiteY2" fmla="*/ 0 h 504056"/>
                <a:gd name="connsiteX3" fmla="*/ 1470163 w 2520280"/>
                <a:gd name="connsiteY3" fmla="*/ 0 h 504056"/>
                <a:gd name="connsiteX4" fmla="*/ 2100233 w 2520280"/>
                <a:gd name="connsiteY4" fmla="*/ 0 h 504056"/>
                <a:gd name="connsiteX5" fmla="*/ 2436269 w 2520280"/>
                <a:gd name="connsiteY5" fmla="*/ 0 h 504056"/>
                <a:gd name="connsiteX6" fmla="*/ 2520280 w 2520280"/>
                <a:gd name="connsiteY6" fmla="*/ 84011 h 504056"/>
                <a:gd name="connsiteX7" fmla="*/ 2520280 w 2520280"/>
                <a:gd name="connsiteY7" fmla="*/ 294033 h 504056"/>
                <a:gd name="connsiteX8" fmla="*/ 2520280 w 2520280"/>
                <a:gd name="connsiteY8" fmla="*/ 294033 h 504056"/>
                <a:gd name="connsiteX9" fmla="*/ 2520280 w 2520280"/>
                <a:gd name="connsiteY9" fmla="*/ 420047 h 504056"/>
                <a:gd name="connsiteX10" fmla="*/ 2520280 w 2520280"/>
                <a:gd name="connsiteY10" fmla="*/ 420045 h 504056"/>
                <a:gd name="connsiteX11" fmla="*/ 2436269 w 2520280"/>
                <a:gd name="connsiteY11" fmla="*/ 504056 h 504056"/>
                <a:gd name="connsiteX12" fmla="*/ 2100233 w 2520280"/>
                <a:gd name="connsiteY12" fmla="*/ 504056 h 504056"/>
                <a:gd name="connsiteX13" fmla="*/ 1857144 w 2520280"/>
                <a:gd name="connsiteY13" fmla="*/ 699070 h 504056"/>
                <a:gd name="connsiteX14" fmla="*/ 1470163 w 2520280"/>
                <a:gd name="connsiteY14" fmla="*/ 504056 h 504056"/>
                <a:gd name="connsiteX15" fmla="*/ 84011 w 2520280"/>
                <a:gd name="connsiteY15" fmla="*/ 504056 h 504056"/>
                <a:gd name="connsiteX16" fmla="*/ 0 w 2520280"/>
                <a:gd name="connsiteY16" fmla="*/ 420045 h 504056"/>
                <a:gd name="connsiteX17" fmla="*/ 0 w 2520280"/>
                <a:gd name="connsiteY17" fmla="*/ 420047 h 504056"/>
                <a:gd name="connsiteX18" fmla="*/ 0 w 2520280"/>
                <a:gd name="connsiteY18" fmla="*/ 294033 h 504056"/>
                <a:gd name="connsiteX19" fmla="*/ 0 w 2520280"/>
                <a:gd name="connsiteY19" fmla="*/ 294033 h 504056"/>
                <a:gd name="connsiteX20" fmla="*/ 0 w 2520280"/>
                <a:gd name="connsiteY20" fmla="*/ 84011 h 504056"/>
                <a:gd name="connsiteX0" fmla="*/ 0 w 2520280"/>
                <a:gd name="connsiteY0" fmla="*/ 84011 h 699070"/>
                <a:gd name="connsiteX1" fmla="*/ 84011 w 2520280"/>
                <a:gd name="connsiteY1" fmla="*/ 0 h 699070"/>
                <a:gd name="connsiteX2" fmla="*/ 1470163 w 2520280"/>
                <a:gd name="connsiteY2" fmla="*/ 0 h 699070"/>
                <a:gd name="connsiteX3" fmla="*/ 1470163 w 2520280"/>
                <a:gd name="connsiteY3" fmla="*/ 0 h 699070"/>
                <a:gd name="connsiteX4" fmla="*/ 2100233 w 2520280"/>
                <a:gd name="connsiteY4" fmla="*/ 0 h 699070"/>
                <a:gd name="connsiteX5" fmla="*/ 2436269 w 2520280"/>
                <a:gd name="connsiteY5" fmla="*/ 0 h 699070"/>
                <a:gd name="connsiteX6" fmla="*/ 2520280 w 2520280"/>
                <a:gd name="connsiteY6" fmla="*/ 84011 h 699070"/>
                <a:gd name="connsiteX7" fmla="*/ 2520280 w 2520280"/>
                <a:gd name="connsiteY7" fmla="*/ 294033 h 699070"/>
                <a:gd name="connsiteX8" fmla="*/ 2520280 w 2520280"/>
                <a:gd name="connsiteY8" fmla="*/ 294033 h 699070"/>
                <a:gd name="connsiteX9" fmla="*/ 2520280 w 2520280"/>
                <a:gd name="connsiteY9" fmla="*/ 420047 h 699070"/>
                <a:gd name="connsiteX10" fmla="*/ 2520280 w 2520280"/>
                <a:gd name="connsiteY10" fmla="*/ 420045 h 699070"/>
                <a:gd name="connsiteX11" fmla="*/ 2436269 w 2520280"/>
                <a:gd name="connsiteY11" fmla="*/ 504056 h 699070"/>
                <a:gd name="connsiteX12" fmla="*/ 1728973 w 2520280"/>
                <a:gd name="connsiteY12" fmla="*/ 510931 h 699070"/>
                <a:gd name="connsiteX13" fmla="*/ 1857144 w 2520280"/>
                <a:gd name="connsiteY13" fmla="*/ 699070 h 699070"/>
                <a:gd name="connsiteX14" fmla="*/ 1470163 w 2520280"/>
                <a:gd name="connsiteY14" fmla="*/ 504056 h 699070"/>
                <a:gd name="connsiteX15" fmla="*/ 84011 w 2520280"/>
                <a:gd name="connsiteY15" fmla="*/ 504056 h 699070"/>
                <a:gd name="connsiteX16" fmla="*/ 0 w 2520280"/>
                <a:gd name="connsiteY16" fmla="*/ 420045 h 699070"/>
                <a:gd name="connsiteX17" fmla="*/ 0 w 2520280"/>
                <a:gd name="connsiteY17" fmla="*/ 420047 h 699070"/>
                <a:gd name="connsiteX18" fmla="*/ 0 w 2520280"/>
                <a:gd name="connsiteY18" fmla="*/ 294033 h 699070"/>
                <a:gd name="connsiteX19" fmla="*/ 0 w 2520280"/>
                <a:gd name="connsiteY19" fmla="*/ 294033 h 699070"/>
                <a:gd name="connsiteX20" fmla="*/ 0 w 2520280"/>
                <a:gd name="connsiteY20" fmla="*/ 84011 h 699070"/>
                <a:gd name="connsiteX0" fmla="*/ 0 w 2520280"/>
                <a:gd name="connsiteY0" fmla="*/ 84011 h 602817"/>
                <a:gd name="connsiteX1" fmla="*/ 84011 w 2520280"/>
                <a:gd name="connsiteY1" fmla="*/ 0 h 602817"/>
                <a:gd name="connsiteX2" fmla="*/ 1470163 w 2520280"/>
                <a:gd name="connsiteY2" fmla="*/ 0 h 602817"/>
                <a:gd name="connsiteX3" fmla="*/ 1470163 w 2520280"/>
                <a:gd name="connsiteY3" fmla="*/ 0 h 602817"/>
                <a:gd name="connsiteX4" fmla="*/ 2100233 w 2520280"/>
                <a:gd name="connsiteY4" fmla="*/ 0 h 602817"/>
                <a:gd name="connsiteX5" fmla="*/ 2436269 w 2520280"/>
                <a:gd name="connsiteY5" fmla="*/ 0 h 602817"/>
                <a:gd name="connsiteX6" fmla="*/ 2520280 w 2520280"/>
                <a:gd name="connsiteY6" fmla="*/ 84011 h 602817"/>
                <a:gd name="connsiteX7" fmla="*/ 2520280 w 2520280"/>
                <a:gd name="connsiteY7" fmla="*/ 294033 h 602817"/>
                <a:gd name="connsiteX8" fmla="*/ 2520280 w 2520280"/>
                <a:gd name="connsiteY8" fmla="*/ 294033 h 602817"/>
                <a:gd name="connsiteX9" fmla="*/ 2520280 w 2520280"/>
                <a:gd name="connsiteY9" fmla="*/ 420047 h 602817"/>
                <a:gd name="connsiteX10" fmla="*/ 2520280 w 2520280"/>
                <a:gd name="connsiteY10" fmla="*/ 420045 h 602817"/>
                <a:gd name="connsiteX11" fmla="*/ 2436269 w 2520280"/>
                <a:gd name="connsiteY11" fmla="*/ 504056 h 602817"/>
                <a:gd name="connsiteX12" fmla="*/ 1728973 w 2520280"/>
                <a:gd name="connsiteY12" fmla="*/ 510931 h 602817"/>
                <a:gd name="connsiteX13" fmla="*/ 1685264 w 2520280"/>
                <a:gd name="connsiteY13" fmla="*/ 602817 h 602817"/>
                <a:gd name="connsiteX14" fmla="*/ 1470163 w 2520280"/>
                <a:gd name="connsiteY14" fmla="*/ 504056 h 602817"/>
                <a:gd name="connsiteX15" fmla="*/ 84011 w 2520280"/>
                <a:gd name="connsiteY15" fmla="*/ 504056 h 602817"/>
                <a:gd name="connsiteX16" fmla="*/ 0 w 2520280"/>
                <a:gd name="connsiteY16" fmla="*/ 420045 h 602817"/>
                <a:gd name="connsiteX17" fmla="*/ 0 w 2520280"/>
                <a:gd name="connsiteY17" fmla="*/ 420047 h 602817"/>
                <a:gd name="connsiteX18" fmla="*/ 0 w 2520280"/>
                <a:gd name="connsiteY18" fmla="*/ 294033 h 602817"/>
                <a:gd name="connsiteX19" fmla="*/ 0 w 2520280"/>
                <a:gd name="connsiteY19" fmla="*/ 294033 h 602817"/>
                <a:gd name="connsiteX20" fmla="*/ 0 w 2520280"/>
                <a:gd name="connsiteY20" fmla="*/ 84011 h 60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20280" h="602817">
                  <a:moveTo>
                    <a:pt x="0" y="84011"/>
                  </a:moveTo>
                  <a:cubicBezTo>
                    <a:pt x="0" y="37613"/>
                    <a:pt x="37613" y="0"/>
                    <a:pt x="84011" y="0"/>
                  </a:cubicBezTo>
                  <a:lnTo>
                    <a:pt x="1470163" y="0"/>
                  </a:lnTo>
                  <a:lnTo>
                    <a:pt x="1470163" y="0"/>
                  </a:lnTo>
                  <a:lnTo>
                    <a:pt x="2100233" y="0"/>
                  </a:lnTo>
                  <a:lnTo>
                    <a:pt x="2436269" y="0"/>
                  </a:lnTo>
                  <a:cubicBezTo>
                    <a:pt x="2482667" y="0"/>
                    <a:pt x="2520280" y="37613"/>
                    <a:pt x="2520280" y="84011"/>
                  </a:cubicBezTo>
                  <a:lnTo>
                    <a:pt x="2520280" y="294033"/>
                  </a:lnTo>
                  <a:lnTo>
                    <a:pt x="2520280" y="294033"/>
                  </a:lnTo>
                  <a:lnTo>
                    <a:pt x="2520280" y="420047"/>
                  </a:lnTo>
                  <a:lnTo>
                    <a:pt x="2520280" y="420045"/>
                  </a:lnTo>
                  <a:cubicBezTo>
                    <a:pt x="2520280" y="466443"/>
                    <a:pt x="2482667" y="504056"/>
                    <a:pt x="2436269" y="504056"/>
                  </a:cubicBezTo>
                  <a:lnTo>
                    <a:pt x="1728973" y="510931"/>
                  </a:lnTo>
                  <a:lnTo>
                    <a:pt x="1685264" y="602817"/>
                  </a:lnTo>
                  <a:lnTo>
                    <a:pt x="1470163" y="504056"/>
                  </a:lnTo>
                  <a:lnTo>
                    <a:pt x="84011" y="504056"/>
                  </a:lnTo>
                  <a:cubicBezTo>
                    <a:pt x="37613" y="504056"/>
                    <a:pt x="0" y="466443"/>
                    <a:pt x="0" y="420045"/>
                  </a:cubicBezTo>
                  <a:lnTo>
                    <a:pt x="0" y="420047"/>
                  </a:lnTo>
                  <a:lnTo>
                    <a:pt x="0" y="294033"/>
                  </a:lnTo>
                  <a:lnTo>
                    <a:pt x="0" y="294033"/>
                  </a:lnTo>
                  <a:lnTo>
                    <a:pt x="0" y="8401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cần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cố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gắng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hơn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đầy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đủ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lợi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ích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55776" y="1139776"/>
            <a:ext cx="3818700" cy="3778884"/>
            <a:chOff x="89918" y="1763512"/>
            <a:chExt cx="3193766" cy="32110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8" y="1763512"/>
              <a:ext cx="3193766" cy="3211006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1173947" y="1940117"/>
              <a:ext cx="1865046" cy="423104"/>
            </a:xfrm>
            <a:prstGeom prst="wedgeRoundRectCallout">
              <a:avLst>
                <a:gd name="adj1" fmla="val -36746"/>
                <a:gd name="adj2" fmla="val 6822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giỏi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lắm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174</Words>
  <Application>Microsoft Office PowerPoint</Application>
  <PresentationFormat>On-screen Show (16:9)</PresentationFormat>
  <Paragraphs>27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35</cp:revision>
  <dcterms:created xsi:type="dcterms:W3CDTF">2020-04-29T11:34:14Z</dcterms:created>
  <dcterms:modified xsi:type="dcterms:W3CDTF">2020-11-15T15:09:16Z</dcterms:modified>
</cp:coreProperties>
</file>