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6" r:id="rId2"/>
    <p:sldId id="263" r:id="rId3"/>
    <p:sldId id="278" r:id="rId4"/>
    <p:sldId id="257" r:id="rId5"/>
    <p:sldId id="264" r:id="rId6"/>
    <p:sldId id="267" r:id="rId7"/>
    <p:sldId id="279" r:id="rId8"/>
    <p:sldId id="280" r:id="rId9"/>
    <p:sldId id="281" r:id="rId10"/>
    <p:sldId id="269" r:id="rId11"/>
    <p:sldId id="282" r:id="rId12"/>
    <p:sldId id="265" r:id="rId13"/>
    <p:sldId id="283" r:id="rId14"/>
    <p:sldId id="270" r:id="rId15"/>
    <p:sldId id="284" r:id="rId16"/>
    <p:sldId id="266" r:id="rId17"/>
    <p:sldId id="285" r:id="rId18"/>
    <p:sldId id="275" r:id="rId19"/>
    <p:sldId id="272"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204" autoAdjust="0"/>
  </p:normalViewPr>
  <p:slideViewPr>
    <p:cSldViewPr>
      <p:cViewPr varScale="1">
        <p:scale>
          <a:sx n="74" d="100"/>
          <a:sy n="74" d="100"/>
        </p:scale>
        <p:origin x="171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19B36-BB15-49A9-ADA3-51C10E905318}" type="datetimeFigureOut">
              <a:rPr lang="en-US" smtClean="0"/>
              <a:t>3/28/2025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59825-F208-4A08-A809-08970BC9FBC0}" type="slidenum">
              <a:rPr lang="en-US" smtClean="0"/>
              <a:t>‹#›</a:t>
            </a:fld>
            <a:endParaRPr lang="en-US"/>
          </a:p>
        </p:txBody>
      </p:sp>
    </p:spTree>
    <p:extLst>
      <p:ext uri="{BB962C8B-B14F-4D97-AF65-F5344CB8AC3E}">
        <p14:creationId xmlns:p14="http://schemas.microsoft.com/office/powerpoint/2010/main" val="303814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solidFill>
                  <a:srgbClr val="FF0000"/>
                </a:solidFill>
              </a:rPr>
              <a:t>Câu chuyện “THỎ CON BỊ LẠC”</a:t>
            </a:r>
          </a:p>
          <a:p>
            <a:r>
              <a:rPr lang="en-US" b="1"/>
              <a:t>* Lần 1: GV yêu cầu HS quan sát tranh, gợi ý, kể tóm tắt từng bức tranh</a:t>
            </a:r>
          </a:p>
          <a:p>
            <a:r>
              <a:rPr lang="en-US"/>
              <a:t>+ Tranh 1: Thỏ mẹ đang làm gì? =&gt; Thỏ con chạy tới vườn cà rốt ở rất xa. Vì thế, khi mẹ đi tìm và gọi to, thỏ con không nghe thấy.</a:t>
            </a:r>
          </a:p>
          <a:p>
            <a:r>
              <a:rPr lang="en-US"/>
              <a:t>+ Tranh 2: Chuyện gì xảy ra với thỏ con? =&gt; Thỏ con hái được rất nhiều cà rốt. Thỏ con đang tìm đường về nhà thì bỗng nhiên, con sói xuất hiện. Thỏ con sợ quá, vội vàng chạy thật nhanh làm rơi củ cà rốt xuống đất.</a:t>
            </a:r>
          </a:p>
          <a:p>
            <a:r>
              <a:rPr lang="en-US"/>
              <a:t>+ Tranh 3: Thỏ con đang ở đâu? Thỏ con đang thấy như thế nào? =&gt; Thỏ con nấp dưới bụi cây. Sói không tìm được. Vừa nấp dưới bụi cây, thỏ con vừa sợ hãi, vừa ôm bụng khóc vì đói.</a:t>
            </a:r>
          </a:p>
          <a:p>
            <a:r>
              <a:rPr lang="en-US"/>
              <a:t>+ Tranh 4: Tranh 4 có những ai? Họ đang làm gì? =&gt; Thỏ con tìm được mẹ. Thỏ con chạy tới ôm lấy mẹ.</a:t>
            </a:r>
          </a:p>
          <a:p>
            <a:r>
              <a:rPr lang="en-US" b="1"/>
              <a:t>* Lần 2: GV gọi 4 HS lần lượt kể lại 4 bức tranh. 1 HS kể lại toàn bộ câu chuyện.</a:t>
            </a:r>
          </a:p>
        </p:txBody>
      </p:sp>
      <p:sp>
        <p:nvSpPr>
          <p:cNvPr id="4" name="Slide Number Placeholder 3"/>
          <p:cNvSpPr>
            <a:spLocks noGrp="1"/>
          </p:cNvSpPr>
          <p:nvPr>
            <p:ph type="sldNum" sz="quarter" idx="5"/>
          </p:nvPr>
        </p:nvSpPr>
        <p:spPr/>
        <p:txBody>
          <a:bodyPr/>
          <a:lstStyle/>
          <a:p>
            <a:fld id="{D0B59825-F208-4A08-A809-08970BC9FBC0}" type="slidenum">
              <a:rPr lang="en-US" smtClean="0"/>
              <a:t>6</a:t>
            </a:fld>
            <a:endParaRPr lang="en-US"/>
          </a:p>
        </p:txBody>
      </p:sp>
    </p:spTree>
    <p:extLst>
      <p:ext uri="{BB962C8B-B14F-4D97-AF65-F5344CB8AC3E}">
        <p14:creationId xmlns:p14="http://schemas.microsoft.com/office/powerpoint/2010/main" val="31537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Khi lạc nhà, thỏ con bị một con chó sói đuổi bắt, sau đó co rúm người lại vì sợ và đói.</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7</a:t>
            </a:fld>
            <a:endParaRPr lang="en-US"/>
          </a:p>
        </p:txBody>
      </p:sp>
    </p:spTree>
    <p:extLst>
      <p:ext uri="{BB962C8B-B14F-4D97-AF65-F5344CB8AC3E}">
        <p14:creationId xmlns:p14="http://schemas.microsoft.com/office/powerpoint/2010/main" val="323922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43A40"/>
                </a:solidFill>
                <a:effectLst/>
                <a:highlight>
                  <a:srgbClr val="F7F7F8"/>
                </a:highlight>
                <a:latin typeface="Muli"/>
              </a:rPr>
              <a:t>- Nếu thiếu sự quan tâm, chăm sóc của người thân thì trẻ em có thể gặp phải những vấn đề về thể chất, tinh thần và tâm lý.</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8</a:t>
            </a:fld>
            <a:endParaRPr lang="en-US"/>
          </a:p>
        </p:txBody>
      </p:sp>
    </p:spTree>
    <p:extLst>
      <p:ext uri="{BB962C8B-B14F-4D97-AF65-F5344CB8AC3E}">
        <p14:creationId xmlns:p14="http://schemas.microsoft.com/office/powerpoint/2010/main" val="422356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43A40"/>
                </a:solidFill>
                <a:effectLst/>
                <a:highlight>
                  <a:srgbClr val="F7F7F8"/>
                </a:highlight>
                <a:latin typeface="Muli"/>
              </a:rPr>
              <a:t>- Bố mẹ và anh chị em luôn quan tâm, chăm sóc chúng ta từ khi còn nhỏ. Sự quan tâm, chăm sóc của gia đình đã giúp chúng ta phát triển cả về thể chất lẫn tinh thần.</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9</a:t>
            </a:fld>
            <a:endParaRPr lang="en-US"/>
          </a:p>
        </p:txBody>
      </p:sp>
    </p:spTree>
    <p:extLst>
      <p:ext uri="{BB962C8B-B14F-4D97-AF65-F5344CB8AC3E}">
        <p14:creationId xmlns:p14="http://schemas.microsoft.com/office/powerpoint/2010/main" val="214275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Gợi ý</a:t>
            </a:r>
            <a:r>
              <a:rPr lang="en-US"/>
              <a:t>: </a:t>
            </a:r>
          </a:p>
          <a:p>
            <a:pPr marL="171450" indent="-171450">
              <a:buFontTx/>
              <a:buChar char="-"/>
            </a:pPr>
            <a:r>
              <a:rPr lang="en-US"/>
              <a:t>Gia đình em gồm mấy người, đó là những ai? </a:t>
            </a:r>
          </a:p>
          <a:p>
            <a:pPr marL="171450" indent="-171450">
              <a:buFontTx/>
              <a:buChar char="-"/>
            </a:pPr>
            <a:r>
              <a:rPr lang="en-US"/>
              <a:t>Giới thiệu tên, tuổi, công việc và sở thích của mỗi người. </a:t>
            </a:r>
          </a:p>
          <a:p>
            <a:pPr marL="171450" indent="-171450">
              <a:buFontTx/>
              <a:buChar char="-"/>
            </a:pPr>
            <a:r>
              <a:rPr lang="en-US"/>
              <a:t>Mọi người trong gia đình em dành tình cảm như nào cho nhau? </a:t>
            </a:r>
          </a:p>
          <a:p>
            <a:pPr marL="171450" indent="-171450">
              <a:buFontTx/>
              <a:buChar char="-"/>
            </a:pPr>
            <a:r>
              <a:rPr lang="en-US"/>
              <a:t>Hàng ngày, em đã làm gì để </a:t>
            </a:r>
            <a:r>
              <a:rPr lang="en-US" sz="1200">
                <a:solidFill>
                  <a:srgbClr val="0000FF"/>
                </a:solidFill>
                <a:latin typeface="Times New Roman" pitchFamily="18" charset="0"/>
                <a:cs typeface="Times New Roman" pitchFamily="18" charset="0"/>
              </a:rPr>
              <a:t>thể hiện tình yêu thương đối với  những người thân trong gia đình?</a:t>
            </a:r>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12</a:t>
            </a:fld>
            <a:endParaRPr lang="en-US"/>
          </a:p>
        </p:txBody>
      </p:sp>
    </p:spTree>
    <p:extLst>
      <p:ext uri="{BB962C8B-B14F-4D97-AF65-F5344CB8AC3E}">
        <p14:creationId xmlns:p14="http://schemas.microsoft.com/office/powerpoint/2010/main" val="172262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Gợi ý</a:t>
            </a:r>
            <a:r>
              <a:rPr lang="en-US"/>
              <a:t>: </a:t>
            </a:r>
          </a:p>
          <a:p>
            <a:pPr marL="171450" indent="-171450">
              <a:buFontTx/>
              <a:buChar char="-"/>
            </a:pPr>
            <a:r>
              <a:rPr lang="en-US"/>
              <a:t>Gia đình em gồm mấy người, đó là những ai? </a:t>
            </a:r>
          </a:p>
          <a:p>
            <a:pPr marL="171450" indent="-171450">
              <a:buFontTx/>
              <a:buChar char="-"/>
            </a:pPr>
            <a:r>
              <a:rPr lang="en-US"/>
              <a:t>Giới thiệu tên, tuổi, công việc và sở thích của mỗi người. </a:t>
            </a:r>
          </a:p>
          <a:p>
            <a:pPr marL="171450" indent="-171450">
              <a:buFontTx/>
              <a:buChar char="-"/>
            </a:pPr>
            <a:r>
              <a:rPr lang="en-US"/>
              <a:t>Mọi người trong gia đình em dành tình cảm như nào cho nhau? </a:t>
            </a:r>
          </a:p>
          <a:p>
            <a:pPr marL="171450" indent="-171450">
              <a:buFontTx/>
              <a:buChar char="-"/>
            </a:pPr>
            <a:r>
              <a:rPr lang="en-US"/>
              <a:t>Hàng ngày, em đã làm gì để </a:t>
            </a:r>
            <a:r>
              <a:rPr lang="en-US" sz="1200">
                <a:solidFill>
                  <a:srgbClr val="0000FF"/>
                </a:solidFill>
                <a:latin typeface="Times New Roman" pitchFamily="18" charset="0"/>
                <a:cs typeface="Times New Roman" pitchFamily="18" charset="0"/>
              </a:rPr>
              <a:t>thể hiện tình yêu thương đối với  những người thân trong gia đình?</a:t>
            </a:r>
            <a:endParaRPr lang="en-US"/>
          </a:p>
          <a:p>
            <a:endParaRPr lang="en-US"/>
          </a:p>
        </p:txBody>
      </p:sp>
      <p:sp>
        <p:nvSpPr>
          <p:cNvPr id="4" name="Slide Number Placeholder 3"/>
          <p:cNvSpPr>
            <a:spLocks noGrp="1"/>
          </p:cNvSpPr>
          <p:nvPr>
            <p:ph type="sldNum" sz="quarter" idx="5"/>
          </p:nvPr>
        </p:nvSpPr>
        <p:spPr/>
        <p:txBody>
          <a:bodyPr/>
          <a:lstStyle/>
          <a:p>
            <a:fld id="{D0B59825-F208-4A08-A809-08970BC9FBC0}" type="slidenum">
              <a:rPr lang="en-US" smtClean="0"/>
              <a:t>13</a:t>
            </a:fld>
            <a:endParaRPr lang="en-US"/>
          </a:p>
        </p:txBody>
      </p:sp>
    </p:spTree>
    <p:extLst>
      <p:ext uri="{BB962C8B-B14F-4D97-AF65-F5344CB8AC3E}">
        <p14:creationId xmlns:p14="http://schemas.microsoft.com/office/powerpoint/2010/main" val="66482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ơi! Bạn giúp bố quét nhà đi. Bố đi làm về mệt lắm, hãy để bố nghỉ ngơi nhé! Quét nhà rất nhanh và bạn sẽ khiến bố vui đó.</a:t>
            </a:r>
          </a:p>
        </p:txBody>
      </p:sp>
      <p:sp>
        <p:nvSpPr>
          <p:cNvPr id="4" name="Slide Number Placeholder 3"/>
          <p:cNvSpPr>
            <a:spLocks noGrp="1"/>
          </p:cNvSpPr>
          <p:nvPr>
            <p:ph type="sldNum" sz="quarter" idx="5"/>
          </p:nvPr>
        </p:nvSpPr>
        <p:spPr/>
        <p:txBody>
          <a:bodyPr/>
          <a:lstStyle/>
          <a:p>
            <a:fld id="{D0B59825-F208-4A08-A809-08970BC9FBC0}" type="slidenum">
              <a:rPr lang="en-US" smtClean="0"/>
              <a:t>16</a:t>
            </a:fld>
            <a:endParaRPr lang="en-US"/>
          </a:p>
        </p:txBody>
      </p:sp>
    </p:spTree>
    <p:extLst>
      <p:ext uri="{BB962C8B-B14F-4D97-AF65-F5344CB8AC3E}">
        <p14:creationId xmlns:p14="http://schemas.microsoft.com/office/powerpoint/2010/main" val="426844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Bạn ơi! Chị em nên chia đều phần bánh với nhau.</a:t>
            </a:r>
          </a:p>
        </p:txBody>
      </p:sp>
      <p:sp>
        <p:nvSpPr>
          <p:cNvPr id="4" name="Slide Number Placeholder 3"/>
          <p:cNvSpPr>
            <a:spLocks noGrp="1"/>
          </p:cNvSpPr>
          <p:nvPr>
            <p:ph type="sldNum" sz="quarter" idx="5"/>
          </p:nvPr>
        </p:nvSpPr>
        <p:spPr/>
        <p:txBody>
          <a:bodyPr/>
          <a:lstStyle/>
          <a:p>
            <a:fld id="{D0B59825-F208-4A08-A809-08970BC9FBC0}" type="slidenum">
              <a:rPr lang="en-US" smtClean="0"/>
              <a:t>17</a:t>
            </a:fld>
            <a:endParaRPr lang="en-US"/>
          </a:p>
        </p:txBody>
      </p:sp>
    </p:spTree>
    <p:extLst>
      <p:ext uri="{BB962C8B-B14F-4D97-AF65-F5344CB8AC3E}">
        <p14:creationId xmlns:p14="http://schemas.microsoft.com/office/powerpoint/2010/main" val="343834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gif"/><Relationship Id="rId4" Type="http://schemas.openxmlformats.org/officeDocument/2006/relationships/image" Target="../media/image20.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5.gif"/><Relationship Id="rId4" Type="http://schemas.openxmlformats.org/officeDocument/2006/relationships/image" Target="../media/image20.png"/><Relationship Id="rId9"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470523F-8598-25CE-F5B3-5057FCDE72FC}"/>
              </a:ext>
            </a:extLst>
          </p:cNvPr>
          <p:cNvSpPr/>
          <p:nvPr/>
        </p:nvSpPr>
        <p:spPr>
          <a:xfrm>
            <a:off x="719572" y="152400"/>
            <a:ext cx="7704856" cy="158417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t>CHỦ ĐỀ 2: YÊU THƯƠNG GIA ĐÌNH</a:t>
            </a:r>
          </a:p>
        </p:txBody>
      </p:sp>
      <p:pic>
        <p:nvPicPr>
          <p:cNvPr id="1028" name="Picture 4" descr="Gia đình yêu thương- xã hội bình an | VOV2.VN">
            <a:extLst>
              <a:ext uri="{FF2B5EF4-FFF2-40B4-BE49-F238E27FC236}">
                <a16:creationId xmlns:a16="http://schemas.microsoft.com/office/drawing/2014/main" id="{C03B0318-E234-CB6C-CC30-74E15D5CF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1341339" y="1828800"/>
            <a:ext cx="6461321"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8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50412"/>
            <a:ext cx="8153400" cy="1015663"/>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Em hãy kể những hành động thể hiện tình yêu thương trong gia </a:t>
            </a:r>
            <a:r>
              <a:rPr lang="en-US" sz="3200">
                <a:solidFill>
                  <a:srgbClr val="0000FF"/>
                </a:solidFill>
                <a:latin typeface="Times New Roman" pitchFamily="18" charset="0"/>
                <a:cs typeface="Times New Roman" pitchFamily="18" charset="0"/>
              </a:rPr>
              <a:t>đình.</a:t>
            </a:r>
          </a:p>
        </p:txBody>
      </p:sp>
      <p:pic>
        <p:nvPicPr>
          <p:cNvPr id="7" name="Picture 6">
            <a:extLst>
              <a:ext uri="{FF2B5EF4-FFF2-40B4-BE49-F238E27FC236}">
                <a16:creationId xmlns:a16="http://schemas.microsoft.com/office/drawing/2014/main" id="{C73B35DB-6C7A-34CC-7EDE-C42BDED22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8" name="TextBox 7">
            <a:extLst>
              <a:ext uri="{FF2B5EF4-FFF2-40B4-BE49-F238E27FC236}">
                <a16:creationId xmlns:a16="http://schemas.microsoft.com/office/drawing/2014/main" id="{D66491E7-2825-F867-5D7D-7D78AF98CF74}"/>
              </a:ext>
            </a:extLst>
          </p:cNvPr>
          <p:cNvSpPr txBox="1"/>
          <p:nvPr/>
        </p:nvSpPr>
        <p:spPr>
          <a:xfrm>
            <a:off x="1900679" y="163583"/>
            <a:ext cx="6632865" cy="954107"/>
          </a:xfrm>
          <a:prstGeom prst="rect">
            <a:avLst/>
          </a:prstGeom>
          <a:noFill/>
        </p:spPr>
        <p:txBody>
          <a:bodyPr wrap="square" rtlCol="0">
            <a:spAutoFit/>
          </a:bodyPr>
          <a:lstStyle/>
          <a:p>
            <a:pPr algn="just"/>
            <a:r>
              <a:rPr lang="en-GB" sz="2800" b="1">
                <a:solidFill>
                  <a:srgbClr val="26333A"/>
                </a:solidFill>
                <a:latin typeface="Times New Roman" panose="02020603050405020304" pitchFamily="18" charset="0"/>
                <a:cs typeface="Times New Roman" panose="02020603050405020304" pitchFamily="18" charset="0"/>
              </a:rPr>
              <a:t>Hoạt động 3: Hành động thể hiện tình yêu thương trong gia đình.</a:t>
            </a:r>
          </a:p>
        </p:txBody>
      </p:sp>
      <p:pic>
        <p:nvPicPr>
          <p:cNvPr id="9" name="Picture 8">
            <a:extLst>
              <a:ext uri="{FF2B5EF4-FFF2-40B4-BE49-F238E27FC236}">
                <a16:creationId xmlns:a16="http://schemas.microsoft.com/office/drawing/2014/main" id="{D5C3448B-44CA-FAF3-A0C4-903A8526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490345"/>
            <a:ext cx="2178425" cy="1645920"/>
          </a:xfrm>
          <a:prstGeom prst="roundRect">
            <a:avLst>
              <a:gd name="adj" fmla="val 16667"/>
            </a:avLst>
          </a:prstGeom>
          <a:ln w="28575">
            <a:solidFill>
              <a:srgbClr val="F79646"/>
            </a:solidFill>
          </a:ln>
          <a:effectLst/>
        </p:spPr>
      </p:pic>
      <p:pic>
        <p:nvPicPr>
          <p:cNvPr id="10" name="Picture 9">
            <a:extLst>
              <a:ext uri="{FF2B5EF4-FFF2-40B4-BE49-F238E27FC236}">
                <a16:creationId xmlns:a16="http://schemas.microsoft.com/office/drawing/2014/main" id="{F1810204-FAD8-24EA-FBFF-76445CFC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396" y="2490345"/>
            <a:ext cx="2135082" cy="1645920"/>
          </a:xfrm>
          <a:prstGeom prst="roundRect">
            <a:avLst>
              <a:gd name="adj" fmla="val 16667"/>
            </a:avLst>
          </a:prstGeom>
          <a:ln w="28575">
            <a:solidFill>
              <a:srgbClr val="F79646"/>
            </a:solidFill>
          </a:ln>
          <a:effectLst/>
        </p:spPr>
      </p:pic>
      <p:pic>
        <p:nvPicPr>
          <p:cNvPr id="11" name="Picture 10">
            <a:extLst>
              <a:ext uri="{FF2B5EF4-FFF2-40B4-BE49-F238E27FC236}">
                <a16:creationId xmlns:a16="http://schemas.microsoft.com/office/drawing/2014/main" id="{3C77661E-E613-A57E-FB85-898A1A35C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249" y="2490345"/>
            <a:ext cx="2189135" cy="1645920"/>
          </a:xfrm>
          <a:prstGeom prst="roundRect">
            <a:avLst>
              <a:gd name="adj" fmla="val 16667"/>
            </a:avLst>
          </a:prstGeom>
          <a:ln w="28575">
            <a:solidFill>
              <a:srgbClr val="F79646"/>
            </a:solidFill>
          </a:ln>
          <a:effectLst/>
        </p:spPr>
      </p:pic>
      <p:pic>
        <p:nvPicPr>
          <p:cNvPr id="12" name="Picture 11">
            <a:extLst>
              <a:ext uri="{FF2B5EF4-FFF2-40B4-BE49-F238E27FC236}">
                <a16:creationId xmlns:a16="http://schemas.microsoft.com/office/drawing/2014/main" id="{7FD37A89-0030-30F1-C6E4-2ADC07A4DE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156" y="2490345"/>
            <a:ext cx="2274072" cy="1645920"/>
          </a:xfrm>
          <a:prstGeom prst="roundRect">
            <a:avLst>
              <a:gd name="adj" fmla="val 16667"/>
            </a:avLst>
          </a:prstGeom>
          <a:ln w="28575">
            <a:solidFill>
              <a:srgbClr val="F79646"/>
            </a:solidFill>
          </a:ln>
          <a:effectLst/>
        </p:spPr>
      </p:pic>
      <p:pic>
        <p:nvPicPr>
          <p:cNvPr id="13" name="Picture 12">
            <a:extLst>
              <a:ext uri="{FF2B5EF4-FFF2-40B4-BE49-F238E27FC236}">
                <a16:creationId xmlns:a16="http://schemas.microsoft.com/office/drawing/2014/main" id="{2E5B54B2-46A2-418C-0EBA-380478458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54" y="4602480"/>
            <a:ext cx="2187471" cy="1645920"/>
          </a:xfrm>
          <a:prstGeom prst="roundRect">
            <a:avLst>
              <a:gd name="adj" fmla="val 16667"/>
            </a:avLst>
          </a:prstGeom>
          <a:ln w="28575">
            <a:solidFill>
              <a:srgbClr val="F79646"/>
            </a:solidFill>
          </a:ln>
          <a:effectLst/>
        </p:spPr>
      </p:pic>
      <p:pic>
        <p:nvPicPr>
          <p:cNvPr id="14" name="Picture 13">
            <a:extLst>
              <a:ext uri="{FF2B5EF4-FFF2-40B4-BE49-F238E27FC236}">
                <a16:creationId xmlns:a16="http://schemas.microsoft.com/office/drawing/2014/main" id="{CB3BF5FE-3ABA-53C7-4308-A2D72BB1E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4418" y="4602480"/>
            <a:ext cx="2135060" cy="1645920"/>
          </a:xfrm>
          <a:prstGeom prst="roundRect">
            <a:avLst>
              <a:gd name="adj" fmla="val 16667"/>
            </a:avLst>
          </a:prstGeom>
          <a:ln w="28575">
            <a:solidFill>
              <a:srgbClr val="F79646"/>
            </a:solidFill>
          </a:ln>
          <a:effectLst/>
        </p:spPr>
      </p:pic>
      <p:pic>
        <p:nvPicPr>
          <p:cNvPr id="15" name="Picture 14">
            <a:extLst>
              <a:ext uri="{FF2B5EF4-FFF2-40B4-BE49-F238E27FC236}">
                <a16:creationId xmlns:a16="http://schemas.microsoft.com/office/drawing/2014/main" id="{706C21D8-0B0A-BD02-A54D-1176020CF5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4602480"/>
            <a:ext cx="2146384" cy="1645920"/>
          </a:xfrm>
          <a:prstGeom prst="roundRect">
            <a:avLst>
              <a:gd name="adj" fmla="val 16667"/>
            </a:avLst>
          </a:prstGeom>
          <a:ln w="28575">
            <a:solidFill>
              <a:srgbClr val="F79646"/>
            </a:solidFill>
          </a:ln>
          <a:effectLst/>
        </p:spPr>
      </p:pic>
      <p:grpSp>
        <p:nvGrpSpPr>
          <p:cNvPr id="16" name="Group 15">
            <a:extLst>
              <a:ext uri="{FF2B5EF4-FFF2-40B4-BE49-F238E27FC236}">
                <a16:creationId xmlns:a16="http://schemas.microsoft.com/office/drawing/2014/main" id="{725BCE22-D290-F93B-C83B-4607CA693AE0}"/>
              </a:ext>
            </a:extLst>
          </p:cNvPr>
          <p:cNvGrpSpPr/>
          <p:nvPr/>
        </p:nvGrpSpPr>
        <p:grpSpPr>
          <a:xfrm>
            <a:off x="6815081" y="4602480"/>
            <a:ext cx="2247147" cy="1645920"/>
            <a:chOff x="825837" y="1555263"/>
            <a:chExt cx="7304451" cy="5261979"/>
          </a:xfrm>
        </p:grpSpPr>
        <p:pic>
          <p:nvPicPr>
            <p:cNvPr id="17" name="Picture 16">
              <a:extLst>
                <a:ext uri="{FF2B5EF4-FFF2-40B4-BE49-F238E27FC236}">
                  <a16:creationId xmlns:a16="http://schemas.microsoft.com/office/drawing/2014/main" id="{2AC4F296-AB00-3022-A196-AC41898E52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837" y="1555263"/>
              <a:ext cx="7304451" cy="5261979"/>
            </a:xfrm>
            <a:prstGeom prst="roundRect">
              <a:avLst>
                <a:gd name="adj" fmla="val 16667"/>
              </a:avLst>
            </a:prstGeom>
            <a:ln w="28575">
              <a:solidFill>
                <a:srgbClr val="F79646"/>
              </a:solidFill>
            </a:ln>
            <a:effectLst/>
          </p:spPr>
        </p:pic>
        <p:sp>
          <p:nvSpPr>
            <p:cNvPr id="18" name="Cloud Callout 4">
              <a:extLst>
                <a:ext uri="{FF2B5EF4-FFF2-40B4-BE49-F238E27FC236}">
                  <a16:creationId xmlns:a16="http://schemas.microsoft.com/office/drawing/2014/main" id="{CB8AF5D9-09C1-6128-93F2-2CCA4D51FE5D}"/>
                </a:ext>
              </a:extLst>
            </p:cNvPr>
            <p:cNvSpPr/>
            <p:nvPr/>
          </p:nvSpPr>
          <p:spPr>
            <a:xfrm>
              <a:off x="2667004" y="2819401"/>
              <a:ext cx="2013719" cy="685801"/>
            </a:xfrm>
            <a:prstGeom prst="cloudCallout">
              <a:avLst>
                <a:gd name="adj1" fmla="val -4176"/>
                <a:gd name="adj2" fmla="val 72120"/>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600" b="1" dirty="0">
                  <a:latin typeface="Times New Roman" panose="02020603050405020304" pitchFamily="18" charset="0"/>
                  <a:cs typeface="Times New Roman" panose="02020603050405020304" pitchFamily="18" charset="0"/>
                </a:rPr>
                <a:t>A! </a:t>
              </a:r>
              <a:r>
                <a:rPr lang="en-US" sz="600" b="1" dirty="0" err="1">
                  <a:latin typeface="Times New Roman" panose="02020603050405020304" pitchFamily="18" charset="0"/>
                  <a:cs typeface="Times New Roman" panose="02020603050405020304" pitchFamily="18" charset="0"/>
                </a:rPr>
                <a:t>Bố</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mẹ</a:t>
              </a:r>
              <a:r>
                <a:rPr lang="en-US" sz="600" b="1" dirty="0">
                  <a:latin typeface="Times New Roman" panose="02020603050405020304" pitchFamily="18" charset="0"/>
                  <a:cs typeface="Times New Roman" panose="02020603050405020304" pitchFamily="18" charset="0"/>
                </a:rPr>
                <a:t> </a:t>
              </a:r>
              <a:r>
                <a:rPr lang="en-US" sz="600" b="1" dirty="0" err="1">
                  <a:latin typeface="Times New Roman" panose="02020603050405020304" pitchFamily="18" charset="0"/>
                  <a:cs typeface="Times New Roman" panose="02020603050405020304" pitchFamily="18" charset="0"/>
                </a:rPr>
                <a:t>về</a:t>
              </a:r>
              <a:r>
                <a:rPr lang="en-US" sz="6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35539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3D719-AD9E-B73E-4BD8-AB5318BB8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pic>
        <p:nvPicPr>
          <p:cNvPr id="3074" name="Picture 2" descr="Cartoon Square Geometric Clip Note Frame Border Decoration PNG Images | PSD  Free Download - Pikbest">
            <a:extLst>
              <a:ext uri="{FF2B5EF4-FFF2-40B4-BE49-F238E27FC236}">
                <a16:creationId xmlns:a16="http://schemas.microsoft.com/office/drawing/2014/main" id="{2E75D730-4F32-6B68-15A6-BBBC1AF856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2" t="6666" r="12134" b="8889"/>
          <a:stretch/>
        </p:blipFill>
        <p:spPr bwMode="auto">
          <a:xfrm>
            <a:off x="2743200" y="26349"/>
            <a:ext cx="6096000" cy="68053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70299B-9083-BE38-A5F9-99DF7D9BA0AA}"/>
              </a:ext>
            </a:extLst>
          </p:cNvPr>
          <p:cNvSpPr txBox="1"/>
          <p:nvPr/>
        </p:nvSpPr>
        <p:spPr>
          <a:xfrm>
            <a:off x="4800600" y="661803"/>
            <a:ext cx="2590800" cy="646331"/>
          </a:xfrm>
          <a:prstGeom prst="rect">
            <a:avLst/>
          </a:prstGeom>
          <a:noFill/>
        </p:spPr>
        <p:txBody>
          <a:bodyPr wrap="square" rtlCol="0">
            <a:spAutoFit/>
          </a:bodyPr>
          <a:lstStyle/>
          <a:p>
            <a:pPr algn="just"/>
            <a:r>
              <a:rPr lang="en-GB" sz="3600" b="1">
                <a:solidFill>
                  <a:srgbClr val="26333A"/>
                </a:solidFill>
                <a:latin typeface="Times New Roman" panose="02020603050405020304" pitchFamily="18" charset="0"/>
                <a:cs typeface="Times New Roman" panose="02020603050405020304" pitchFamily="18" charset="0"/>
              </a:rPr>
              <a:t>Kết luận</a:t>
            </a:r>
          </a:p>
        </p:txBody>
      </p:sp>
      <p:sp>
        <p:nvSpPr>
          <p:cNvPr id="6" name="TextBox 5">
            <a:extLst>
              <a:ext uri="{FF2B5EF4-FFF2-40B4-BE49-F238E27FC236}">
                <a16:creationId xmlns:a16="http://schemas.microsoft.com/office/drawing/2014/main" id="{115FBF80-468C-92E1-DF47-3687F90939AA}"/>
              </a:ext>
            </a:extLst>
          </p:cNvPr>
          <p:cNvSpPr txBox="1"/>
          <p:nvPr/>
        </p:nvSpPr>
        <p:spPr>
          <a:xfrm>
            <a:off x="3048000" y="2743200"/>
            <a:ext cx="5029200" cy="3785652"/>
          </a:xfrm>
          <a:prstGeom prst="rect">
            <a:avLst/>
          </a:prstGeom>
          <a:noFill/>
        </p:spPr>
        <p:txBody>
          <a:bodyPr wrap="square" rtlCol="0">
            <a:spAutoFit/>
          </a:bodyPr>
          <a:lstStyle/>
          <a:p>
            <a:pPr algn="just"/>
            <a:r>
              <a:rPr lang="en-GB" sz="3000">
                <a:solidFill>
                  <a:srgbClr val="26333A"/>
                </a:solidFill>
                <a:latin typeface="Times New Roman" panose="02020603050405020304" pitchFamily="18" charset="0"/>
                <a:cs typeface="Times New Roman" panose="02020603050405020304" pitchFamily="18" charset="0"/>
              </a:rPr>
              <a:t>- Gia đình đóng vai trò vô cùng quan trọng đối với đời sống của mỗi người.</a:t>
            </a:r>
          </a:p>
          <a:p>
            <a:pPr algn="just"/>
            <a:r>
              <a:rPr lang="en-GB" sz="3000">
                <a:solidFill>
                  <a:srgbClr val="26333A"/>
                </a:solidFill>
                <a:latin typeface="Times New Roman" panose="02020603050405020304" pitchFamily="18" charset="0"/>
                <a:cs typeface="Times New Roman" panose="02020603050405020304" pitchFamily="18" charset="0"/>
              </a:rPr>
              <a:t>- Mỗi người trong gia đình nên có những hành động, việc làm đúng để bày tỏ sự biết ơn, quan tâm, yêu thương của mình đối với mọi người.</a:t>
            </a:r>
          </a:p>
        </p:txBody>
      </p:sp>
    </p:spTree>
    <p:extLst>
      <p:ext uri="{BB962C8B-B14F-4D97-AF65-F5344CB8AC3E}">
        <p14:creationId xmlns:p14="http://schemas.microsoft.com/office/powerpoint/2010/main" val="2178433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8839" y="2086005"/>
            <a:ext cx="3812648" cy="1384995"/>
          </a:xfrm>
          <a:prstGeom prst="rect">
            <a:avLst/>
          </a:prstGeom>
          <a:noFill/>
        </p:spPr>
        <p:txBody>
          <a:bodyPr wrap="square" rtlCol="0">
            <a:spAutoFit/>
          </a:bodyPr>
          <a:lstStyle/>
          <a:p>
            <a:pPr algn="just"/>
            <a:r>
              <a:rPr lang="en-US" sz="2800"/>
              <a:t>- </a:t>
            </a:r>
            <a:r>
              <a:rPr lang="en-US" sz="2800">
                <a:solidFill>
                  <a:srgbClr val="0000FF"/>
                </a:solidFill>
                <a:latin typeface="Times New Roman" pitchFamily="18" charset="0"/>
                <a:cs typeface="Times New Roman" pitchFamily="18" charset="0"/>
              </a:rPr>
              <a:t>Em hãy chia sẻ với các bạn về những thành viên trong gia đình em.</a:t>
            </a:r>
          </a:p>
        </p:txBody>
      </p:sp>
      <p:sp>
        <p:nvSpPr>
          <p:cNvPr id="10" name="TextBox 9"/>
          <p:cNvSpPr txBox="1"/>
          <p:nvPr/>
        </p:nvSpPr>
        <p:spPr>
          <a:xfrm>
            <a:off x="65828" y="3711246"/>
            <a:ext cx="3786240" cy="1815882"/>
          </a:xfrm>
          <a:prstGeom prst="rect">
            <a:avLst/>
          </a:prstGeom>
          <a:noFill/>
        </p:spPr>
        <p:txBody>
          <a:bodyPr wrap="square" rtlCol="0">
            <a:spAutoFit/>
          </a:bodyPr>
          <a:lstStyle/>
          <a:p>
            <a:pPr algn="just"/>
            <a:r>
              <a:rPr lang="en-US" sz="2800"/>
              <a:t>- </a:t>
            </a:r>
            <a:r>
              <a:rPr lang="en-US" sz="2800">
                <a:solidFill>
                  <a:srgbClr val="0000FF"/>
                </a:solidFill>
                <a:latin typeface="Times New Roman" pitchFamily="18" charset="0"/>
                <a:cs typeface="Times New Roman" pitchFamily="18" charset="0"/>
              </a:rPr>
              <a:t>Em đã làm gì để thể hiện tình yêu thương đối với  những người thân trong gia đình?</a:t>
            </a:r>
          </a:p>
        </p:txBody>
      </p:sp>
      <p:sp>
        <p:nvSpPr>
          <p:cNvPr id="6" name="Rectangle 1">
            <a:extLst>
              <a:ext uri="{FF2B5EF4-FFF2-40B4-BE49-F238E27FC236}">
                <a16:creationId xmlns:a16="http://schemas.microsoft.com/office/drawing/2014/main" id="{17139DE6-C11D-4435-5437-44EEAC7738ED}"/>
              </a:ext>
            </a:extLst>
          </p:cNvPr>
          <p:cNvSpPr>
            <a:spLocks noChangeArrowheads="1"/>
          </p:cNvSpPr>
          <p:nvPr/>
        </p:nvSpPr>
        <p:spPr bwMode="auto">
          <a:xfrm>
            <a:off x="2585189" y="278010"/>
            <a:ext cx="586395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dirty="0">
                <a:ln>
                  <a:noFill/>
                </a:ln>
                <a:effectLst/>
                <a:latin typeface="Times New Roman" pitchFamily="18" charset="0"/>
                <a:ea typeface="Times New Roman" pitchFamily="18" charset="0"/>
                <a:cs typeface="Times New Roman" pitchFamily="18" charset="0"/>
              </a:rPr>
              <a:t> 1</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Chia sẻ với bạn về gia đình em.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4BF0B23-CB86-71EF-3AF2-C36EF56DF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9" name="Group 8">
            <a:extLst>
              <a:ext uri="{FF2B5EF4-FFF2-40B4-BE49-F238E27FC236}">
                <a16:creationId xmlns:a16="http://schemas.microsoft.com/office/drawing/2014/main" id="{C9B83AC2-A4D1-C094-B6F0-1A5DC2955501}"/>
              </a:ext>
            </a:extLst>
          </p:cNvPr>
          <p:cNvGrpSpPr/>
          <p:nvPr/>
        </p:nvGrpSpPr>
        <p:grpSpPr>
          <a:xfrm>
            <a:off x="3137756" y="1066800"/>
            <a:ext cx="6006244" cy="6072857"/>
            <a:chOff x="111633" y="14"/>
            <a:chExt cx="4123429" cy="4338658"/>
          </a:xfrm>
        </p:grpSpPr>
        <p:sp>
          <p:nvSpPr>
            <p:cNvPr id="11" name="Rectangle 10">
              <a:extLst>
                <a:ext uri="{FF2B5EF4-FFF2-40B4-BE49-F238E27FC236}">
                  <a16:creationId xmlns:a16="http://schemas.microsoft.com/office/drawing/2014/main" id="{FDD127E7-ED96-1E63-5092-B7A4EEA40FE5}"/>
                </a:ext>
              </a:extLst>
            </p:cNvPr>
            <p:cNvSpPr/>
            <p:nvPr/>
          </p:nvSpPr>
          <p:spPr>
            <a:xfrm>
              <a:off x="111633" y="4141858"/>
              <a:ext cx="168910" cy="165858"/>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300">
                  <a:solidFill>
                    <a:srgbClr val="181717"/>
                  </a:solidFill>
                  <a:effectLst/>
                  <a:latin typeface="Arial" panose="020B0604020202020204" pitchFamily="34" charset="0"/>
                  <a:ea typeface="Arial" panose="020B0604020202020204" pitchFamily="34" charset="0"/>
                </a:rPr>
                <a:t> </a:t>
              </a:r>
            </a:p>
          </p:txBody>
        </p:sp>
        <p:sp>
          <p:nvSpPr>
            <p:cNvPr id="12" name="Rectangle 11">
              <a:extLst>
                <a:ext uri="{FF2B5EF4-FFF2-40B4-BE49-F238E27FC236}">
                  <a16:creationId xmlns:a16="http://schemas.microsoft.com/office/drawing/2014/main" id="{03BCA023-AFEF-0B73-14A0-0688739F00BF}"/>
                </a:ext>
              </a:extLst>
            </p:cNvPr>
            <p:cNvSpPr/>
            <p:nvPr/>
          </p:nvSpPr>
          <p:spPr>
            <a:xfrm>
              <a:off x="179950" y="4132277"/>
              <a:ext cx="146462" cy="206395"/>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300" dirty="0">
                <a:solidFill>
                  <a:srgbClr val="181717"/>
                </a:solidFill>
                <a:effectLst/>
                <a:latin typeface="Arial" panose="020B0604020202020204" pitchFamily="34" charset="0"/>
                <a:ea typeface="Arial" panose="020B0604020202020204" pitchFamily="34" charset="0"/>
              </a:endParaRPr>
            </a:p>
          </p:txBody>
        </p:sp>
        <p:sp>
          <p:nvSpPr>
            <p:cNvPr id="13" name="Shape 2216">
              <a:extLst>
                <a:ext uri="{FF2B5EF4-FFF2-40B4-BE49-F238E27FC236}">
                  <a16:creationId xmlns:a16="http://schemas.microsoft.com/office/drawing/2014/main" id="{828AD21E-975D-FF6E-2C50-D7BF663BD816}"/>
                </a:ext>
              </a:extLst>
            </p:cNvPr>
            <p:cNvSpPr/>
            <p:nvPr/>
          </p:nvSpPr>
          <p:spPr>
            <a:xfrm>
              <a:off x="1006962" y="494598"/>
              <a:ext cx="2904007" cy="2904008"/>
            </a:xfrm>
            <a:custGeom>
              <a:avLst/>
              <a:gdLst/>
              <a:ahLst/>
              <a:cxnLst/>
              <a:rect l="0" t="0" r="0" b="0"/>
              <a:pathLst>
                <a:path w="2904007" h="2904008">
                  <a:moveTo>
                    <a:pt x="1452004" y="0"/>
                  </a:moveTo>
                  <a:cubicBezTo>
                    <a:pt x="2253920" y="0"/>
                    <a:pt x="2904007" y="650075"/>
                    <a:pt x="2904007" y="1452004"/>
                  </a:cubicBezTo>
                  <a:cubicBezTo>
                    <a:pt x="2904007" y="2253920"/>
                    <a:pt x="2253920" y="2904008"/>
                    <a:pt x="1452004" y="2904008"/>
                  </a:cubicBezTo>
                  <a:cubicBezTo>
                    <a:pt x="650087" y="2904008"/>
                    <a:pt x="0" y="2253920"/>
                    <a:pt x="0" y="1452004"/>
                  </a:cubicBezTo>
                  <a:cubicBezTo>
                    <a:pt x="0" y="650075"/>
                    <a:pt x="650087" y="0"/>
                    <a:pt x="1452004" y="0"/>
                  </a:cubicBezTo>
                  <a:close/>
                </a:path>
              </a:pathLst>
            </a:custGeom>
            <a:ln w="0" cap="flat">
              <a:miter lim="127000"/>
            </a:ln>
          </p:spPr>
          <p:style>
            <a:lnRef idx="0">
              <a:srgbClr val="000000">
                <a:alpha val="0"/>
              </a:srgbClr>
            </a:lnRef>
            <a:fillRef idx="1">
              <a:srgbClr val="F49B9A"/>
            </a:fillRef>
            <a:effectRef idx="0">
              <a:scrgbClr r="0" g="0" b="0"/>
            </a:effectRef>
            <a:fontRef idx="none"/>
          </p:style>
          <p:txBody>
            <a:bodyPr/>
            <a:lstStyle/>
            <a:p>
              <a:endParaRPr lang="en-US"/>
            </a:p>
          </p:txBody>
        </p:sp>
        <p:sp>
          <p:nvSpPr>
            <p:cNvPr id="14" name="Shape 2217">
              <a:extLst>
                <a:ext uri="{FF2B5EF4-FFF2-40B4-BE49-F238E27FC236}">
                  <a16:creationId xmlns:a16="http://schemas.microsoft.com/office/drawing/2014/main" id="{12362783-0196-DBEF-3468-4E8E2E38EC1C}"/>
                </a:ext>
              </a:extLst>
            </p:cNvPr>
            <p:cNvSpPr/>
            <p:nvPr/>
          </p:nvSpPr>
          <p:spPr>
            <a:xfrm>
              <a:off x="1504968" y="992592"/>
              <a:ext cx="1907997" cy="1907997"/>
            </a:xfrm>
            <a:custGeom>
              <a:avLst/>
              <a:gdLst/>
              <a:ahLst/>
              <a:cxnLst/>
              <a:rect l="0" t="0" r="0" b="0"/>
              <a:pathLst>
                <a:path w="1907997" h="1907997">
                  <a:moveTo>
                    <a:pt x="953999" y="0"/>
                  </a:moveTo>
                  <a:cubicBezTo>
                    <a:pt x="1480884" y="0"/>
                    <a:pt x="1907997" y="427126"/>
                    <a:pt x="1907997" y="953998"/>
                  </a:cubicBezTo>
                  <a:cubicBezTo>
                    <a:pt x="1907997" y="1480883"/>
                    <a:pt x="1480884" y="1907997"/>
                    <a:pt x="953999" y="1907997"/>
                  </a:cubicBezTo>
                  <a:cubicBezTo>
                    <a:pt x="427114" y="1907997"/>
                    <a:pt x="0" y="1480883"/>
                    <a:pt x="0" y="953998"/>
                  </a:cubicBezTo>
                  <a:cubicBezTo>
                    <a:pt x="0" y="427126"/>
                    <a:pt x="427114" y="0"/>
                    <a:pt x="953999" y="0"/>
                  </a:cubicBezTo>
                  <a:close/>
                </a:path>
              </a:pathLst>
            </a:custGeom>
            <a:ln w="0" cap="flat">
              <a:miter lim="127000"/>
            </a:ln>
          </p:spPr>
          <p:style>
            <a:lnRef idx="0">
              <a:srgbClr val="000000">
                <a:alpha val="0"/>
              </a:srgbClr>
            </a:lnRef>
            <a:fillRef idx="1">
              <a:srgbClr val="FFF36E"/>
            </a:fillRef>
            <a:effectRef idx="0">
              <a:scrgbClr r="0" g="0" b="0"/>
            </a:effectRef>
            <a:fontRef idx="none"/>
          </p:style>
          <p:txBody>
            <a:bodyPr/>
            <a:lstStyle/>
            <a:p>
              <a:endParaRPr lang="en-US"/>
            </a:p>
          </p:txBody>
        </p:sp>
        <p:pic>
          <p:nvPicPr>
            <p:cNvPr id="15" name="Picture 14">
              <a:extLst>
                <a:ext uri="{FF2B5EF4-FFF2-40B4-BE49-F238E27FC236}">
                  <a16:creationId xmlns:a16="http://schemas.microsoft.com/office/drawing/2014/main" id="{F6E94915-5B05-E08C-349B-73860C9A90EB}"/>
                </a:ext>
              </a:extLst>
            </p:cNvPr>
            <p:cNvPicPr/>
            <p:nvPr/>
          </p:nvPicPr>
          <p:blipFill>
            <a:blip r:embed="rId4"/>
            <a:stretch>
              <a:fillRect/>
            </a:stretch>
          </p:blipFill>
          <p:spPr>
            <a:xfrm>
              <a:off x="1624212" y="1114211"/>
              <a:ext cx="1669507" cy="1664755"/>
            </a:xfrm>
            <a:prstGeom prst="rect">
              <a:avLst/>
            </a:prstGeom>
          </p:spPr>
        </p:pic>
        <p:sp>
          <p:nvSpPr>
            <p:cNvPr id="16" name="Shape 2220">
              <a:extLst>
                <a:ext uri="{FF2B5EF4-FFF2-40B4-BE49-F238E27FC236}">
                  <a16:creationId xmlns:a16="http://schemas.microsoft.com/office/drawing/2014/main" id="{A4C4BF25-2D30-8060-598E-BDD8038A016B}"/>
                </a:ext>
              </a:extLst>
            </p:cNvPr>
            <p:cNvSpPr/>
            <p:nvPr/>
          </p:nvSpPr>
          <p:spPr>
            <a:xfrm>
              <a:off x="676965" y="711182"/>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17" name="Picture 16">
              <a:extLst>
                <a:ext uri="{FF2B5EF4-FFF2-40B4-BE49-F238E27FC236}">
                  <a16:creationId xmlns:a16="http://schemas.microsoft.com/office/drawing/2014/main" id="{5283243F-7D01-CB0B-C6C7-B12587FCB82F}"/>
                </a:ext>
              </a:extLst>
            </p:cNvPr>
            <p:cNvPicPr/>
            <p:nvPr/>
          </p:nvPicPr>
          <p:blipFill>
            <a:blip r:embed="rId5"/>
            <a:stretch>
              <a:fillRect/>
            </a:stretch>
          </p:blipFill>
          <p:spPr>
            <a:xfrm>
              <a:off x="852382" y="962150"/>
              <a:ext cx="624840" cy="816864"/>
            </a:xfrm>
            <a:prstGeom prst="rect">
              <a:avLst/>
            </a:prstGeom>
          </p:spPr>
        </p:pic>
        <p:sp>
          <p:nvSpPr>
            <p:cNvPr id="18" name="Shape 2223">
              <a:extLst>
                <a:ext uri="{FF2B5EF4-FFF2-40B4-BE49-F238E27FC236}">
                  <a16:creationId xmlns:a16="http://schemas.microsoft.com/office/drawing/2014/main" id="{80D14879-AEDF-625A-B51A-4209BF26898B}"/>
                </a:ext>
              </a:extLst>
            </p:cNvPr>
            <p:cNvSpPr/>
            <p:nvPr/>
          </p:nvSpPr>
          <p:spPr>
            <a:xfrm>
              <a:off x="676965" y="711182"/>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19" name="Shape 2224">
              <a:extLst>
                <a:ext uri="{FF2B5EF4-FFF2-40B4-BE49-F238E27FC236}">
                  <a16:creationId xmlns:a16="http://schemas.microsoft.com/office/drawing/2014/main" id="{C4D5A7D8-B2AB-E9AB-3D17-F0D2C9ADE33E}"/>
                </a:ext>
              </a:extLst>
            </p:cNvPr>
            <p:cNvSpPr/>
            <p:nvPr/>
          </p:nvSpPr>
          <p:spPr>
            <a:xfrm>
              <a:off x="3115272" y="2095508"/>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0" name="Picture 19">
              <a:extLst>
                <a:ext uri="{FF2B5EF4-FFF2-40B4-BE49-F238E27FC236}">
                  <a16:creationId xmlns:a16="http://schemas.microsoft.com/office/drawing/2014/main" id="{4A74965A-8B78-C518-3772-87438DB46A31}"/>
                </a:ext>
              </a:extLst>
            </p:cNvPr>
            <p:cNvPicPr/>
            <p:nvPr/>
          </p:nvPicPr>
          <p:blipFill>
            <a:blip r:embed="rId6"/>
            <a:stretch>
              <a:fillRect/>
            </a:stretch>
          </p:blipFill>
          <p:spPr>
            <a:xfrm>
              <a:off x="3294846" y="2178303"/>
              <a:ext cx="826008" cy="984504"/>
            </a:xfrm>
            <a:prstGeom prst="rect">
              <a:avLst/>
            </a:prstGeom>
          </p:spPr>
        </p:pic>
        <p:sp>
          <p:nvSpPr>
            <p:cNvPr id="21" name="Shape 2227">
              <a:extLst>
                <a:ext uri="{FF2B5EF4-FFF2-40B4-BE49-F238E27FC236}">
                  <a16:creationId xmlns:a16="http://schemas.microsoft.com/office/drawing/2014/main" id="{EED2D568-8935-31E5-EA71-F017FE783897}"/>
                </a:ext>
              </a:extLst>
            </p:cNvPr>
            <p:cNvSpPr/>
            <p:nvPr/>
          </p:nvSpPr>
          <p:spPr>
            <a:xfrm>
              <a:off x="3115272" y="2095508"/>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2" name="Shape 2228">
              <a:extLst>
                <a:ext uri="{FF2B5EF4-FFF2-40B4-BE49-F238E27FC236}">
                  <a16:creationId xmlns:a16="http://schemas.microsoft.com/office/drawing/2014/main" id="{FB96E330-9205-E6E3-37D7-DA685750C42C}"/>
                </a:ext>
              </a:extLst>
            </p:cNvPr>
            <p:cNvSpPr/>
            <p:nvPr/>
          </p:nvSpPr>
          <p:spPr>
            <a:xfrm>
              <a:off x="1843993" y="2806670"/>
              <a:ext cx="1171918" cy="1119797"/>
            </a:xfrm>
            <a:custGeom>
              <a:avLst/>
              <a:gdLst/>
              <a:ahLst/>
              <a:cxnLst/>
              <a:rect l="0" t="0" r="0" b="0"/>
              <a:pathLst>
                <a:path w="1171918" h="1119797">
                  <a:moveTo>
                    <a:pt x="585954" y="0"/>
                  </a:moveTo>
                  <a:cubicBezTo>
                    <a:pt x="722573" y="0"/>
                    <a:pt x="859193" y="52120"/>
                    <a:pt x="963435" y="156362"/>
                  </a:cubicBezTo>
                  <a:cubicBezTo>
                    <a:pt x="1171918" y="364833"/>
                    <a:pt x="1171918" y="702830"/>
                    <a:pt x="963435" y="911314"/>
                  </a:cubicBezTo>
                  <a:cubicBezTo>
                    <a:pt x="754951" y="1119797"/>
                    <a:pt x="416954" y="1119797"/>
                    <a:pt x="208483" y="911314"/>
                  </a:cubicBezTo>
                  <a:cubicBezTo>
                    <a:pt x="0" y="702843"/>
                    <a:pt x="0" y="364833"/>
                    <a:pt x="208483" y="156362"/>
                  </a:cubicBezTo>
                  <a:cubicBezTo>
                    <a:pt x="312718" y="52120"/>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3" name="Picture 22">
              <a:extLst>
                <a:ext uri="{FF2B5EF4-FFF2-40B4-BE49-F238E27FC236}">
                  <a16:creationId xmlns:a16="http://schemas.microsoft.com/office/drawing/2014/main" id="{081CD20F-6FFE-FF21-1635-FC5077D061F3}"/>
                </a:ext>
              </a:extLst>
            </p:cNvPr>
            <p:cNvPicPr/>
            <p:nvPr/>
          </p:nvPicPr>
          <p:blipFill>
            <a:blip r:embed="rId7"/>
            <a:stretch>
              <a:fillRect/>
            </a:stretch>
          </p:blipFill>
          <p:spPr>
            <a:xfrm>
              <a:off x="2081742" y="2940303"/>
              <a:ext cx="783336" cy="932688"/>
            </a:xfrm>
            <a:prstGeom prst="rect">
              <a:avLst/>
            </a:prstGeom>
          </p:spPr>
        </p:pic>
        <p:sp>
          <p:nvSpPr>
            <p:cNvPr id="24" name="Shape 2231">
              <a:extLst>
                <a:ext uri="{FF2B5EF4-FFF2-40B4-BE49-F238E27FC236}">
                  <a16:creationId xmlns:a16="http://schemas.microsoft.com/office/drawing/2014/main" id="{3400A97C-5784-3E8A-631F-6D0C58275587}"/>
                </a:ext>
              </a:extLst>
            </p:cNvPr>
            <p:cNvSpPr/>
            <p:nvPr/>
          </p:nvSpPr>
          <p:spPr>
            <a:xfrm>
              <a:off x="1843993" y="2754549"/>
              <a:ext cx="1171918" cy="1171918"/>
            </a:xfrm>
            <a:custGeom>
              <a:avLst/>
              <a:gdLst/>
              <a:ahLst/>
              <a:cxnLst/>
              <a:rect l="0" t="0" r="0" b="0"/>
              <a:pathLst>
                <a:path w="1171918" h="1171918">
                  <a:moveTo>
                    <a:pt x="963435" y="963435"/>
                  </a:moveTo>
                  <a:cubicBezTo>
                    <a:pt x="1171918" y="754951"/>
                    <a:pt x="1171918" y="416954"/>
                    <a:pt x="963435" y="208483"/>
                  </a:cubicBezTo>
                  <a:cubicBezTo>
                    <a:pt x="754951" y="0"/>
                    <a:pt x="416954" y="0"/>
                    <a:pt x="208483" y="208483"/>
                  </a:cubicBezTo>
                  <a:cubicBezTo>
                    <a:pt x="0" y="416954"/>
                    <a:pt x="0" y="754964"/>
                    <a:pt x="208483" y="963435"/>
                  </a:cubicBezTo>
                  <a:cubicBezTo>
                    <a:pt x="416954" y="1171918"/>
                    <a:pt x="754951"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5" name="Shape 2232">
              <a:extLst>
                <a:ext uri="{FF2B5EF4-FFF2-40B4-BE49-F238E27FC236}">
                  <a16:creationId xmlns:a16="http://schemas.microsoft.com/office/drawing/2014/main" id="{26CD182B-3783-6AF3-BB04-294C8FC10374}"/>
                </a:ext>
              </a:extLst>
            </p:cNvPr>
            <p:cNvSpPr/>
            <p:nvPr/>
          </p:nvSpPr>
          <p:spPr>
            <a:xfrm>
              <a:off x="624836" y="2095495"/>
              <a:ext cx="1171918" cy="1119797"/>
            </a:xfrm>
            <a:custGeom>
              <a:avLst/>
              <a:gdLst/>
              <a:ahLst/>
              <a:cxnLst/>
              <a:rect l="0" t="0" r="0" b="0"/>
              <a:pathLst>
                <a:path w="1171918" h="1119797">
                  <a:moveTo>
                    <a:pt x="585954" y="0"/>
                  </a:moveTo>
                  <a:cubicBezTo>
                    <a:pt x="722573" y="0"/>
                    <a:pt x="859193" y="52120"/>
                    <a:pt x="963435" y="156362"/>
                  </a:cubicBezTo>
                  <a:cubicBezTo>
                    <a:pt x="1171918" y="364833"/>
                    <a:pt x="1171918" y="702830"/>
                    <a:pt x="963435" y="911314"/>
                  </a:cubicBezTo>
                  <a:cubicBezTo>
                    <a:pt x="754951" y="1119797"/>
                    <a:pt x="416954" y="1119797"/>
                    <a:pt x="208483" y="911314"/>
                  </a:cubicBezTo>
                  <a:cubicBezTo>
                    <a:pt x="0" y="702843"/>
                    <a:pt x="0" y="364833"/>
                    <a:pt x="208483" y="156362"/>
                  </a:cubicBezTo>
                  <a:cubicBezTo>
                    <a:pt x="312718" y="52120"/>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6" name="Picture 25">
              <a:extLst>
                <a:ext uri="{FF2B5EF4-FFF2-40B4-BE49-F238E27FC236}">
                  <a16:creationId xmlns:a16="http://schemas.microsoft.com/office/drawing/2014/main" id="{CC689EC7-77A3-9B33-3E4D-EBADD7DBA048}"/>
                </a:ext>
              </a:extLst>
            </p:cNvPr>
            <p:cNvPicPr/>
            <p:nvPr/>
          </p:nvPicPr>
          <p:blipFill>
            <a:blip r:embed="rId8"/>
            <a:stretch>
              <a:fillRect/>
            </a:stretch>
          </p:blipFill>
          <p:spPr>
            <a:xfrm>
              <a:off x="831046" y="2285999"/>
              <a:ext cx="697992" cy="877824"/>
            </a:xfrm>
            <a:prstGeom prst="rect">
              <a:avLst/>
            </a:prstGeom>
          </p:spPr>
        </p:pic>
        <p:sp>
          <p:nvSpPr>
            <p:cNvPr id="27" name="Shape 2235">
              <a:extLst>
                <a:ext uri="{FF2B5EF4-FFF2-40B4-BE49-F238E27FC236}">
                  <a16:creationId xmlns:a16="http://schemas.microsoft.com/office/drawing/2014/main" id="{3CF35B01-440A-B1A6-FB78-F7289298CA7D}"/>
                </a:ext>
              </a:extLst>
            </p:cNvPr>
            <p:cNvSpPr/>
            <p:nvPr/>
          </p:nvSpPr>
          <p:spPr>
            <a:xfrm>
              <a:off x="624836" y="2043374"/>
              <a:ext cx="1171918" cy="1171918"/>
            </a:xfrm>
            <a:custGeom>
              <a:avLst/>
              <a:gdLst/>
              <a:ahLst/>
              <a:cxnLst/>
              <a:rect l="0" t="0" r="0" b="0"/>
              <a:pathLst>
                <a:path w="1171918" h="1171918">
                  <a:moveTo>
                    <a:pt x="963435" y="963435"/>
                  </a:moveTo>
                  <a:cubicBezTo>
                    <a:pt x="1171918" y="754951"/>
                    <a:pt x="1171918" y="416954"/>
                    <a:pt x="963435" y="208483"/>
                  </a:cubicBezTo>
                  <a:cubicBezTo>
                    <a:pt x="754951" y="0"/>
                    <a:pt x="416954" y="0"/>
                    <a:pt x="208483" y="208483"/>
                  </a:cubicBezTo>
                  <a:cubicBezTo>
                    <a:pt x="0" y="416954"/>
                    <a:pt x="0" y="754964"/>
                    <a:pt x="208483" y="963435"/>
                  </a:cubicBezTo>
                  <a:cubicBezTo>
                    <a:pt x="416954" y="1171918"/>
                    <a:pt x="754951"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28" name="Shape 2236">
              <a:extLst>
                <a:ext uri="{FF2B5EF4-FFF2-40B4-BE49-F238E27FC236}">
                  <a16:creationId xmlns:a16="http://schemas.microsoft.com/office/drawing/2014/main" id="{C6324BFE-4B89-C49C-0B73-8D56460F87CE}"/>
                </a:ext>
              </a:extLst>
            </p:cNvPr>
            <p:cNvSpPr/>
            <p:nvPr/>
          </p:nvSpPr>
          <p:spPr>
            <a:xfrm>
              <a:off x="3063144" y="673149"/>
              <a:ext cx="1171918" cy="1119797"/>
            </a:xfrm>
            <a:custGeom>
              <a:avLst/>
              <a:gdLst/>
              <a:ahLst/>
              <a:cxnLst/>
              <a:rect l="0" t="0" r="0" b="0"/>
              <a:pathLst>
                <a:path w="1171918" h="1119797">
                  <a:moveTo>
                    <a:pt x="585954" y="0"/>
                  </a:moveTo>
                  <a:cubicBezTo>
                    <a:pt x="722573" y="0"/>
                    <a:pt x="859193" y="52121"/>
                    <a:pt x="963435" y="156362"/>
                  </a:cubicBezTo>
                  <a:cubicBezTo>
                    <a:pt x="1171918" y="364833"/>
                    <a:pt x="1171918" y="702830"/>
                    <a:pt x="963435" y="911314"/>
                  </a:cubicBezTo>
                  <a:cubicBezTo>
                    <a:pt x="754952" y="1119797"/>
                    <a:pt x="416954" y="1119797"/>
                    <a:pt x="208483" y="911314"/>
                  </a:cubicBezTo>
                  <a:cubicBezTo>
                    <a:pt x="0" y="702843"/>
                    <a:pt x="0" y="364833"/>
                    <a:pt x="208483" y="156362"/>
                  </a:cubicBezTo>
                  <a:cubicBezTo>
                    <a:pt x="312718" y="52121"/>
                    <a:pt x="449335" y="0"/>
                    <a:pt x="585954"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29" name="Picture 28">
              <a:extLst>
                <a:ext uri="{FF2B5EF4-FFF2-40B4-BE49-F238E27FC236}">
                  <a16:creationId xmlns:a16="http://schemas.microsoft.com/office/drawing/2014/main" id="{3898A53E-E5B9-34D5-3346-1EED5975BF61}"/>
                </a:ext>
              </a:extLst>
            </p:cNvPr>
            <p:cNvPicPr/>
            <p:nvPr/>
          </p:nvPicPr>
          <p:blipFill>
            <a:blip r:embed="rId9"/>
            <a:stretch>
              <a:fillRect/>
            </a:stretch>
          </p:blipFill>
          <p:spPr>
            <a:xfrm>
              <a:off x="3272494" y="803654"/>
              <a:ext cx="780288" cy="935736"/>
            </a:xfrm>
            <a:prstGeom prst="rect">
              <a:avLst/>
            </a:prstGeom>
          </p:spPr>
        </p:pic>
        <p:sp>
          <p:nvSpPr>
            <p:cNvPr id="30" name="Shape 2239">
              <a:extLst>
                <a:ext uri="{FF2B5EF4-FFF2-40B4-BE49-F238E27FC236}">
                  <a16:creationId xmlns:a16="http://schemas.microsoft.com/office/drawing/2014/main" id="{F903855B-E06C-8702-87D9-F42943594B26}"/>
                </a:ext>
              </a:extLst>
            </p:cNvPr>
            <p:cNvSpPr/>
            <p:nvPr/>
          </p:nvSpPr>
          <p:spPr>
            <a:xfrm>
              <a:off x="3063144" y="621029"/>
              <a:ext cx="1171918" cy="1171918"/>
            </a:xfrm>
            <a:custGeom>
              <a:avLst/>
              <a:gdLst/>
              <a:ahLst/>
              <a:cxnLst/>
              <a:rect l="0" t="0" r="0" b="0"/>
              <a:pathLst>
                <a:path w="1171918" h="1171918">
                  <a:moveTo>
                    <a:pt x="963435" y="963435"/>
                  </a:moveTo>
                  <a:cubicBezTo>
                    <a:pt x="1171918" y="754951"/>
                    <a:pt x="1171918" y="416954"/>
                    <a:pt x="963435" y="208483"/>
                  </a:cubicBezTo>
                  <a:cubicBezTo>
                    <a:pt x="754952" y="0"/>
                    <a:pt x="416954" y="0"/>
                    <a:pt x="208483" y="208483"/>
                  </a:cubicBezTo>
                  <a:cubicBezTo>
                    <a:pt x="0" y="416954"/>
                    <a:pt x="0" y="754964"/>
                    <a:pt x="208483" y="963435"/>
                  </a:cubicBezTo>
                  <a:cubicBezTo>
                    <a:pt x="416954" y="1171918"/>
                    <a:pt x="754952" y="1171918"/>
                    <a:pt x="963435" y="963435"/>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sp>
          <p:nvSpPr>
            <p:cNvPr id="31" name="Shape 2240">
              <a:extLst>
                <a:ext uri="{FF2B5EF4-FFF2-40B4-BE49-F238E27FC236}">
                  <a16:creationId xmlns:a16="http://schemas.microsoft.com/office/drawing/2014/main" id="{DB738049-F298-5CA8-B9B4-50740CDF9261}"/>
                </a:ext>
              </a:extLst>
            </p:cNvPr>
            <p:cNvSpPr/>
            <p:nvPr/>
          </p:nvSpPr>
          <p:spPr>
            <a:xfrm>
              <a:off x="1896118" y="14"/>
              <a:ext cx="1067664" cy="1067664"/>
            </a:xfrm>
            <a:custGeom>
              <a:avLst/>
              <a:gdLst/>
              <a:ahLst/>
              <a:cxnLst/>
              <a:rect l="0" t="0" r="0" b="0"/>
              <a:pathLst>
                <a:path w="1067664" h="1067664">
                  <a:moveTo>
                    <a:pt x="533832" y="0"/>
                  </a:moveTo>
                  <a:cubicBezTo>
                    <a:pt x="828662" y="0"/>
                    <a:pt x="1067664" y="239001"/>
                    <a:pt x="1067664" y="533832"/>
                  </a:cubicBezTo>
                  <a:cubicBezTo>
                    <a:pt x="1067664" y="828662"/>
                    <a:pt x="828662" y="1067664"/>
                    <a:pt x="533832" y="1067664"/>
                  </a:cubicBezTo>
                  <a:cubicBezTo>
                    <a:pt x="239001" y="1067664"/>
                    <a:pt x="0" y="828662"/>
                    <a:pt x="0" y="533832"/>
                  </a:cubicBezTo>
                  <a:cubicBezTo>
                    <a:pt x="0" y="239001"/>
                    <a:pt x="239001" y="0"/>
                    <a:pt x="533832" y="0"/>
                  </a:cubicBezTo>
                  <a:close/>
                </a:path>
              </a:pathLst>
            </a:custGeom>
            <a:ln w="0" cap="flat">
              <a:miter lim="127000"/>
            </a:ln>
          </p:spPr>
          <p:style>
            <a:lnRef idx="0">
              <a:srgbClr val="000000">
                <a:alpha val="0"/>
              </a:srgbClr>
            </a:lnRef>
            <a:fillRef idx="1">
              <a:srgbClr val="FFFBCF"/>
            </a:fillRef>
            <a:effectRef idx="0">
              <a:scrgbClr r="0" g="0" b="0"/>
            </a:effectRef>
            <a:fontRef idx="none"/>
          </p:style>
          <p:txBody>
            <a:bodyPr/>
            <a:lstStyle/>
            <a:p>
              <a:endParaRPr lang="en-US"/>
            </a:p>
          </p:txBody>
        </p:sp>
        <p:pic>
          <p:nvPicPr>
            <p:cNvPr id="32" name="Picture 31">
              <a:extLst>
                <a:ext uri="{FF2B5EF4-FFF2-40B4-BE49-F238E27FC236}">
                  <a16:creationId xmlns:a16="http://schemas.microsoft.com/office/drawing/2014/main" id="{6BF6ACC6-5C2B-9A24-3AED-357599577DB7}"/>
                </a:ext>
              </a:extLst>
            </p:cNvPr>
            <p:cNvPicPr/>
            <p:nvPr/>
          </p:nvPicPr>
          <p:blipFill>
            <a:blip r:embed="rId10"/>
            <a:stretch>
              <a:fillRect/>
            </a:stretch>
          </p:blipFill>
          <p:spPr>
            <a:xfrm>
              <a:off x="1938486" y="86358"/>
              <a:ext cx="859536" cy="981456"/>
            </a:xfrm>
            <a:prstGeom prst="rect">
              <a:avLst/>
            </a:prstGeom>
          </p:spPr>
        </p:pic>
        <p:sp>
          <p:nvSpPr>
            <p:cNvPr id="33" name="Shape 2243">
              <a:extLst>
                <a:ext uri="{FF2B5EF4-FFF2-40B4-BE49-F238E27FC236}">
                  <a16:creationId xmlns:a16="http://schemas.microsoft.com/office/drawing/2014/main" id="{9E2BE8A3-DC37-AB0B-D8DE-120888A5EF66}"/>
                </a:ext>
              </a:extLst>
            </p:cNvPr>
            <p:cNvSpPr/>
            <p:nvPr/>
          </p:nvSpPr>
          <p:spPr>
            <a:xfrm>
              <a:off x="1896118" y="14"/>
              <a:ext cx="1067664" cy="1067664"/>
            </a:xfrm>
            <a:custGeom>
              <a:avLst/>
              <a:gdLst/>
              <a:ahLst/>
              <a:cxnLst/>
              <a:rect l="0" t="0" r="0" b="0"/>
              <a:pathLst>
                <a:path w="1067664" h="1067664">
                  <a:moveTo>
                    <a:pt x="533832" y="1067664"/>
                  </a:moveTo>
                  <a:cubicBezTo>
                    <a:pt x="828662" y="1067664"/>
                    <a:pt x="1067664" y="828662"/>
                    <a:pt x="1067664" y="533832"/>
                  </a:cubicBezTo>
                  <a:cubicBezTo>
                    <a:pt x="1067664" y="239001"/>
                    <a:pt x="828662" y="0"/>
                    <a:pt x="533832" y="0"/>
                  </a:cubicBezTo>
                  <a:cubicBezTo>
                    <a:pt x="239001" y="0"/>
                    <a:pt x="0" y="239001"/>
                    <a:pt x="0" y="533832"/>
                  </a:cubicBezTo>
                  <a:cubicBezTo>
                    <a:pt x="0" y="828662"/>
                    <a:pt x="239001" y="1067664"/>
                    <a:pt x="533832" y="1067664"/>
                  </a:cubicBezTo>
                  <a:close/>
                </a:path>
              </a:pathLst>
            </a:custGeom>
            <a:ln w="11862" cap="flat">
              <a:miter lim="127000"/>
            </a:ln>
          </p:spPr>
          <p:style>
            <a:lnRef idx="1">
              <a:srgbClr val="009ED5"/>
            </a:lnRef>
            <a:fillRef idx="0">
              <a:srgbClr val="000000">
                <a:alpha val="0"/>
              </a:srgbClr>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141481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790CE-2F24-66BF-B7D4-A6A60229B1F4}"/>
              </a:ext>
            </a:extLst>
          </p:cNvPr>
          <p:cNvGrpSpPr/>
          <p:nvPr/>
        </p:nvGrpSpPr>
        <p:grpSpPr>
          <a:xfrm>
            <a:off x="0" y="1106508"/>
            <a:ext cx="9144000" cy="5751493"/>
            <a:chOff x="0" y="1106508"/>
            <a:chExt cx="9144000" cy="5751493"/>
          </a:xfrm>
        </p:grpSpPr>
        <p:pic>
          <p:nvPicPr>
            <p:cNvPr id="5" name="Picture 4" descr="A picture containing drawing, room, table&#10;&#10;Description automatically generated">
              <a:extLst>
                <a:ext uri="{FF2B5EF4-FFF2-40B4-BE49-F238E27FC236}">
                  <a16:creationId xmlns:a16="http://schemas.microsoft.com/office/drawing/2014/main" id="{8E887582-E3CA-29ED-7773-64E3A345D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1"/>
              <a:ext cx="9144000" cy="5486400"/>
            </a:xfrm>
            <a:prstGeom prst="rect">
              <a:avLst/>
            </a:prstGeom>
          </p:spPr>
        </p:pic>
        <p:sp>
          <p:nvSpPr>
            <p:cNvPr id="6" name="Cloud Callout 1">
              <a:extLst>
                <a:ext uri="{FF2B5EF4-FFF2-40B4-BE49-F238E27FC236}">
                  <a16:creationId xmlns:a16="http://schemas.microsoft.com/office/drawing/2014/main" id="{F9CCAEFA-9E00-A0FD-E6BE-F07013B8EC82}"/>
                </a:ext>
              </a:extLst>
            </p:cNvPr>
            <p:cNvSpPr/>
            <p:nvPr/>
          </p:nvSpPr>
          <p:spPr>
            <a:xfrm>
              <a:off x="3276600" y="1106508"/>
              <a:ext cx="3733800" cy="170226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pic>
        <p:nvPicPr>
          <p:cNvPr id="4098" name="Picture 2" descr="Big Family PNG Transparent Images Free Download | Vector Files | Pngtree">
            <a:extLst>
              <a:ext uri="{FF2B5EF4-FFF2-40B4-BE49-F238E27FC236}">
                <a16:creationId xmlns:a16="http://schemas.microsoft.com/office/drawing/2014/main" id="{223C283F-C0BB-A614-749A-C0B0A834E56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385" b="97784" l="3168" r="95842">
                        <a14:foregroundMark x1="22178" y1="16620" x2="24554" y2="48476"/>
                        <a14:foregroundMark x1="77030" y1="11634" x2="77030" y2="52078"/>
                        <a14:foregroundMark x1="77030" y1="52078" x2="77030" y2="52078"/>
                        <a14:foregroundMark x1="89703" y1="49030" x2="90099" y2="91967"/>
                        <a14:foregroundMark x1="20000" y1="97507" x2="79802" y2="97784"/>
                        <a14:foregroundMark x1="79802" y1="97784" x2="88911" y2="97230"/>
                        <a14:foregroundMark x1="8713" y1="45429" x2="12475" y2="88920"/>
                        <a14:foregroundMark x1="3960" y1="73684" x2="3960" y2="73684"/>
                        <a14:foregroundMark x1="18020" y1="24100" x2="25941" y2="24100"/>
                        <a14:foregroundMark x1="26139" y1="22715" x2="26139" y2="22715"/>
                        <a14:foregroundMark x1="22178" y1="14681" x2="30297" y2="26039"/>
                        <a14:foregroundMark x1="30297" y1="26039" x2="30495" y2="26870"/>
                        <a14:foregroundMark x1="73267" y1="13296" x2="66139" y2="18283"/>
                        <a14:foregroundMark x1="75644" y1="13019" x2="81980" y2="23546"/>
                        <a14:foregroundMark x1="52673" y1="4709" x2="60990" y2="6371"/>
                        <a14:foregroundMark x1="94059" y1="70914" x2="94059" y2="77285"/>
                        <a14:foregroundMark x1="87129" y1="86981" x2="86733" y2="96953"/>
                        <a14:foregroundMark x1="92079" y1="90305" x2="95842" y2="97507"/>
                        <a14:foregroundMark x1="54653" y1="1385" x2="58614" y2="277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1295400"/>
            <a:ext cx="1705528" cy="12191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2A66FD-520A-B4DE-9092-D04AAF2CA03A}"/>
              </a:ext>
            </a:extLst>
          </p:cNvPr>
          <p:cNvSpPr txBox="1"/>
          <p:nvPr/>
        </p:nvSpPr>
        <p:spPr>
          <a:xfrm>
            <a:off x="2120900" y="265092"/>
            <a:ext cx="8077200" cy="923330"/>
          </a:xfrm>
          <a:prstGeom prst="rect">
            <a:avLst/>
          </a:prstGeom>
          <a:noFill/>
        </p:spPr>
        <p:txBody>
          <a:bodyPr wrap="square" rtlCol="0">
            <a:spAutoFit/>
          </a:bodyPr>
          <a:lstStyle/>
          <a:p>
            <a:r>
              <a:rPr lang="en-US" sz="5400">
                <a:latin typeface="#9Slide03 Swiss 721 Black Conde" panose="02000500000000000000" pitchFamily="2" charset="0"/>
              </a:rPr>
              <a:t>Chia sẻ trước lớp</a:t>
            </a:r>
          </a:p>
        </p:txBody>
      </p:sp>
    </p:spTree>
    <p:extLst>
      <p:ext uri="{BB962C8B-B14F-4D97-AF65-F5344CB8AC3E}">
        <p14:creationId xmlns:p14="http://schemas.microsoft.com/office/powerpoint/2010/main" val="403197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AF42AE2-08B8-77C8-1730-FD4A674850B2}"/>
              </a:ext>
            </a:extLst>
          </p:cNvPr>
          <p:cNvSpPr>
            <a:spLocks noChangeArrowheads="1"/>
          </p:cNvSpPr>
          <p:nvPr/>
        </p:nvSpPr>
        <p:spPr bwMode="auto">
          <a:xfrm>
            <a:off x="2496617" y="339736"/>
            <a:ext cx="655881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Em chọn việc nên làm.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089646C8-8D90-5B86-7BA8-D55631D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9" name="Group 8">
            <a:extLst>
              <a:ext uri="{FF2B5EF4-FFF2-40B4-BE49-F238E27FC236}">
                <a16:creationId xmlns:a16="http://schemas.microsoft.com/office/drawing/2014/main" id="{E52CE02A-FA0B-A348-C289-A9469CF286A5}"/>
              </a:ext>
            </a:extLst>
          </p:cNvPr>
          <p:cNvGrpSpPr/>
          <p:nvPr/>
        </p:nvGrpSpPr>
        <p:grpSpPr>
          <a:xfrm>
            <a:off x="89588" y="1831547"/>
            <a:ext cx="3211926" cy="2567613"/>
            <a:chOff x="942578" y="-309748"/>
            <a:chExt cx="2282952" cy="1999488"/>
          </a:xfrm>
        </p:grpSpPr>
        <p:pic>
          <p:nvPicPr>
            <p:cNvPr id="10" name="Picture 9">
              <a:extLst>
                <a:ext uri="{FF2B5EF4-FFF2-40B4-BE49-F238E27FC236}">
                  <a16:creationId xmlns:a16="http://schemas.microsoft.com/office/drawing/2014/main" id="{1E12CF84-7196-A94A-7F0C-373BD19D4A3B}"/>
                </a:ext>
              </a:extLst>
            </p:cNvPr>
            <p:cNvPicPr/>
            <p:nvPr/>
          </p:nvPicPr>
          <p:blipFill>
            <a:blip r:embed="rId5"/>
            <a:stretch>
              <a:fillRect/>
            </a:stretch>
          </p:blipFill>
          <p:spPr>
            <a:xfrm>
              <a:off x="942578" y="-309748"/>
              <a:ext cx="2282952" cy="1999488"/>
            </a:xfrm>
            <a:prstGeom prst="rect">
              <a:avLst/>
            </a:prstGeom>
          </p:spPr>
        </p:pic>
        <p:sp>
          <p:nvSpPr>
            <p:cNvPr id="11" name="Rectangle 10">
              <a:extLst>
                <a:ext uri="{FF2B5EF4-FFF2-40B4-BE49-F238E27FC236}">
                  <a16:creationId xmlns:a16="http://schemas.microsoft.com/office/drawing/2014/main" id="{9C0DD515-CB05-E534-630F-89C0506C1357}"/>
                </a:ext>
              </a:extLst>
            </p:cNvPr>
            <p:cNvSpPr/>
            <p:nvPr/>
          </p:nvSpPr>
          <p:spPr>
            <a:xfrm>
              <a:off x="2242274" y="190532"/>
              <a:ext cx="93914" cy="158766"/>
            </a:xfrm>
            <a:prstGeom prst="rect">
              <a:avLst/>
            </a:prstGeom>
            <a:ln>
              <a:noFill/>
            </a:ln>
          </p:spPr>
          <p:txBody>
            <a:bodyPr vert="horz" lIns="0" tIns="0" rIns="0" bIns="0" rtlCol="0">
              <a:noAutofit/>
            </a:bodyPr>
            <a:lstStyle/>
            <a:p>
              <a:pPr marL="0" marR="0" indent="0">
                <a:lnSpc>
                  <a:spcPct val="107000"/>
                </a:lnSpc>
                <a:spcBef>
                  <a:spcPts val="0"/>
                </a:spcBef>
                <a:spcAft>
                  <a:spcPts val="800"/>
                </a:spcAft>
              </a:pPr>
              <a:endParaRPr lang="en-US" sz="1300" dirty="0">
                <a:solidFill>
                  <a:srgbClr val="181717"/>
                </a:solidFill>
                <a:effectLst/>
                <a:latin typeface="Arial" panose="020B0604020202020204" pitchFamily="34" charset="0"/>
                <a:ea typeface="Arial" panose="020B0604020202020204" pitchFamily="34" charset="0"/>
              </a:endParaRPr>
            </a:p>
          </p:txBody>
        </p:sp>
      </p:grpSp>
      <p:grpSp>
        <p:nvGrpSpPr>
          <p:cNvPr id="12" name="Group 11">
            <a:extLst>
              <a:ext uri="{FF2B5EF4-FFF2-40B4-BE49-F238E27FC236}">
                <a16:creationId xmlns:a16="http://schemas.microsoft.com/office/drawing/2014/main" id="{84BB1308-FA8A-3B67-DEAD-D433C47A3293}"/>
              </a:ext>
            </a:extLst>
          </p:cNvPr>
          <p:cNvGrpSpPr/>
          <p:nvPr/>
        </p:nvGrpSpPr>
        <p:grpSpPr>
          <a:xfrm>
            <a:off x="4302672" y="1835596"/>
            <a:ext cx="3550526" cy="2563564"/>
            <a:chOff x="2173177" y="-3148"/>
            <a:chExt cx="3204462" cy="2000165"/>
          </a:xfrm>
        </p:grpSpPr>
        <p:sp>
          <p:nvSpPr>
            <p:cNvPr id="13" name="Shape 2207">
              <a:extLst>
                <a:ext uri="{FF2B5EF4-FFF2-40B4-BE49-F238E27FC236}">
                  <a16:creationId xmlns:a16="http://schemas.microsoft.com/office/drawing/2014/main" id="{FD91F9DE-3C5F-AE87-DFAA-917ED080BF83}"/>
                </a:ext>
              </a:extLst>
            </p:cNvPr>
            <p:cNvSpPr/>
            <p:nvPr/>
          </p:nvSpPr>
          <p:spPr>
            <a:xfrm>
              <a:off x="2408188" y="5"/>
              <a:ext cx="2300262" cy="1997012"/>
            </a:xfrm>
            <a:custGeom>
              <a:avLst/>
              <a:gdLst/>
              <a:ahLst/>
              <a:cxnLst/>
              <a:rect l="0" t="0" r="0" b="0"/>
              <a:pathLst>
                <a:path w="2300262" h="1997012">
                  <a:moveTo>
                    <a:pt x="283591" y="0"/>
                  </a:moveTo>
                  <a:lnTo>
                    <a:pt x="2149576" y="0"/>
                  </a:lnTo>
                  <a:cubicBezTo>
                    <a:pt x="2300262" y="0"/>
                    <a:pt x="2290267" y="150368"/>
                    <a:pt x="2290267" y="150368"/>
                  </a:cubicBezTo>
                  <a:lnTo>
                    <a:pt x="2177377" y="1846656"/>
                  </a:lnTo>
                  <a:cubicBezTo>
                    <a:pt x="2167369" y="1997012"/>
                    <a:pt x="2016671" y="1997012"/>
                    <a:pt x="2016671" y="1997012"/>
                  </a:cubicBezTo>
                  <a:lnTo>
                    <a:pt x="150685" y="1997012"/>
                  </a:lnTo>
                  <a:cubicBezTo>
                    <a:pt x="0" y="1997012"/>
                    <a:pt x="10008" y="1846656"/>
                    <a:pt x="10008" y="1846656"/>
                  </a:cubicBezTo>
                  <a:lnTo>
                    <a:pt x="122898" y="150368"/>
                  </a:lnTo>
                  <a:cubicBezTo>
                    <a:pt x="132905" y="0"/>
                    <a:pt x="283591" y="0"/>
                    <a:pt x="283591" y="0"/>
                  </a:cubicBezTo>
                  <a:close/>
                </a:path>
              </a:pathLst>
            </a:custGeom>
            <a:ln w="0" cap="flat">
              <a:miter lim="127000"/>
            </a:ln>
          </p:spPr>
          <p:style>
            <a:lnRef idx="0">
              <a:srgbClr val="000000">
                <a:alpha val="0"/>
              </a:srgbClr>
            </a:lnRef>
            <a:fillRef idx="1">
              <a:srgbClr val="FFF9BB"/>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2E11770A-C1A6-9A1B-19C5-1F63AFD3CB3D}"/>
                </a:ext>
              </a:extLst>
            </p:cNvPr>
            <p:cNvPicPr/>
            <p:nvPr/>
          </p:nvPicPr>
          <p:blipFill>
            <a:blip r:embed="rId6"/>
            <a:stretch>
              <a:fillRect/>
            </a:stretch>
          </p:blipFill>
          <p:spPr>
            <a:xfrm>
              <a:off x="2416231" y="-3148"/>
              <a:ext cx="2961408" cy="1999488"/>
            </a:xfrm>
            <a:prstGeom prst="rect">
              <a:avLst/>
            </a:prstGeom>
          </p:spPr>
        </p:pic>
        <p:sp>
          <p:nvSpPr>
            <p:cNvPr id="15" name="Shape 2210">
              <a:extLst>
                <a:ext uri="{FF2B5EF4-FFF2-40B4-BE49-F238E27FC236}">
                  <a16:creationId xmlns:a16="http://schemas.microsoft.com/office/drawing/2014/main" id="{460AFD51-5076-EED5-AE49-EDCE8E02E7E8}"/>
                </a:ext>
              </a:extLst>
            </p:cNvPr>
            <p:cNvSpPr/>
            <p:nvPr/>
          </p:nvSpPr>
          <p:spPr>
            <a:xfrm>
              <a:off x="2173177" y="168265"/>
              <a:ext cx="203302" cy="203302"/>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6" name="Shape 2213">
              <a:extLst>
                <a:ext uri="{FF2B5EF4-FFF2-40B4-BE49-F238E27FC236}">
                  <a16:creationId xmlns:a16="http://schemas.microsoft.com/office/drawing/2014/main" id="{22B36D13-D39C-C632-900D-C74A2F4B83B2}"/>
                </a:ext>
              </a:extLst>
            </p:cNvPr>
            <p:cNvSpPr/>
            <p:nvPr/>
          </p:nvSpPr>
          <p:spPr>
            <a:xfrm>
              <a:off x="5174337" y="481373"/>
              <a:ext cx="203302" cy="203302"/>
            </a:xfrm>
            <a:custGeom>
              <a:avLst/>
              <a:gdLst/>
              <a:ahLst/>
              <a:cxnLst/>
              <a:rect l="0" t="0" r="0" b="0"/>
              <a:pathLst>
                <a:path w="203302" h="203302">
                  <a:moveTo>
                    <a:pt x="101651" y="0"/>
                  </a:moveTo>
                  <a:cubicBezTo>
                    <a:pt x="157785" y="0"/>
                    <a:pt x="203302" y="45517"/>
                    <a:pt x="203302" y="101650"/>
                  </a:cubicBezTo>
                  <a:cubicBezTo>
                    <a:pt x="203302" y="157797"/>
                    <a:pt x="157785" y="203302"/>
                    <a:pt x="101651" y="203302"/>
                  </a:cubicBezTo>
                  <a:cubicBezTo>
                    <a:pt x="45517" y="203302"/>
                    <a:pt x="0" y="157797"/>
                    <a:pt x="0" y="101650"/>
                  </a:cubicBezTo>
                  <a:cubicBezTo>
                    <a:pt x="0" y="45517"/>
                    <a:pt x="45517" y="0"/>
                    <a:pt x="10165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dirty="0"/>
            </a:p>
          </p:txBody>
        </p:sp>
      </p:grpSp>
      <p:pic>
        <p:nvPicPr>
          <p:cNvPr id="17" name="Picture 16">
            <a:extLst>
              <a:ext uri="{FF2B5EF4-FFF2-40B4-BE49-F238E27FC236}">
                <a16:creationId xmlns:a16="http://schemas.microsoft.com/office/drawing/2014/main" id="{50D0C5CF-0F3C-115E-1C14-906AB3CF0C34}"/>
              </a:ext>
            </a:extLst>
          </p:cNvPr>
          <p:cNvPicPr/>
          <p:nvPr/>
        </p:nvPicPr>
        <p:blipFill>
          <a:blip r:embed="rId7"/>
          <a:stretch>
            <a:fillRect/>
          </a:stretch>
        </p:blipFill>
        <p:spPr>
          <a:xfrm>
            <a:off x="1465960" y="4211467"/>
            <a:ext cx="3271122" cy="2557711"/>
          </a:xfrm>
          <a:prstGeom prst="rect">
            <a:avLst/>
          </a:prstGeom>
        </p:spPr>
      </p:pic>
      <p:pic>
        <p:nvPicPr>
          <p:cNvPr id="18" name="Picture 17">
            <a:extLst>
              <a:ext uri="{FF2B5EF4-FFF2-40B4-BE49-F238E27FC236}">
                <a16:creationId xmlns:a16="http://schemas.microsoft.com/office/drawing/2014/main" id="{7B6F4C9E-90AB-5A4E-6301-C7DEDD44A16C}"/>
              </a:ext>
            </a:extLst>
          </p:cNvPr>
          <p:cNvPicPr/>
          <p:nvPr/>
        </p:nvPicPr>
        <p:blipFill>
          <a:blip r:embed="rId8"/>
          <a:stretch>
            <a:fillRect/>
          </a:stretch>
        </p:blipFill>
        <p:spPr>
          <a:xfrm>
            <a:off x="5947572" y="4215516"/>
            <a:ext cx="3246321" cy="2553662"/>
          </a:xfrm>
          <a:prstGeom prst="rect">
            <a:avLst/>
          </a:prstGeom>
        </p:spPr>
      </p:pic>
      <p:sp>
        <p:nvSpPr>
          <p:cNvPr id="8" name="TextBox 7"/>
          <p:cNvSpPr txBox="1"/>
          <p:nvPr/>
        </p:nvSpPr>
        <p:spPr>
          <a:xfrm>
            <a:off x="288430" y="1066517"/>
            <a:ext cx="8567142" cy="954107"/>
          </a:xfrm>
          <a:prstGeom prst="rect">
            <a:avLst/>
          </a:prstGeom>
          <a:noFill/>
        </p:spPr>
        <p:txBody>
          <a:bodyPr wrap="square" rtlCol="0">
            <a:spAutoFit/>
          </a:bodyPr>
          <a:lstStyle/>
          <a:p>
            <a:pPr algn="just"/>
            <a:r>
              <a:rPr lang="en-US" sz="1600"/>
              <a:t> </a:t>
            </a:r>
            <a:r>
              <a:rPr lang="en-US" sz="2800">
                <a:solidFill>
                  <a:srgbClr val="0000FF"/>
                </a:solidFill>
                <a:latin typeface="Times New Roman" pitchFamily="18" charset="0"/>
                <a:cs typeface="Times New Roman" pitchFamily="18" charset="0"/>
              </a:rPr>
              <a:t>Em đồng tình hoặc không đồng tình với việc làm của bạn nào trong tranh? Vì sao ?</a:t>
            </a:r>
          </a:p>
        </p:txBody>
      </p:sp>
      <p:pic>
        <p:nvPicPr>
          <p:cNvPr id="25" name="Picture 24" descr="Icon&#10;&#10;Description automatically generated">
            <a:extLst>
              <a:ext uri="{FF2B5EF4-FFF2-40B4-BE49-F238E27FC236}">
                <a16:creationId xmlns:a16="http://schemas.microsoft.com/office/drawing/2014/main" id="{A755C051-9F65-51A9-EBC1-9F9A1893E0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0094" y="3433223"/>
            <a:ext cx="778244" cy="778244"/>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D1F0A38A-F629-3742-4E63-74573D15F0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381" y="3336453"/>
            <a:ext cx="899091" cy="899091"/>
          </a:xfrm>
          <a:prstGeom prst="rect">
            <a:avLst/>
          </a:prstGeom>
        </p:spPr>
      </p:pic>
      <p:pic>
        <p:nvPicPr>
          <p:cNvPr id="27" name="Picture 26" descr="A picture containing vector graphics&#10;&#10;Description automatically generated">
            <a:extLst>
              <a:ext uri="{FF2B5EF4-FFF2-40B4-BE49-F238E27FC236}">
                <a16:creationId xmlns:a16="http://schemas.microsoft.com/office/drawing/2014/main" id="{5FB06F7D-0C92-EB47-66AD-FB22424C1C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517" y="5931908"/>
            <a:ext cx="899091" cy="899091"/>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BBE88F10-403B-212E-ACEB-BB1B68464C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4727" y="5957386"/>
            <a:ext cx="899091" cy="899091"/>
          </a:xfrm>
          <a:prstGeom prst="rect">
            <a:avLst/>
          </a:prstGeom>
        </p:spPr>
      </p:pic>
    </p:spTree>
    <p:extLst>
      <p:ext uri="{BB962C8B-B14F-4D97-AF65-F5344CB8AC3E}">
        <p14:creationId xmlns:p14="http://schemas.microsoft.com/office/powerpoint/2010/main" val="11502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AF42AE2-08B8-77C8-1730-FD4A674850B2}"/>
              </a:ext>
            </a:extLst>
          </p:cNvPr>
          <p:cNvSpPr>
            <a:spLocks noChangeArrowheads="1"/>
          </p:cNvSpPr>
          <p:nvPr/>
        </p:nvSpPr>
        <p:spPr bwMode="auto">
          <a:xfrm>
            <a:off x="2496617" y="339736"/>
            <a:ext cx="655881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Hoạt </a:t>
            </a:r>
            <a:r>
              <a:rPr kumimoji="0" lang="en-US" sz="32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3200" b="1" i="0" u="none" strike="noStrike" cap="none" normalizeH="0" baseline="0">
                <a:ln>
                  <a:noFill/>
                </a:ln>
                <a:effectLst/>
                <a:latin typeface="Times New Roman" pitchFamily="18" charset="0"/>
                <a:ea typeface="Times New Roman" pitchFamily="18" charset="0"/>
                <a:cs typeface="Times New Roman" pitchFamily="18" charset="0"/>
              </a:rPr>
              <a:t> 2: Em chọn việc nên làm.</a:t>
            </a:r>
            <a:endParaRPr kumimoji="0" lang="en-US" sz="3200" b="0" i="0" u="none" strike="noStrike" cap="none" normalizeH="0" baseline="0" dirty="0">
              <a:ln>
                <a:noFill/>
              </a:ln>
              <a:effectLst/>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089646C8-8D90-5B86-7BA8-D55631D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72" y="-31672"/>
            <a:ext cx="2462719" cy="1244600"/>
          </a:xfrm>
          <a:prstGeom prst="rect">
            <a:avLst/>
          </a:prstGeom>
        </p:spPr>
      </p:pic>
      <p:grpSp>
        <p:nvGrpSpPr>
          <p:cNvPr id="19" name="Group 18">
            <a:extLst>
              <a:ext uri="{FF2B5EF4-FFF2-40B4-BE49-F238E27FC236}">
                <a16:creationId xmlns:a16="http://schemas.microsoft.com/office/drawing/2014/main" id="{F3E51530-9836-6FB2-41D9-6483005056C8}"/>
              </a:ext>
            </a:extLst>
          </p:cNvPr>
          <p:cNvGrpSpPr/>
          <p:nvPr/>
        </p:nvGrpSpPr>
        <p:grpSpPr>
          <a:xfrm>
            <a:off x="738067" y="1661088"/>
            <a:ext cx="3271122" cy="2549621"/>
            <a:chOff x="2518974" y="1495360"/>
            <a:chExt cx="4106051" cy="3100675"/>
          </a:xfrm>
        </p:grpSpPr>
        <p:sp>
          <p:nvSpPr>
            <p:cNvPr id="20" name="Shape 2273">
              <a:extLst>
                <a:ext uri="{FF2B5EF4-FFF2-40B4-BE49-F238E27FC236}">
                  <a16:creationId xmlns:a16="http://schemas.microsoft.com/office/drawing/2014/main" id="{7D121CF1-79A6-5FF4-935D-637B0839A89B}"/>
                </a:ext>
              </a:extLst>
            </p:cNvPr>
            <p:cNvSpPr/>
            <p:nvPr/>
          </p:nvSpPr>
          <p:spPr>
            <a:xfrm>
              <a:off x="2518974" y="1495360"/>
              <a:ext cx="4106051" cy="3100675"/>
            </a:xfrm>
            <a:custGeom>
              <a:avLst/>
              <a:gdLst/>
              <a:ahLst/>
              <a:cxnLst/>
              <a:rect l="0" t="0" r="0" b="0"/>
              <a:pathLst>
                <a:path w="2166836" h="1881162">
                  <a:moveTo>
                    <a:pt x="267145" y="0"/>
                  </a:moveTo>
                  <a:lnTo>
                    <a:pt x="2024888" y="0"/>
                  </a:lnTo>
                  <a:cubicBezTo>
                    <a:pt x="2166836" y="0"/>
                    <a:pt x="2157412" y="141631"/>
                    <a:pt x="2157412" y="141631"/>
                  </a:cubicBezTo>
                  <a:lnTo>
                    <a:pt x="2051063" y="1739532"/>
                  </a:lnTo>
                  <a:cubicBezTo>
                    <a:pt x="2041640" y="1881162"/>
                    <a:pt x="1899691" y="1881162"/>
                    <a:pt x="1899691" y="1881162"/>
                  </a:cubicBezTo>
                  <a:lnTo>
                    <a:pt x="141948" y="1881162"/>
                  </a:lnTo>
                  <a:cubicBezTo>
                    <a:pt x="0" y="1881162"/>
                    <a:pt x="9423" y="1739532"/>
                    <a:pt x="9423" y="1739532"/>
                  </a:cubicBezTo>
                  <a:lnTo>
                    <a:pt x="115773" y="141631"/>
                  </a:lnTo>
                  <a:cubicBezTo>
                    <a:pt x="125197" y="0"/>
                    <a:pt x="267145" y="0"/>
                    <a:pt x="267145" y="0"/>
                  </a:cubicBezTo>
                  <a:close/>
                </a:path>
              </a:pathLst>
            </a:custGeom>
            <a:ln w="0" cap="flat">
              <a:miter lim="127000"/>
            </a:ln>
          </p:spPr>
          <p:style>
            <a:lnRef idx="0">
              <a:srgbClr val="000000">
                <a:alpha val="0"/>
              </a:srgbClr>
            </a:lnRef>
            <a:fillRef idx="1">
              <a:srgbClr val="F8E0EB"/>
            </a:fillRef>
            <a:effectRef idx="0">
              <a:scrgbClr r="0" g="0" b="0"/>
            </a:effectRef>
            <a:fontRef idx="none"/>
          </p:style>
          <p:txBody>
            <a:bodyPr/>
            <a:lstStyle/>
            <a:p>
              <a:endParaRPr lang="en-US"/>
            </a:p>
          </p:txBody>
        </p:sp>
        <p:pic>
          <p:nvPicPr>
            <p:cNvPr id="21" name="Picture 20">
              <a:extLst>
                <a:ext uri="{FF2B5EF4-FFF2-40B4-BE49-F238E27FC236}">
                  <a16:creationId xmlns:a16="http://schemas.microsoft.com/office/drawing/2014/main" id="{DBF142DB-4E07-6DE0-1760-7C5571D2F5EB}"/>
                </a:ext>
              </a:extLst>
            </p:cNvPr>
            <p:cNvPicPr/>
            <p:nvPr/>
          </p:nvPicPr>
          <p:blipFill>
            <a:blip r:embed="rId5"/>
            <a:stretch>
              <a:fillRect/>
            </a:stretch>
          </p:blipFill>
          <p:spPr>
            <a:xfrm>
              <a:off x="2611465" y="2023035"/>
              <a:ext cx="3724752" cy="2572032"/>
            </a:xfrm>
            <a:prstGeom prst="rect">
              <a:avLst/>
            </a:prstGeom>
          </p:spPr>
        </p:pic>
      </p:grpSp>
      <p:pic>
        <p:nvPicPr>
          <p:cNvPr id="22" name="Picture 21">
            <a:extLst>
              <a:ext uri="{FF2B5EF4-FFF2-40B4-BE49-F238E27FC236}">
                <a16:creationId xmlns:a16="http://schemas.microsoft.com/office/drawing/2014/main" id="{399D2503-FF4C-8293-A5D5-AC46BF18F6B0}"/>
              </a:ext>
            </a:extLst>
          </p:cNvPr>
          <p:cNvPicPr/>
          <p:nvPr/>
        </p:nvPicPr>
        <p:blipFill>
          <a:blip r:embed="rId6"/>
          <a:stretch>
            <a:fillRect/>
          </a:stretch>
        </p:blipFill>
        <p:spPr>
          <a:xfrm>
            <a:off x="4572000" y="1661485"/>
            <a:ext cx="3271122" cy="2548825"/>
          </a:xfrm>
          <a:prstGeom prst="rect">
            <a:avLst/>
          </a:prstGeom>
        </p:spPr>
      </p:pic>
      <p:pic>
        <p:nvPicPr>
          <p:cNvPr id="23" name="Picture 22">
            <a:extLst>
              <a:ext uri="{FF2B5EF4-FFF2-40B4-BE49-F238E27FC236}">
                <a16:creationId xmlns:a16="http://schemas.microsoft.com/office/drawing/2014/main" id="{4B5AEBEB-8B82-65DE-D190-27A4296162DD}"/>
              </a:ext>
            </a:extLst>
          </p:cNvPr>
          <p:cNvPicPr/>
          <p:nvPr/>
        </p:nvPicPr>
        <p:blipFill>
          <a:blip r:embed="rId7"/>
          <a:stretch>
            <a:fillRect/>
          </a:stretch>
        </p:blipFill>
        <p:spPr>
          <a:xfrm>
            <a:off x="1986678" y="4269270"/>
            <a:ext cx="3271122" cy="2551037"/>
          </a:xfrm>
          <a:prstGeom prst="rect">
            <a:avLst/>
          </a:prstGeom>
        </p:spPr>
      </p:pic>
      <p:pic>
        <p:nvPicPr>
          <p:cNvPr id="24" name="Picture 23">
            <a:extLst>
              <a:ext uri="{FF2B5EF4-FFF2-40B4-BE49-F238E27FC236}">
                <a16:creationId xmlns:a16="http://schemas.microsoft.com/office/drawing/2014/main" id="{65558236-728E-54BA-A2CA-C535F0FC9222}"/>
              </a:ext>
            </a:extLst>
          </p:cNvPr>
          <p:cNvPicPr/>
          <p:nvPr/>
        </p:nvPicPr>
        <p:blipFill>
          <a:blip r:embed="rId8"/>
          <a:stretch>
            <a:fillRect/>
          </a:stretch>
        </p:blipFill>
        <p:spPr>
          <a:xfrm>
            <a:off x="5651923" y="4231576"/>
            <a:ext cx="3403505" cy="2626424"/>
          </a:xfrm>
          <a:prstGeom prst="rect">
            <a:avLst/>
          </a:prstGeom>
        </p:spPr>
      </p:pic>
      <p:sp>
        <p:nvSpPr>
          <p:cNvPr id="2" name="TextBox 1">
            <a:extLst>
              <a:ext uri="{FF2B5EF4-FFF2-40B4-BE49-F238E27FC236}">
                <a16:creationId xmlns:a16="http://schemas.microsoft.com/office/drawing/2014/main" id="{AE57A785-99CA-A9AC-961C-21A532CD2167}"/>
              </a:ext>
            </a:extLst>
          </p:cNvPr>
          <p:cNvSpPr txBox="1"/>
          <p:nvPr/>
        </p:nvSpPr>
        <p:spPr>
          <a:xfrm>
            <a:off x="288430" y="1066517"/>
            <a:ext cx="8567142" cy="954107"/>
          </a:xfrm>
          <a:prstGeom prst="rect">
            <a:avLst/>
          </a:prstGeom>
          <a:noFill/>
        </p:spPr>
        <p:txBody>
          <a:bodyPr wrap="square" rtlCol="0">
            <a:spAutoFit/>
          </a:bodyPr>
          <a:lstStyle/>
          <a:p>
            <a:pPr algn="just"/>
            <a:r>
              <a:rPr lang="en-US" sz="1600"/>
              <a:t> </a:t>
            </a:r>
            <a:r>
              <a:rPr lang="en-US" sz="2800">
                <a:solidFill>
                  <a:srgbClr val="0000FF"/>
                </a:solidFill>
                <a:latin typeface="Times New Roman" pitchFamily="18" charset="0"/>
                <a:cs typeface="Times New Roman" pitchFamily="18" charset="0"/>
              </a:rPr>
              <a:t>Em đồng tình hoặc không đồng tình với việc làm của bạn nào trong tranh? Vì sao ?</a:t>
            </a:r>
          </a:p>
        </p:txBody>
      </p:sp>
      <p:pic>
        <p:nvPicPr>
          <p:cNvPr id="3" name="Picture 2" descr="Icon&#10;&#10;Description automatically generated">
            <a:extLst>
              <a:ext uri="{FF2B5EF4-FFF2-40B4-BE49-F238E27FC236}">
                <a16:creationId xmlns:a16="http://schemas.microsoft.com/office/drawing/2014/main" id="{055CEDAA-47C1-568D-58C6-5D7AB05C3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9986" y="3413721"/>
            <a:ext cx="778244" cy="778244"/>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EEDF765A-77CB-7BBF-5478-09335929BE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381" y="3336453"/>
            <a:ext cx="899091" cy="899091"/>
          </a:xfrm>
          <a:prstGeom prst="rect">
            <a:avLst/>
          </a:prstGeom>
        </p:spPr>
      </p:pic>
      <p:pic>
        <p:nvPicPr>
          <p:cNvPr id="5" name="Picture 4" descr="A picture containing vector graphics&#10;&#10;Description automatically generated">
            <a:extLst>
              <a:ext uri="{FF2B5EF4-FFF2-40B4-BE49-F238E27FC236}">
                <a16:creationId xmlns:a16="http://schemas.microsoft.com/office/drawing/2014/main" id="{1A540A67-8F09-E959-808E-6995B45524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517" y="5931908"/>
            <a:ext cx="899091" cy="899091"/>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B0F9FF54-D492-8805-B336-5EB32B8D99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4727" y="5957386"/>
            <a:ext cx="899091" cy="899091"/>
          </a:xfrm>
          <a:prstGeom prst="rect">
            <a:avLst/>
          </a:prstGeom>
        </p:spPr>
      </p:pic>
    </p:spTree>
    <p:extLst>
      <p:ext uri="{BB962C8B-B14F-4D97-AF65-F5344CB8AC3E}">
        <p14:creationId xmlns:p14="http://schemas.microsoft.com/office/powerpoint/2010/main" val="2992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762000" y="1255123"/>
            <a:ext cx="6154249" cy="584775"/>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Em có lời khuyên gì dành cho bạn?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8BC1D0-37F6-A37D-4874-448902C9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8" name="Rectangle 2">
            <a:extLst>
              <a:ext uri="{FF2B5EF4-FFF2-40B4-BE49-F238E27FC236}">
                <a16:creationId xmlns:a16="http://schemas.microsoft.com/office/drawing/2014/main" id="{A4EB2EE1-4635-8F3F-5B4B-C3DC9F6A17C1}"/>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grpSp>
        <p:nvGrpSpPr>
          <p:cNvPr id="9" name="Group 8">
            <a:extLst>
              <a:ext uri="{FF2B5EF4-FFF2-40B4-BE49-F238E27FC236}">
                <a16:creationId xmlns:a16="http://schemas.microsoft.com/office/drawing/2014/main" id="{44FA6712-3C57-8EB0-890F-A6C70205E2EC}"/>
              </a:ext>
            </a:extLst>
          </p:cNvPr>
          <p:cNvGrpSpPr/>
          <p:nvPr/>
        </p:nvGrpSpPr>
        <p:grpSpPr>
          <a:xfrm>
            <a:off x="1820510" y="1839898"/>
            <a:ext cx="5502979" cy="4953000"/>
            <a:chOff x="1297235" y="1683483"/>
            <a:chExt cx="2485646" cy="2549638"/>
          </a:xfrm>
        </p:grpSpPr>
        <p:grpSp>
          <p:nvGrpSpPr>
            <p:cNvPr id="10" name="Group 9">
              <a:extLst>
                <a:ext uri="{FF2B5EF4-FFF2-40B4-BE49-F238E27FC236}">
                  <a16:creationId xmlns:a16="http://schemas.microsoft.com/office/drawing/2014/main" id="{A7547B1F-DD50-AFB0-E36B-4C5E9B85E160}"/>
                </a:ext>
              </a:extLst>
            </p:cNvPr>
            <p:cNvGrpSpPr/>
            <p:nvPr/>
          </p:nvGrpSpPr>
          <p:grpSpPr>
            <a:xfrm>
              <a:off x="1297235" y="1683483"/>
              <a:ext cx="2485646" cy="2549638"/>
              <a:chOff x="1297235" y="1683483"/>
              <a:chExt cx="2485646" cy="2549638"/>
            </a:xfrm>
          </p:grpSpPr>
          <p:sp>
            <p:nvSpPr>
              <p:cNvPr id="13" name="Shape 2319">
                <a:extLst>
                  <a:ext uri="{FF2B5EF4-FFF2-40B4-BE49-F238E27FC236}">
                    <a16:creationId xmlns:a16="http://schemas.microsoft.com/office/drawing/2014/main" id="{72B37584-B965-DFA1-1AD2-1F3946325D39}"/>
                  </a:ext>
                </a:extLst>
              </p:cNvPr>
              <p:cNvSpPr/>
              <p:nvPr/>
            </p:nvSpPr>
            <p:spPr>
              <a:xfrm>
                <a:off x="1297235" y="1683483"/>
                <a:ext cx="2485646" cy="2542266"/>
              </a:xfrm>
              <a:custGeom>
                <a:avLst/>
                <a:gdLst/>
                <a:ahLst/>
                <a:cxnLst/>
                <a:rect l="0" t="0" r="0" b="0"/>
                <a:pathLst>
                  <a:path w="2291360" h="2291359">
                    <a:moveTo>
                      <a:pt x="1145680" y="0"/>
                    </a:moveTo>
                    <a:cubicBezTo>
                      <a:pt x="1778419" y="0"/>
                      <a:pt x="2291360" y="512940"/>
                      <a:pt x="2291360" y="1145680"/>
                    </a:cubicBezTo>
                    <a:cubicBezTo>
                      <a:pt x="2291360" y="1778419"/>
                      <a:pt x="1778419" y="2291359"/>
                      <a:pt x="1145680" y="2291359"/>
                    </a:cubicBezTo>
                    <a:cubicBezTo>
                      <a:pt x="512940" y="2291359"/>
                      <a:pt x="0" y="1778419"/>
                      <a:pt x="0" y="1145680"/>
                    </a:cubicBezTo>
                    <a:cubicBezTo>
                      <a:pt x="0" y="512940"/>
                      <a:pt x="512940" y="0"/>
                      <a:pt x="1145680" y="0"/>
                    </a:cubicBezTo>
                    <a:close/>
                  </a:path>
                </a:pathLst>
              </a:custGeom>
              <a:ln w="0" cap="flat">
                <a:miter lim="127000"/>
              </a:ln>
            </p:spPr>
            <p:style>
              <a:lnRef idx="0">
                <a:srgbClr val="000000">
                  <a:alpha val="0"/>
                </a:srgbClr>
              </a:lnRef>
              <a:fillRef idx="1">
                <a:srgbClr val="CAE4D8"/>
              </a:fillRef>
              <a:effectRef idx="0">
                <a:scrgbClr r="0" g="0" b="0"/>
              </a:effectRef>
              <a:fontRef idx="none"/>
            </p:style>
            <p:txBody>
              <a:bodyPr/>
              <a:lstStyle/>
              <a:p>
                <a:endParaRPr lang="en-US"/>
              </a:p>
            </p:txBody>
          </p:sp>
          <p:pic>
            <p:nvPicPr>
              <p:cNvPr id="14" name="Picture 13">
                <a:extLst>
                  <a:ext uri="{FF2B5EF4-FFF2-40B4-BE49-F238E27FC236}">
                    <a16:creationId xmlns:a16="http://schemas.microsoft.com/office/drawing/2014/main" id="{6CAD1593-0112-991A-81BB-FDA21BC06D99}"/>
                  </a:ext>
                </a:extLst>
              </p:cNvPr>
              <p:cNvPicPr/>
              <p:nvPr/>
            </p:nvPicPr>
            <p:blipFill>
              <a:blip r:embed="rId4"/>
              <a:stretch>
                <a:fillRect/>
              </a:stretch>
            </p:blipFill>
            <p:spPr>
              <a:xfrm>
                <a:off x="1299775" y="1796396"/>
                <a:ext cx="2482890" cy="2434459"/>
              </a:xfrm>
              <a:prstGeom prst="rect">
                <a:avLst/>
              </a:prstGeom>
            </p:spPr>
          </p:pic>
          <p:sp>
            <p:nvSpPr>
              <p:cNvPr id="15" name="Shape 2322">
                <a:extLst>
                  <a:ext uri="{FF2B5EF4-FFF2-40B4-BE49-F238E27FC236}">
                    <a16:creationId xmlns:a16="http://schemas.microsoft.com/office/drawing/2014/main" id="{1740A097-13FC-EAF6-B647-1A408FBCED56}"/>
                  </a:ext>
                </a:extLst>
              </p:cNvPr>
              <p:cNvSpPr/>
              <p:nvPr/>
            </p:nvSpPr>
            <p:spPr>
              <a:xfrm>
                <a:off x="1297235" y="1690855"/>
                <a:ext cx="2485646" cy="2542266"/>
              </a:xfrm>
              <a:custGeom>
                <a:avLst/>
                <a:gdLst/>
                <a:ahLst/>
                <a:cxnLst/>
                <a:rect l="0" t="0" r="0" b="0"/>
                <a:pathLst>
                  <a:path w="2291360" h="2291359">
                    <a:moveTo>
                      <a:pt x="1145680" y="2291359"/>
                    </a:moveTo>
                    <a:cubicBezTo>
                      <a:pt x="1778419" y="2291359"/>
                      <a:pt x="2291360" y="1778419"/>
                      <a:pt x="2291360" y="1145680"/>
                    </a:cubicBezTo>
                    <a:cubicBezTo>
                      <a:pt x="2291360" y="512940"/>
                      <a:pt x="1778419" y="0"/>
                      <a:pt x="1145680" y="0"/>
                    </a:cubicBezTo>
                    <a:cubicBezTo>
                      <a:pt x="512940" y="0"/>
                      <a:pt x="0" y="512940"/>
                      <a:pt x="0" y="1145680"/>
                    </a:cubicBezTo>
                    <a:cubicBezTo>
                      <a:pt x="0" y="1778419"/>
                      <a:pt x="512940" y="2291359"/>
                      <a:pt x="1145680" y="2291359"/>
                    </a:cubicBezTo>
                    <a:close/>
                  </a:path>
                </a:pathLst>
              </a:custGeom>
              <a:ln w="25400" cap="flat">
                <a:miter lim="127000"/>
              </a:ln>
            </p:spPr>
            <p:style>
              <a:lnRef idx="1">
                <a:srgbClr val="EA5B6B"/>
              </a:lnRef>
              <a:fillRef idx="0">
                <a:srgbClr val="000000">
                  <a:alpha val="0"/>
                </a:srgbClr>
              </a:fillRef>
              <a:effectRef idx="0">
                <a:scrgbClr r="0" g="0" b="0"/>
              </a:effectRef>
              <a:fontRef idx="none"/>
            </p:style>
            <p:txBody>
              <a:bodyPr/>
              <a:lstStyle/>
              <a:p>
                <a:endParaRPr lang="en-US"/>
              </a:p>
            </p:txBody>
          </p:sp>
          <p:sp>
            <p:nvSpPr>
              <p:cNvPr id="16" name="Flowchart: Connector 15">
                <a:extLst>
                  <a:ext uri="{FF2B5EF4-FFF2-40B4-BE49-F238E27FC236}">
                    <a16:creationId xmlns:a16="http://schemas.microsoft.com/office/drawing/2014/main" id="{E5E7315F-06F9-0E16-1DB6-5F1A9037122A}"/>
                  </a:ext>
                </a:extLst>
              </p:cNvPr>
              <p:cNvSpPr/>
              <p:nvPr/>
            </p:nvSpPr>
            <p:spPr>
              <a:xfrm>
                <a:off x="3309445" y="1864129"/>
                <a:ext cx="315552" cy="288215"/>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1" name="TextBox 10">
              <a:extLst>
                <a:ext uri="{FF2B5EF4-FFF2-40B4-BE49-F238E27FC236}">
                  <a16:creationId xmlns:a16="http://schemas.microsoft.com/office/drawing/2014/main" id="{E82A216B-AE9D-F170-369F-C2FE63D262BB}"/>
                </a:ext>
              </a:extLst>
            </p:cNvPr>
            <p:cNvSpPr txBox="1"/>
            <p:nvPr/>
          </p:nvSpPr>
          <p:spPr>
            <a:xfrm>
              <a:off x="3405682" y="1913121"/>
              <a:ext cx="298149" cy="298304"/>
            </a:xfrm>
            <a:prstGeom prst="rect">
              <a:avLst/>
            </a:prstGeom>
            <a:noFill/>
          </p:spPr>
          <p:txBody>
            <a:bodyPr wrap="square">
              <a:spAutoFit/>
            </a:bodyPr>
            <a:lstStyle/>
            <a:p>
              <a:pPr marL="0" marR="0" indent="0">
                <a:lnSpc>
                  <a:spcPct val="107000"/>
                </a:lnSpc>
                <a:spcBef>
                  <a:spcPts val="0"/>
                </a:spcBef>
                <a:spcAft>
                  <a:spcPts val="800"/>
                </a:spcAft>
              </a:pPr>
              <a:r>
                <a:rPr lang="en-US" sz="2000" b="1" dirty="0">
                  <a:solidFill>
                    <a:srgbClr val="0070C0"/>
                  </a:solidFill>
                  <a:effectLst/>
                  <a:latin typeface="Arial" panose="020B0604020202020204" pitchFamily="34" charset="0"/>
                  <a:ea typeface="Arial" panose="020B0604020202020204" pitchFamily="34" charset="0"/>
                </a:rPr>
                <a:t>1</a:t>
              </a:r>
            </a:p>
          </p:txBody>
        </p:sp>
      </p:grpSp>
    </p:spTree>
    <p:extLst>
      <p:ext uri="{BB962C8B-B14F-4D97-AF65-F5344CB8AC3E}">
        <p14:creationId xmlns:p14="http://schemas.microsoft.com/office/powerpoint/2010/main" val="141481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759160" y="1115369"/>
            <a:ext cx="6154249" cy="584775"/>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Em có lời khuyên gì dành cho bạn?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8BC1D0-37F6-A37D-4874-448902C9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8" name="Rectangle 2">
            <a:extLst>
              <a:ext uri="{FF2B5EF4-FFF2-40B4-BE49-F238E27FC236}">
                <a16:creationId xmlns:a16="http://schemas.microsoft.com/office/drawing/2014/main" id="{A4EB2EE1-4635-8F3F-5B4B-C3DC9F6A17C1}"/>
              </a:ext>
            </a:extLst>
          </p:cNvPr>
          <p:cNvSpPr>
            <a:spLocks noChangeArrowheads="1"/>
          </p:cNvSpPr>
          <p:nvPr/>
        </p:nvSpPr>
        <p:spPr bwMode="auto">
          <a:xfrm>
            <a:off x="2591731" y="392179"/>
            <a:ext cx="636905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1: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Đưa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ra</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lời</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khuyên</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cho</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bạn</a:t>
            </a:r>
            <a:endParaRPr kumimoji="0" lang="en-US" sz="2800" b="0" i="0" u="none" strike="noStrike" cap="none" normalizeH="0" baseline="0" dirty="0">
              <a:ln>
                <a:noFill/>
              </a:ln>
              <a:effectLst/>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D79191D7-AC81-34CA-D556-D351E1C9B996}"/>
              </a:ext>
            </a:extLst>
          </p:cNvPr>
          <p:cNvGrpSpPr/>
          <p:nvPr/>
        </p:nvGrpSpPr>
        <p:grpSpPr>
          <a:xfrm>
            <a:off x="381000" y="1676519"/>
            <a:ext cx="7271265" cy="5028961"/>
            <a:chOff x="3671160" y="1664709"/>
            <a:chExt cx="4405014" cy="2568016"/>
          </a:xfrm>
        </p:grpSpPr>
        <p:sp>
          <p:nvSpPr>
            <p:cNvPr id="18" name="Shape 2323">
              <a:extLst>
                <a:ext uri="{FF2B5EF4-FFF2-40B4-BE49-F238E27FC236}">
                  <a16:creationId xmlns:a16="http://schemas.microsoft.com/office/drawing/2014/main" id="{BC975FF7-5480-9EEE-AE87-B6A5DB38C9B9}"/>
                </a:ext>
              </a:extLst>
            </p:cNvPr>
            <p:cNvSpPr/>
            <p:nvPr/>
          </p:nvSpPr>
          <p:spPr>
            <a:xfrm>
              <a:off x="5396475" y="1664709"/>
              <a:ext cx="2474632" cy="2541827"/>
            </a:xfrm>
            <a:custGeom>
              <a:avLst/>
              <a:gdLst/>
              <a:ahLst/>
              <a:cxnLst/>
              <a:rect l="0" t="0" r="0" b="0"/>
              <a:pathLst>
                <a:path w="2284019" h="2284032">
                  <a:moveTo>
                    <a:pt x="1142009" y="0"/>
                  </a:moveTo>
                  <a:cubicBezTo>
                    <a:pt x="1772729" y="0"/>
                    <a:pt x="2284019" y="511302"/>
                    <a:pt x="2284019" y="1142009"/>
                  </a:cubicBezTo>
                  <a:cubicBezTo>
                    <a:pt x="2284019" y="1772729"/>
                    <a:pt x="1772729" y="2284032"/>
                    <a:pt x="1142009" y="2284032"/>
                  </a:cubicBezTo>
                  <a:cubicBezTo>
                    <a:pt x="511289" y="2284032"/>
                    <a:pt x="0" y="1772729"/>
                    <a:pt x="0" y="1142009"/>
                  </a:cubicBezTo>
                  <a:cubicBezTo>
                    <a:pt x="0" y="511302"/>
                    <a:pt x="511289" y="0"/>
                    <a:pt x="1142009" y="0"/>
                  </a:cubicBezTo>
                  <a:close/>
                </a:path>
              </a:pathLst>
            </a:custGeom>
            <a:ln w="0" cap="flat">
              <a:miter lim="127000"/>
            </a:ln>
          </p:spPr>
          <p:style>
            <a:lnRef idx="0">
              <a:srgbClr val="000000">
                <a:alpha val="0"/>
              </a:srgbClr>
            </a:lnRef>
            <a:fillRef idx="1">
              <a:srgbClr val="F4F6D5"/>
            </a:fillRef>
            <a:effectRef idx="0">
              <a:scrgbClr r="0" g="0" b="0"/>
            </a:effectRef>
            <a:fontRef idx="none"/>
          </p:style>
          <p:txBody>
            <a:bodyPr/>
            <a:lstStyle/>
            <a:p>
              <a:endParaRPr lang="en-US"/>
            </a:p>
          </p:txBody>
        </p:sp>
        <p:pic>
          <p:nvPicPr>
            <p:cNvPr id="19" name="Picture 18">
              <a:extLst>
                <a:ext uri="{FF2B5EF4-FFF2-40B4-BE49-F238E27FC236}">
                  <a16:creationId xmlns:a16="http://schemas.microsoft.com/office/drawing/2014/main" id="{90EAF67F-8A6C-A2B4-6509-1FDF793FD1BD}"/>
                </a:ext>
              </a:extLst>
            </p:cNvPr>
            <p:cNvPicPr/>
            <p:nvPr/>
          </p:nvPicPr>
          <p:blipFill>
            <a:blip r:embed="rId4"/>
            <a:stretch>
              <a:fillRect/>
            </a:stretch>
          </p:blipFill>
          <p:spPr>
            <a:xfrm>
              <a:off x="4538209" y="2008237"/>
              <a:ext cx="3306016" cy="2198299"/>
            </a:xfrm>
            <a:prstGeom prst="rect">
              <a:avLst/>
            </a:prstGeom>
          </p:spPr>
        </p:pic>
        <p:sp>
          <p:nvSpPr>
            <p:cNvPr id="20" name="Shape 2322">
              <a:extLst>
                <a:ext uri="{FF2B5EF4-FFF2-40B4-BE49-F238E27FC236}">
                  <a16:creationId xmlns:a16="http://schemas.microsoft.com/office/drawing/2014/main" id="{33426C87-062E-413D-B16A-E9D131C4B678}"/>
                </a:ext>
              </a:extLst>
            </p:cNvPr>
            <p:cNvSpPr/>
            <p:nvPr/>
          </p:nvSpPr>
          <p:spPr>
            <a:xfrm>
              <a:off x="4538209" y="1682416"/>
              <a:ext cx="3321800" cy="2550309"/>
            </a:xfrm>
            <a:custGeom>
              <a:avLst/>
              <a:gdLst/>
              <a:ahLst/>
              <a:cxnLst/>
              <a:rect l="0" t="0" r="0" b="0"/>
              <a:pathLst>
                <a:path w="2291360" h="2291359">
                  <a:moveTo>
                    <a:pt x="1145680" y="2291359"/>
                  </a:moveTo>
                  <a:cubicBezTo>
                    <a:pt x="1778419" y="2291359"/>
                    <a:pt x="2291360" y="1778419"/>
                    <a:pt x="2291360" y="1145680"/>
                  </a:cubicBezTo>
                  <a:cubicBezTo>
                    <a:pt x="2291360" y="512940"/>
                    <a:pt x="1778419" y="0"/>
                    <a:pt x="1145680" y="0"/>
                  </a:cubicBezTo>
                  <a:cubicBezTo>
                    <a:pt x="512940" y="0"/>
                    <a:pt x="0" y="512940"/>
                    <a:pt x="0" y="1145680"/>
                  </a:cubicBezTo>
                  <a:cubicBezTo>
                    <a:pt x="0" y="1778419"/>
                    <a:pt x="512940" y="2291359"/>
                    <a:pt x="1145680" y="2291359"/>
                  </a:cubicBezTo>
                  <a:close/>
                </a:path>
              </a:pathLst>
            </a:custGeom>
            <a:ln w="25400" cap="flat">
              <a:miter lim="127000"/>
            </a:ln>
          </p:spPr>
          <p:style>
            <a:lnRef idx="1">
              <a:srgbClr val="EA5B6B"/>
            </a:lnRef>
            <a:fillRef idx="0">
              <a:srgbClr val="000000">
                <a:alpha val="0"/>
              </a:srgbClr>
            </a:fillRef>
            <a:effectRef idx="0">
              <a:scrgbClr r="0" g="0" b="0"/>
            </a:effectRef>
            <a:fontRef idx="none"/>
          </p:style>
          <p:txBody>
            <a:bodyPr/>
            <a:lstStyle/>
            <a:p>
              <a:endParaRPr lang="en-US"/>
            </a:p>
          </p:txBody>
        </p:sp>
        <p:sp>
          <p:nvSpPr>
            <p:cNvPr id="21" name="Flowchart: Connector 20">
              <a:extLst>
                <a:ext uri="{FF2B5EF4-FFF2-40B4-BE49-F238E27FC236}">
                  <a16:creationId xmlns:a16="http://schemas.microsoft.com/office/drawing/2014/main" id="{FD413456-7E38-70D3-2CE8-C2ED0A191306}"/>
                </a:ext>
              </a:extLst>
            </p:cNvPr>
            <p:cNvSpPr/>
            <p:nvPr/>
          </p:nvSpPr>
          <p:spPr>
            <a:xfrm>
              <a:off x="7397254" y="1864129"/>
              <a:ext cx="315552" cy="288215"/>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DD041FDF-5BC0-D5C7-B498-95D9B6382B92}"/>
                </a:ext>
              </a:extLst>
            </p:cNvPr>
            <p:cNvSpPr txBox="1"/>
            <p:nvPr/>
          </p:nvSpPr>
          <p:spPr>
            <a:xfrm>
              <a:off x="7480858" y="1916284"/>
              <a:ext cx="595316" cy="298304"/>
            </a:xfrm>
            <a:prstGeom prst="rect">
              <a:avLst/>
            </a:prstGeom>
            <a:noFill/>
          </p:spPr>
          <p:txBody>
            <a:bodyPr wrap="square">
              <a:spAutoFit/>
            </a:bodyPr>
            <a:lstStyle/>
            <a:p>
              <a:pPr marL="0" marR="0" indent="0">
                <a:lnSpc>
                  <a:spcPct val="107000"/>
                </a:lnSpc>
                <a:spcBef>
                  <a:spcPts val="0"/>
                </a:spcBef>
                <a:spcAft>
                  <a:spcPts val="800"/>
                </a:spcAft>
              </a:pPr>
              <a:r>
                <a:rPr lang="en-US" sz="2000" b="1" dirty="0">
                  <a:solidFill>
                    <a:srgbClr val="0070C0"/>
                  </a:solidFill>
                  <a:effectLst/>
                  <a:latin typeface="Arial" panose="020B0604020202020204" pitchFamily="34" charset="0"/>
                  <a:ea typeface="Arial" panose="020B0604020202020204" pitchFamily="34" charset="0"/>
                </a:rPr>
                <a:t>2</a:t>
              </a:r>
            </a:p>
          </p:txBody>
        </p:sp>
        <p:sp>
          <p:nvSpPr>
            <p:cNvPr id="23" name="Speech Bubble: Rectangle with Corners Rounded 22">
              <a:extLst>
                <a:ext uri="{FF2B5EF4-FFF2-40B4-BE49-F238E27FC236}">
                  <a16:creationId xmlns:a16="http://schemas.microsoft.com/office/drawing/2014/main" id="{F5BB8807-4F5D-C310-7E9D-B1CEF5760A8E}"/>
                </a:ext>
              </a:extLst>
            </p:cNvPr>
            <p:cNvSpPr/>
            <p:nvPr/>
          </p:nvSpPr>
          <p:spPr>
            <a:xfrm>
              <a:off x="3671160" y="1769370"/>
              <a:ext cx="2017279" cy="523236"/>
            </a:xfrm>
            <a:prstGeom prst="wedgeRoundRectCallout">
              <a:avLst>
                <a:gd name="adj1" fmla="val 30352"/>
                <a:gd name="adj2" fmla="val 6997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h</a:t>
              </a:r>
              <a:r>
                <a:rPr lang="vi-VN" sz="2400" b="1" dirty="0">
                  <a:latin typeface="Times New Roman" panose="02020603050405020304" pitchFamily="18" charset="0"/>
                  <a:cs typeface="Times New Roman" panose="02020603050405020304" pitchFamily="18" charset="0"/>
                </a:rPr>
                <a:t>ơ</a:t>
              </a:r>
              <a:r>
                <a:rPr lang="en-US" sz="2400" b="1" dirty="0">
                  <a:latin typeface="Times New Roman" panose="02020603050405020304" pitchFamily="18" charset="0"/>
                  <a:cs typeface="Times New Roman" panose="02020603050405020304" pitchFamily="18" charset="0"/>
                </a:rPr>
                <a:t>n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a:t>
              </a:r>
              <a:r>
                <a:rPr lang="en-US" sz="2400" b="1"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4099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4" name="TextBox 3"/>
          <p:cNvSpPr txBox="1"/>
          <p:nvPr/>
        </p:nvSpPr>
        <p:spPr>
          <a:xfrm>
            <a:off x="503388" y="1076958"/>
            <a:ext cx="8518223" cy="1077218"/>
          </a:xfrm>
          <a:prstGeom prst="rect">
            <a:avLst/>
          </a:prstGeom>
          <a:noFill/>
        </p:spPr>
        <p:txBody>
          <a:bodyPr wrap="square" rtlCol="0">
            <a:spAutoFit/>
          </a:bodyPr>
          <a:lstStyle/>
          <a:p>
            <a:r>
              <a:rPr lang="en-US" sz="2400"/>
              <a:t> </a:t>
            </a:r>
            <a:r>
              <a:rPr lang="en-US" sz="3200">
                <a:solidFill>
                  <a:srgbClr val="0000FF"/>
                </a:solidFill>
                <a:latin typeface="Times New Roman" pitchFamily="18" charset="0"/>
                <a:cs typeface="Times New Roman" pitchFamily="18" charset="0"/>
              </a:rPr>
              <a:t>Em hãy chia sẻ cảm xúc của em khi được bố mẹ tổ chức sinh nhật? </a:t>
            </a:r>
          </a:p>
        </p:txBody>
      </p:sp>
      <p:sp>
        <p:nvSpPr>
          <p:cNvPr id="3" name="Trapezoid 2"/>
          <p:cNvSpPr/>
          <p:nvPr/>
        </p:nvSpPr>
        <p:spPr>
          <a:xfrm>
            <a:off x="4114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E2E386-3971-EA21-2927-93B0114732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sp>
        <p:nvSpPr>
          <p:cNvPr id="7" name="Rectangle 2">
            <a:extLst>
              <a:ext uri="{FF2B5EF4-FFF2-40B4-BE49-F238E27FC236}">
                <a16:creationId xmlns:a16="http://schemas.microsoft.com/office/drawing/2014/main" id="{123E25D2-0429-6029-5950-EEE531F0415F}"/>
              </a:ext>
            </a:extLst>
          </p:cNvPr>
          <p:cNvSpPr>
            <a:spLocks noChangeArrowheads="1"/>
          </p:cNvSpPr>
          <p:nvPr/>
        </p:nvSpPr>
        <p:spPr bwMode="auto">
          <a:xfrm>
            <a:off x="2444397" y="419387"/>
            <a:ext cx="463620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effectLst/>
                <a:latin typeface="Times New Roman" pitchFamily="18" charset="0"/>
                <a:ea typeface="Times New Roman" pitchFamily="18" charset="0"/>
                <a:cs typeface="Times New Roman" pitchFamily="18" charset="0"/>
              </a:rPr>
              <a:t>Hoạt</a:t>
            </a:r>
            <a:r>
              <a:rPr kumimoji="0" lang="en-US" sz="2800" b="1" i="0" u="none" strike="noStrike" cap="none" normalizeH="0" baseline="0" dirty="0">
                <a:ln>
                  <a:noFill/>
                </a:ln>
                <a:effectLst/>
                <a:latin typeface="Times New Roman" pitchFamily="18" charset="0"/>
                <a:ea typeface="Times New Roman" pitchFamily="18" charset="0"/>
                <a:cs typeface="Times New Roman" pitchFamily="18" charset="0"/>
              </a:rPr>
              <a:t> </a:t>
            </a:r>
            <a:r>
              <a:rPr kumimoji="0" lang="en-US" sz="2800" b="1" i="0" u="none" strike="noStrike" cap="none" normalizeH="0" baseline="0" err="1">
                <a:ln>
                  <a:noFill/>
                </a:ln>
                <a:effectLst/>
                <a:latin typeface="Times New Roman" pitchFamily="18" charset="0"/>
                <a:ea typeface="Times New Roman" pitchFamily="18" charset="0"/>
                <a:cs typeface="Times New Roman" pitchFamily="18" charset="0"/>
              </a:rPr>
              <a:t>động</a:t>
            </a:r>
            <a:r>
              <a:rPr kumimoji="0" lang="en-US" sz="2800" b="1" i="0" u="none" strike="noStrike" cap="none" normalizeH="0" baseline="0">
                <a:ln>
                  <a:noFill/>
                </a:ln>
                <a:effectLst/>
                <a:latin typeface="Times New Roman" pitchFamily="18" charset="0"/>
                <a:ea typeface="Times New Roman" pitchFamily="18" charset="0"/>
                <a:cs typeface="Times New Roman" pitchFamily="18" charset="0"/>
              </a:rPr>
              <a:t> 2: Chia sẻ với bạn</a:t>
            </a:r>
            <a:endParaRPr kumimoji="0" lang="en-US" sz="2800" b="0" i="0" u="none" strike="noStrike" cap="none" normalizeH="0" baseline="0" dirty="0">
              <a:ln>
                <a:noFill/>
              </a:ln>
              <a:effectLst/>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DA7FBA1F-3261-2311-B090-DC5AD1AAA909}"/>
              </a:ext>
            </a:extLst>
          </p:cNvPr>
          <p:cNvPicPr/>
          <p:nvPr/>
        </p:nvPicPr>
        <p:blipFill>
          <a:blip r:embed="rId3"/>
          <a:stretch>
            <a:fillRect/>
          </a:stretch>
        </p:blipFill>
        <p:spPr>
          <a:xfrm>
            <a:off x="647700" y="2175010"/>
            <a:ext cx="7848600" cy="4657589"/>
          </a:xfrm>
          <a:prstGeom prst="rect">
            <a:avLst/>
          </a:prstGeom>
        </p:spPr>
      </p:pic>
    </p:spTree>
    <p:extLst>
      <p:ext uri="{BB962C8B-B14F-4D97-AF65-F5344CB8AC3E}">
        <p14:creationId xmlns:p14="http://schemas.microsoft.com/office/powerpoint/2010/main" val="268378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954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pic>
        <p:nvPicPr>
          <p:cNvPr id="8198"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02" r="11302"/>
          <a:stretch/>
        </p:blipFill>
        <p:spPr bwMode="auto">
          <a:xfrm>
            <a:off x="152400" y="3721100"/>
            <a:ext cx="28956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3383BF4-7E81-1B17-920A-8E1149278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267163" cy="1189234"/>
          </a:xfrm>
          <a:prstGeom prst="rect">
            <a:avLst/>
          </a:prstGeom>
        </p:spPr>
      </p:pic>
      <p:grpSp>
        <p:nvGrpSpPr>
          <p:cNvPr id="6" name="Group 5">
            <a:extLst>
              <a:ext uri="{FF2B5EF4-FFF2-40B4-BE49-F238E27FC236}">
                <a16:creationId xmlns:a16="http://schemas.microsoft.com/office/drawing/2014/main" id="{1BEFF1A6-28B9-532C-FB2B-B2FD6D523432}"/>
              </a:ext>
            </a:extLst>
          </p:cNvPr>
          <p:cNvGrpSpPr/>
          <p:nvPr/>
        </p:nvGrpSpPr>
        <p:grpSpPr>
          <a:xfrm>
            <a:off x="3276600" y="1524000"/>
            <a:ext cx="5887705" cy="4419600"/>
            <a:chOff x="4343400" y="2895600"/>
            <a:chExt cx="4945672" cy="3276600"/>
          </a:xfrm>
        </p:grpSpPr>
        <p:sp>
          <p:nvSpPr>
            <p:cNvPr id="3" name="Rectangle 2"/>
            <p:cNvSpPr/>
            <p:nvPr/>
          </p:nvSpPr>
          <p:spPr>
            <a:xfrm>
              <a:off x="4343400" y="2895600"/>
              <a:ext cx="4800600" cy="327660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7" name="TextBox 6"/>
            <p:cNvSpPr txBox="1"/>
            <p:nvPr/>
          </p:nvSpPr>
          <p:spPr>
            <a:xfrm>
              <a:off x="4378036" y="3352799"/>
              <a:ext cx="4911036" cy="1893887"/>
            </a:xfrm>
            <a:prstGeom prst="rect">
              <a:avLst/>
            </a:prstGeom>
            <a:noFill/>
          </p:spPr>
          <p:txBody>
            <a:bodyPr wrap="none" rtlCol="0">
              <a:spAutoFit/>
            </a:bodyPr>
            <a:lstStyle/>
            <a:p>
              <a:r>
                <a:rPr lang="en-US" sz="4000"/>
                <a:t> </a:t>
              </a:r>
              <a:r>
                <a:rPr lang="en-US" sz="4000">
                  <a:solidFill>
                    <a:srgbClr val="0000FF"/>
                  </a:solidFill>
                  <a:latin typeface="Times New Roman" pitchFamily="18" charset="0"/>
                  <a:cs typeface="Times New Roman" pitchFamily="18" charset="0"/>
                </a:rPr>
                <a:t>Em yêu gia đình nhỏ</a:t>
              </a:r>
            </a:p>
            <a:p>
              <a:r>
                <a:rPr lang="en-US" sz="4000">
                  <a:solidFill>
                    <a:srgbClr val="0000FF"/>
                  </a:solidFill>
                  <a:latin typeface="Times New Roman" pitchFamily="18" charset="0"/>
                  <a:cs typeface="Times New Roman" pitchFamily="18" charset="0"/>
                </a:rPr>
                <a:t>Có ông bà, mẹ cha</a:t>
              </a:r>
            </a:p>
            <a:p>
              <a:r>
                <a:rPr lang="en-US" sz="4000">
                  <a:solidFill>
                    <a:srgbClr val="0000FF"/>
                  </a:solidFill>
                  <a:latin typeface="Times New Roman" pitchFamily="18" charset="0"/>
                  <a:cs typeface="Times New Roman" pitchFamily="18" charset="0"/>
                </a:rPr>
                <a:t>Anh chị em ruột thịt</a:t>
              </a:r>
            </a:p>
            <a:p>
              <a:r>
                <a:rPr lang="en-US" sz="4000">
                  <a:solidFill>
                    <a:srgbClr val="0000FF"/>
                  </a:solidFill>
                  <a:latin typeface="Times New Roman" pitchFamily="18" charset="0"/>
                  <a:cs typeface="Times New Roman" pitchFamily="18" charset="0"/>
                </a:rPr>
                <a:t>Tình thương mến chan hòa.</a:t>
              </a:r>
            </a:p>
          </p:txBody>
        </p:sp>
      </p:grpSp>
    </p:spTree>
    <p:extLst>
      <p:ext uri="{BB962C8B-B14F-4D97-AF65-F5344CB8AC3E}">
        <p14:creationId xmlns:p14="http://schemas.microsoft.com/office/powerpoint/2010/main" val="311967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129870314656015715">
            <a:hlinkClick r:id="" action="ppaction://media"/>
            <a:extLst>
              <a:ext uri="{FF2B5EF4-FFF2-40B4-BE49-F238E27FC236}">
                <a16:creationId xmlns:a16="http://schemas.microsoft.com/office/drawing/2014/main" id="{675C0985-AC0C-50DD-41BA-61F324FE3D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912" y="1066800"/>
            <a:ext cx="9076266" cy="5105400"/>
          </a:xfrm>
          <a:prstGeom prst="rect">
            <a:avLst/>
          </a:prstGeom>
        </p:spPr>
      </p:pic>
      <p:sp>
        <p:nvSpPr>
          <p:cNvPr id="3" name="TextBox 2"/>
          <p:cNvSpPr txBox="1"/>
          <p:nvPr/>
        </p:nvSpPr>
        <p:spPr>
          <a:xfrm>
            <a:off x="2057400" y="6258580"/>
            <a:ext cx="6414655" cy="523220"/>
          </a:xfrm>
          <a:prstGeom prst="rect">
            <a:avLst/>
          </a:prstGeom>
          <a:noFill/>
        </p:spPr>
        <p:txBody>
          <a:bodyPr wrap="square" rtlCol="0">
            <a:spAutoFit/>
          </a:bodyPr>
          <a:lstStyle/>
          <a:p>
            <a:r>
              <a:rPr lang="en-US" sz="2800" b="1">
                <a:solidFill>
                  <a:srgbClr val="0000FF"/>
                </a:solidFill>
                <a:latin typeface="Times New Roman" pitchFamily="18" charset="0"/>
                <a:cs typeface="Times New Roman" pitchFamily="18" charset="0"/>
              </a:rPr>
              <a:t>Bài hát: “Cả nhà thương nhau”</a:t>
            </a:r>
          </a:p>
        </p:txBody>
      </p:sp>
      <p:pic>
        <p:nvPicPr>
          <p:cNvPr id="8" name="Picture 7">
            <a:extLst>
              <a:ext uri="{FF2B5EF4-FFF2-40B4-BE49-F238E27FC236}">
                <a16:creationId xmlns:a16="http://schemas.microsoft.com/office/drawing/2014/main" id="{132D5FBB-A730-0769-CDEE-23577D14E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spTree>
    <p:extLst>
      <p:ext uri="{BB962C8B-B14F-4D97-AF65-F5344CB8AC3E}">
        <p14:creationId xmlns:p14="http://schemas.microsoft.com/office/powerpoint/2010/main" val="2341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483BEA-7BF0-ACA7-1E55-EB6901E7F9EB}"/>
              </a:ext>
            </a:extLst>
          </p:cNvPr>
          <p:cNvGrpSpPr/>
          <p:nvPr/>
        </p:nvGrpSpPr>
        <p:grpSpPr>
          <a:xfrm>
            <a:off x="0" y="0"/>
            <a:ext cx="9157636" cy="6858000"/>
            <a:chOff x="0" y="0"/>
            <a:chExt cx="9157636" cy="6858000"/>
          </a:xfrm>
        </p:grpSpPr>
        <p:pic>
          <p:nvPicPr>
            <p:cNvPr id="3" name="Picture 2" descr="E:\0000000我图PPT\03.20\亲子乐园\亲子乐园副本.png">
              <a:extLst>
                <a:ext uri="{FF2B5EF4-FFF2-40B4-BE49-F238E27FC236}">
                  <a16:creationId xmlns:a16="http://schemas.microsoft.com/office/drawing/2014/main" id="{F23615BF-D547-EC6F-B8E5-0A79AA532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00233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a:extLst>
                <a:ext uri="{FF2B5EF4-FFF2-40B4-BE49-F238E27FC236}">
                  <a16:creationId xmlns:a16="http://schemas.microsoft.com/office/drawing/2014/main" id="{38B04976-CFD1-AED1-D1A1-B4B351171F5F}"/>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8" y="1003422"/>
              <a:ext cx="5688632" cy="3978589"/>
            </a:xfrm>
            <a:prstGeom prst="rect">
              <a:avLst/>
            </a:prstGeom>
            <a:effectLst>
              <a:outerShdw blurRad="50800" dist="38100" dir="5400000" algn="t" rotWithShape="0">
                <a:prstClr val="black">
                  <a:alpha val="40000"/>
                </a:prstClr>
              </a:outerShdw>
            </a:effectLst>
          </p:spPr>
        </p:pic>
        <p:pic>
          <p:nvPicPr>
            <p:cNvPr id="5" name="Picture 4" descr="E:\我图PPT\00001PNG素材\扁平化png\2222.png">
              <a:extLst>
                <a:ext uri="{FF2B5EF4-FFF2-40B4-BE49-F238E27FC236}">
                  <a16:creationId xmlns:a16="http://schemas.microsoft.com/office/drawing/2014/main" id="{F6101C35-54AA-B01A-8FAA-858DC9CF478E}"/>
                </a:ext>
              </a:extLst>
            </p:cNvPr>
            <p:cNvPicPr>
              <a:picLocks noChangeAspect="1" noChangeArrowheads="1"/>
            </p:cNvPicPr>
            <p:nvPr/>
          </p:nvPicPr>
          <p:blipFill>
            <a:blip r:embed="rId4" cstate="print">
              <a:biLevel thresh="25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0" y="1124744"/>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0000000我图PPT\03.20\亲子乐园\34.png">
              <a:extLst>
                <a:ext uri="{FF2B5EF4-FFF2-40B4-BE49-F238E27FC236}">
                  <a16:creationId xmlns:a16="http://schemas.microsoft.com/office/drawing/2014/main" id="{CD076832-148C-C3EC-515C-3A7B677BF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808032"/>
              <a:ext cx="9145588" cy="3049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00000我图PPT\00001PNG素材\儿童卡通\64651.png">
              <a:extLst>
                <a:ext uri="{FF2B5EF4-FFF2-40B4-BE49-F238E27FC236}">
                  <a16:creationId xmlns:a16="http://schemas.microsoft.com/office/drawing/2014/main" id="{5E2890A8-C483-2778-4ECC-345432E620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1184" y="1628754"/>
              <a:ext cx="2766452" cy="4966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00000我图PPT\00001PNG素材\儿童卡通\tr.png">
              <a:extLst>
                <a:ext uri="{FF2B5EF4-FFF2-40B4-BE49-F238E27FC236}">
                  <a16:creationId xmlns:a16="http://schemas.microsoft.com/office/drawing/2014/main" id="{80E88148-51D0-B44E-C825-EA29062CE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11" y="4520127"/>
              <a:ext cx="2766452" cy="18586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66E9A9F5-12C7-E9FF-26A1-B10AB1247A06}"/>
                </a:ext>
              </a:extLst>
            </p:cNvPr>
            <p:cNvSpPr txBox="1">
              <a:spLocks noChangeArrowheads="1"/>
            </p:cNvSpPr>
            <p:nvPr/>
          </p:nvSpPr>
          <p:spPr bwMode="auto">
            <a:xfrm>
              <a:off x="3085365" y="1462867"/>
              <a:ext cx="3045278"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10" name="TextBox 4">
              <a:extLst>
                <a:ext uri="{FF2B5EF4-FFF2-40B4-BE49-F238E27FC236}">
                  <a16:creationId xmlns:a16="http://schemas.microsoft.com/office/drawing/2014/main" id="{B7B9E443-5943-3F32-E36B-8797C049A0B2}"/>
                </a:ext>
              </a:extLst>
            </p:cNvPr>
            <p:cNvSpPr txBox="1">
              <a:spLocks noChangeArrowheads="1"/>
            </p:cNvSpPr>
            <p:nvPr/>
          </p:nvSpPr>
          <p:spPr bwMode="auto">
            <a:xfrm>
              <a:off x="2931518" y="2198366"/>
              <a:ext cx="3282553"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None/>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Nhận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tiết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học</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94AC5382-B8BF-99D5-E17C-CC33C419700B}"/>
                </a:ext>
              </a:extLst>
            </p:cNvPr>
            <p:cNvSpPr txBox="1">
              <a:spLocks noChangeArrowheads="1"/>
            </p:cNvSpPr>
            <p:nvPr/>
          </p:nvSpPr>
          <p:spPr bwMode="auto">
            <a:xfrm>
              <a:off x="2896717" y="2893420"/>
              <a:ext cx="3864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200">
                <a:spcBef>
                  <a:spcPct val="0"/>
                </a:spcBef>
                <a:buClrTx/>
                <a:buFontTx/>
                <a:buChar char="-"/>
              </a:pP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Chuẩn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bị</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err="1">
                  <a:solidFill>
                    <a:srgbClr val="002060"/>
                  </a:solidFill>
                  <a:latin typeface="Times New Roman" panose="02020603050405020304" pitchFamily="18" charset="0"/>
                  <a:cs typeface="Times New Roman" panose="02020603050405020304" pitchFamily="18" charset="0"/>
                </a:rPr>
                <a:t>bài</a:t>
              </a:r>
              <a:r>
                <a:rPr lang="en-US" altLang="en-US" sz="3000" b="1">
                  <a:solidFill>
                    <a:srgbClr val="002060"/>
                  </a:solidFill>
                  <a:latin typeface="Times New Roman" panose="02020603050405020304" pitchFamily="18" charset="0"/>
                  <a:cs typeface="Times New Roman" panose="02020603050405020304" pitchFamily="18" charset="0"/>
                </a:rPr>
                <a:t> sau </a:t>
              </a: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96367157"/>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0C7B-9217-9DCE-1643-2A12A4595929}"/>
              </a:ext>
            </a:extLst>
          </p:cNvPr>
          <p:cNvSpPr txBox="1"/>
          <p:nvPr/>
        </p:nvSpPr>
        <p:spPr>
          <a:xfrm>
            <a:off x="419100" y="990600"/>
            <a:ext cx="8305800"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a:latin typeface="Times New Roman" panose="02020603050405020304" pitchFamily="18" charset="0"/>
                <a:cs typeface="Times New Roman" panose="02020603050405020304" pitchFamily="18" charset="0"/>
              </a:rPr>
              <a:t>Bài hát cho em biết điều gì? </a:t>
            </a:r>
          </a:p>
          <a:p>
            <a:pPr marL="457200" indent="-457200" algn="just">
              <a:buFont typeface="Arial" panose="020B0604020202020204" pitchFamily="34" charset="0"/>
              <a:buChar char="•"/>
            </a:pPr>
            <a:r>
              <a:rPr lang="vi-VN" sz="3200">
                <a:latin typeface="Times New Roman" panose="02020603050405020304" pitchFamily="18" charset="0"/>
                <a:cs typeface="Times New Roman" panose="02020603050405020304" pitchFamily="18" charset="0"/>
              </a:rPr>
              <a:t>Cả nhà trong bài hát thương nhau như thế nào?</a:t>
            </a:r>
          </a:p>
        </p:txBody>
      </p:sp>
      <p:pic>
        <p:nvPicPr>
          <p:cNvPr id="6" name="Picture 5">
            <a:extLst>
              <a:ext uri="{FF2B5EF4-FFF2-40B4-BE49-F238E27FC236}">
                <a16:creationId xmlns:a16="http://schemas.microsoft.com/office/drawing/2014/main" id="{DDE61B1D-5C72-860F-9996-EFA850615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7" y="0"/>
            <a:ext cx="2770172" cy="907231"/>
          </a:xfrm>
          <a:prstGeom prst="rect">
            <a:avLst/>
          </a:prstGeom>
        </p:spPr>
      </p:pic>
      <p:pic>
        <p:nvPicPr>
          <p:cNvPr id="2" name="Picture 1">
            <a:extLst>
              <a:ext uri="{FF2B5EF4-FFF2-40B4-BE49-F238E27FC236}">
                <a16:creationId xmlns:a16="http://schemas.microsoft.com/office/drawing/2014/main" id="{13880399-86B1-3F51-6FF1-8EF1496D047F}"/>
              </a:ext>
            </a:extLst>
          </p:cNvPr>
          <p:cNvPicPr/>
          <p:nvPr/>
        </p:nvPicPr>
        <p:blipFill>
          <a:blip r:embed="rId3"/>
          <a:stretch>
            <a:fillRect/>
          </a:stretch>
        </p:blipFill>
        <p:spPr>
          <a:xfrm>
            <a:off x="1715176" y="2151187"/>
            <a:ext cx="5713648" cy="4386602"/>
          </a:xfrm>
          <a:prstGeom prst="rect">
            <a:avLst/>
          </a:prstGeom>
        </p:spPr>
      </p:pic>
    </p:spTree>
    <p:extLst>
      <p:ext uri="{BB962C8B-B14F-4D97-AF65-F5344CB8AC3E}">
        <p14:creationId xmlns:p14="http://schemas.microsoft.com/office/powerpoint/2010/main" val="1113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8" name="Rectangle 7"/>
          <p:cNvSpPr/>
          <p:nvPr/>
        </p:nvSpPr>
        <p:spPr>
          <a:xfrm>
            <a:off x="0" y="0"/>
            <a:ext cx="9144000" cy="1828800"/>
          </a:xfrm>
          <a:prstGeom prst="rect">
            <a:avLst/>
          </a:prstGeom>
          <a:solidFill>
            <a:srgbClr val="A7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p:cNvGrpSpPr/>
          <p:nvPr/>
        </p:nvGrpSpPr>
        <p:grpSpPr>
          <a:xfrm>
            <a:off x="152400" y="1295400"/>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800" dirty="0">
                <a:solidFill>
                  <a:schemeClr val="tx1"/>
                </a:solidFill>
                <a:latin typeface=".VnAvant" pitchFamily="34" charset="0"/>
              </a:endParaRPr>
            </a:p>
          </p:txBody>
        </p:sp>
      </p:grpSp>
      <p:sp>
        <p:nvSpPr>
          <p:cNvPr id="11" name="Subtitle 2"/>
          <p:cNvSpPr>
            <a:spLocks noGrp="1"/>
          </p:cNvSpPr>
          <p:nvPr>
            <p:ph type="subTitle" idx="1"/>
          </p:nvPr>
        </p:nvSpPr>
        <p:spPr>
          <a:xfrm>
            <a:off x="397951" y="2632906"/>
            <a:ext cx="8305800" cy="1752600"/>
          </a:xfrm>
        </p:spPr>
        <p:txBody>
          <a:bodyPr>
            <a:noAutofit/>
          </a:bodyPr>
          <a:lstStyle/>
          <a:p>
            <a:r>
              <a:rPr lang="en-US" sz="5400">
                <a:solidFill>
                  <a:srgbClr val="0000FF"/>
                </a:solidFill>
                <a:latin typeface="HP-087" pitchFamily="34" charset="0"/>
              </a:rPr>
              <a:t>Gia đình của em</a:t>
            </a:r>
            <a:endParaRPr lang="vi-VN" sz="5400" dirty="0">
              <a:solidFill>
                <a:srgbClr val="0000FF"/>
              </a:solidFill>
            </a:endParaRPr>
          </a:p>
        </p:txBody>
      </p:sp>
      <p:sp>
        <p:nvSpPr>
          <p:cNvPr id="3" name="TextBox 2"/>
          <p:cNvSpPr txBox="1"/>
          <p:nvPr/>
        </p:nvSpPr>
        <p:spPr>
          <a:xfrm>
            <a:off x="3581400" y="1807396"/>
            <a:ext cx="4495800" cy="769441"/>
          </a:xfrm>
          <a:prstGeom prst="rect">
            <a:avLst/>
          </a:prstGeom>
          <a:noFill/>
        </p:spPr>
        <p:txBody>
          <a:bodyPr wrap="square" rtlCol="0">
            <a:spAutoFit/>
          </a:bodyPr>
          <a:lstStyle/>
          <a:p>
            <a:r>
              <a:rPr lang="en-US" sz="4400" b="1">
                <a:solidFill>
                  <a:srgbClr val="0000FF"/>
                </a:solidFill>
                <a:latin typeface="Times New Roman" pitchFamily="18" charset="0"/>
                <a:cs typeface="Times New Roman" pitchFamily="18" charset="0"/>
              </a:rPr>
              <a:t>Bài 5</a:t>
            </a:r>
          </a:p>
        </p:txBody>
      </p:sp>
    </p:spTree>
    <p:extLst>
      <p:ext uri="{BB962C8B-B14F-4D97-AF65-F5344CB8AC3E}">
        <p14:creationId xmlns:p14="http://schemas.microsoft.com/office/powerpoint/2010/main" val="427274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4DA714-811A-24CA-952D-9FE0CD2DB06D}"/>
              </a:ext>
            </a:extLst>
          </p:cNvPr>
          <p:cNvPicPr/>
          <p:nvPr/>
        </p:nvPicPr>
        <p:blipFill>
          <a:blip r:embed="rId2"/>
          <a:stretch>
            <a:fillRect/>
          </a:stretch>
        </p:blipFill>
        <p:spPr>
          <a:xfrm>
            <a:off x="1079643" y="1187338"/>
            <a:ext cx="7821658" cy="4770728"/>
          </a:xfrm>
          <a:prstGeom prst="rect">
            <a:avLst/>
          </a:prstGeom>
        </p:spPr>
      </p:pic>
      <p:sp>
        <p:nvSpPr>
          <p:cNvPr id="3" name="TextBox 2"/>
          <p:cNvSpPr txBox="1"/>
          <p:nvPr/>
        </p:nvSpPr>
        <p:spPr>
          <a:xfrm>
            <a:off x="264960" y="803483"/>
            <a:ext cx="8662949" cy="1077218"/>
          </a:xfrm>
          <a:prstGeom prst="rect">
            <a:avLst/>
          </a:prstGeom>
          <a:noFill/>
        </p:spPr>
        <p:txBody>
          <a:bodyPr wrap="none" rtlCol="0">
            <a:spAutoFit/>
          </a:bodyPr>
          <a:lstStyle/>
          <a:p>
            <a:r>
              <a:rPr lang="en-US"/>
              <a:t> </a:t>
            </a:r>
            <a:r>
              <a:rPr lang="en-US" sz="3200">
                <a:solidFill>
                  <a:srgbClr val="0000FF"/>
                </a:solidFill>
                <a:latin typeface="Times New Roman" pitchFamily="18" charset="0"/>
                <a:cs typeface="Times New Roman" pitchFamily="18" charset="0"/>
              </a:rPr>
              <a:t>Quan sát tranh và trả lời câu hỏi: Gia đình bạn nhỏ </a:t>
            </a:r>
          </a:p>
          <a:p>
            <a:r>
              <a:rPr lang="en-US" sz="3200">
                <a:solidFill>
                  <a:srgbClr val="0000FF"/>
                </a:solidFill>
                <a:latin typeface="Times New Roman" pitchFamily="18" charset="0"/>
                <a:cs typeface="Times New Roman" pitchFamily="18" charset="0"/>
              </a:rPr>
              <a:t>gồm những ai? </a:t>
            </a:r>
          </a:p>
        </p:txBody>
      </p:sp>
      <p:pic>
        <p:nvPicPr>
          <p:cNvPr id="7" name="Picture 6">
            <a:extLst>
              <a:ext uri="{FF2B5EF4-FFF2-40B4-BE49-F238E27FC236}">
                <a16:creationId xmlns:a16="http://schemas.microsoft.com/office/drawing/2014/main" id="{D707B5C0-6588-DDA8-CEED-CAF2AABFE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8" name="TextBox 7">
            <a:extLst>
              <a:ext uri="{FF2B5EF4-FFF2-40B4-BE49-F238E27FC236}">
                <a16:creationId xmlns:a16="http://schemas.microsoft.com/office/drawing/2014/main" id="{41FB4849-6001-2B0D-04AA-7C73A43F39FE}"/>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1: Các thành viên trong gia đình</a:t>
            </a:r>
          </a:p>
        </p:txBody>
      </p:sp>
      <p:sp>
        <p:nvSpPr>
          <p:cNvPr id="10" name="TextBox 9">
            <a:extLst>
              <a:ext uri="{FF2B5EF4-FFF2-40B4-BE49-F238E27FC236}">
                <a16:creationId xmlns:a16="http://schemas.microsoft.com/office/drawing/2014/main" id="{11CD2EB9-917C-51E0-BF49-5DF1DFF30E60}"/>
              </a:ext>
            </a:extLst>
          </p:cNvPr>
          <p:cNvSpPr txBox="1"/>
          <p:nvPr/>
        </p:nvSpPr>
        <p:spPr>
          <a:xfrm>
            <a:off x="242699" y="5856982"/>
            <a:ext cx="7779694" cy="1077218"/>
          </a:xfrm>
          <a:prstGeom prst="rect">
            <a:avLst/>
          </a:prstGeom>
          <a:noFill/>
        </p:spPr>
        <p:txBody>
          <a:bodyPr wrap="none" rtlCol="0">
            <a:spAutoFit/>
          </a:bodyPr>
          <a:lstStyle/>
          <a:p>
            <a:pPr marL="285750" indent="-285750">
              <a:buFont typeface="Arial" panose="020B0604020202020204" pitchFamily="34" charset="0"/>
              <a:buChar char="•"/>
            </a:pPr>
            <a:r>
              <a:rPr lang="en-US" sz="3200">
                <a:solidFill>
                  <a:srgbClr val="0000FF"/>
                </a:solidFill>
                <a:latin typeface="Times New Roman" pitchFamily="18" charset="0"/>
                <a:cs typeface="Times New Roman" pitchFamily="18" charset="0"/>
              </a:rPr>
              <a:t>Bạn nam đang làm gì? Bạn nữ đang làm gì?</a:t>
            </a:r>
          </a:p>
          <a:p>
            <a:pPr marL="285750" indent="-285750">
              <a:buFont typeface="Arial" panose="020B0604020202020204" pitchFamily="34" charset="0"/>
              <a:buChar char="•"/>
            </a:pPr>
            <a:r>
              <a:rPr lang="en-US" sz="3200">
                <a:solidFill>
                  <a:srgbClr val="0000FF"/>
                </a:solidFill>
                <a:latin typeface="Times New Roman" pitchFamily="18" charset="0"/>
                <a:cs typeface="Times New Roman" pitchFamily="18" charset="0"/>
              </a:rPr>
              <a:t>Cảm xúc của mọi người như thế nào?</a:t>
            </a:r>
          </a:p>
        </p:txBody>
      </p:sp>
    </p:spTree>
    <p:extLst>
      <p:ext uri="{BB962C8B-B14F-4D97-AF65-F5344CB8AC3E}">
        <p14:creationId xmlns:p14="http://schemas.microsoft.com/office/powerpoint/2010/main" val="14148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6D676C-2388-30CC-20A6-3B4F4BD56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14" name="TextBox 13">
            <a:extLst>
              <a:ext uri="{FF2B5EF4-FFF2-40B4-BE49-F238E27FC236}">
                <a16:creationId xmlns:a16="http://schemas.microsoft.com/office/drawing/2014/main" id="{7C6A6967-7646-505C-0E31-6FA8EA27A708}"/>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grpSp>
        <p:nvGrpSpPr>
          <p:cNvPr id="34" name="Group 33">
            <a:extLst>
              <a:ext uri="{FF2B5EF4-FFF2-40B4-BE49-F238E27FC236}">
                <a16:creationId xmlns:a16="http://schemas.microsoft.com/office/drawing/2014/main" id="{753BC17A-3969-75DA-A2CB-5B7EFB6B6F20}"/>
              </a:ext>
            </a:extLst>
          </p:cNvPr>
          <p:cNvGrpSpPr/>
          <p:nvPr/>
        </p:nvGrpSpPr>
        <p:grpSpPr>
          <a:xfrm>
            <a:off x="897386" y="1092134"/>
            <a:ext cx="3560862" cy="2758797"/>
            <a:chOff x="1371600" y="1421146"/>
            <a:chExt cx="3069715" cy="2466340"/>
          </a:xfrm>
        </p:grpSpPr>
        <p:pic>
          <p:nvPicPr>
            <p:cNvPr id="15" name="Picture 14">
              <a:extLst>
                <a:ext uri="{FF2B5EF4-FFF2-40B4-BE49-F238E27FC236}">
                  <a16:creationId xmlns:a16="http://schemas.microsoft.com/office/drawing/2014/main" id="{FD17FF58-016B-F895-F648-A4CE7263D33C}"/>
                </a:ext>
              </a:extLst>
            </p:cNvPr>
            <p:cNvPicPr/>
            <p:nvPr/>
          </p:nvPicPr>
          <p:blipFill>
            <a:blip r:embed="rId4"/>
            <a:stretch>
              <a:fillRect/>
            </a:stretch>
          </p:blipFill>
          <p:spPr>
            <a:xfrm>
              <a:off x="1371600" y="1421146"/>
              <a:ext cx="3069715" cy="2466340"/>
            </a:xfrm>
            <a:prstGeom prst="rect">
              <a:avLst/>
            </a:prstGeom>
          </p:spPr>
        </p:pic>
        <p:sp>
          <p:nvSpPr>
            <p:cNvPr id="19" name="Speech Bubble: Rectangle with Corners Rounded 18">
              <a:extLst>
                <a:ext uri="{FF2B5EF4-FFF2-40B4-BE49-F238E27FC236}">
                  <a16:creationId xmlns:a16="http://schemas.microsoft.com/office/drawing/2014/main" id="{7AEDCC76-F721-D3E7-EA11-FF939BD9DAF7}"/>
                </a:ext>
              </a:extLst>
            </p:cNvPr>
            <p:cNvSpPr/>
            <p:nvPr/>
          </p:nvSpPr>
          <p:spPr>
            <a:xfrm>
              <a:off x="1979712" y="1834455"/>
              <a:ext cx="1080120" cy="576064"/>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Thỏ</a:t>
              </a:r>
              <a:r>
                <a:rPr lang="en-US" sz="1200" i="1" dirty="0">
                  <a:latin typeface="Lato" panose="020F0502020204030203" pitchFamily="34" charset="0"/>
                  <a:cs typeface="Lato" panose="020F0502020204030203" pitchFamily="34" charset="0"/>
                </a:rPr>
                <a:t> </a:t>
              </a:r>
              <a:r>
                <a:rPr lang="vi-VN" sz="1200" i="1" dirty="0">
                  <a:latin typeface="Lato" panose="020F0502020204030203" pitchFamily="34" charset="0"/>
                  <a:cs typeface="Lato" panose="020F0502020204030203" pitchFamily="34" charset="0"/>
                </a:rPr>
                <a:t>ơ</a:t>
              </a:r>
              <a:r>
                <a:rPr lang="en-US" sz="1200" i="1" dirty="0" err="1">
                  <a:latin typeface="Lato" panose="020F0502020204030203" pitchFamily="34" charset="0"/>
                  <a:cs typeface="Lato" panose="020F0502020204030203" pitchFamily="34" charset="0"/>
                </a:rPr>
                <a:t>i</a:t>
              </a:r>
              <a:r>
                <a:rPr lang="en-US" sz="1200" i="1" dirty="0">
                  <a:latin typeface="Lato" panose="020F0502020204030203" pitchFamily="34" charset="0"/>
                  <a:cs typeface="Lato" panose="020F0502020204030203" pitchFamily="34" charset="0"/>
                </a:rPr>
                <a:t>!</a:t>
              </a:r>
            </a:p>
            <a:p>
              <a:pPr algn="ctr"/>
              <a:r>
                <a:rPr lang="en-US" sz="1200" i="1" dirty="0">
                  <a:latin typeface="Lato" panose="020F0502020204030203" pitchFamily="34" charset="0"/>
                  <a:cs typeface="Lato" panose="020F0502020204030203" pitchFamily="34" charset="0"/>
                </a:rPr>
                <a:t> Con ở </a:t>
              </a:r>
              <a:r>
                <a:rPr lang="en-US" sz="1200" i="1" dirty="0" err="1">
                  <a:latin typeface="Lato" panose="020F0502020204030203" pitchFamily="34" charset="0"/>
                  <a:cs typeface="Lato" panose="020F0502020204030203" pitchFamily="34" charset="0"/>
                </a:rPr>
                <a:t>đâu</a:t>
              </a:r>
              <a:r>
                <a:rPr lang="en-US" sz="1200" i="1" dirty="0">
                  <a:latin typeface="Lato" panose="020F0502020204030203" pitchFamily="34" charset="0"/>
                  <a:cs typeface="Lato" panose="020F0502020204030203" pitchFamily="34" charset="0"/>
                </a:rPr>
                <a:t>?</a:t>
              </a:r>
            </a:p>
          </p:txBody>
        </p:sp>
        <p:grpSp>
          <p:nvGrpSpPr>
            <p:cNvPr id="30" name="Group 29">
              <a:extLst>
                <a:ext uri="{FF2B5EF4-FFF2-40B4-BE49-F238E27FC236}">
                  <a16:creationId xmlns:a16="http://schemas.microsoft.com/office/drawing/2014/main" id="{461E5BD3-E17D-3E78-0D19-A4056D9B6F23}"/>
                </a:ext>
              </a:extLst>
            </p:cNvPr>
            <p:cNvGrpSpPr/>
            <p:nvPr/>
          </p:nvGrpSpPr>
          <p:grpSpPr>
            <a:xfrm>
              <a:off x="4114800" y="1496140"/>
              <a:ext cx="263344" cy="338992"/>
              <a:chOff x="4222029" y="1496140"/>
              <a:chExt cx="263344" cy="338992"/>
            </a:xfrm>
          </p:grpSpPr>
          <p:sp>
            <p:nvSpPr>
              <p:cNvPr id="21" name="Flowchart: Connector 20">
                <a:extLst>
                  <a:ext uri="{FF2B5EF4-FFF2-40B4-BE49-F238E27FC236}">
                    <a16:creationId xmlns:a16="http://schemas.microsoft.com/office/drawing/2014/main" id="{A6660148-B4A0-5A02-8AF9-CB4C67189B71}"/>
                  </a:ext>
                </a:extLst>
              </p:cNvPr>
              <p:cNvSpPr/>
              <p:nvPr/>
            </p:nvSpPr>
            <p:spPr>
              <a:xfrm>
                <a:off x="4222029" y="1496140"/>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TextBox 24">
                <a:extLst>
                  <a:ext uri="{FF2B5EF4-FFF2-40B4-BE49-F238E27FC236}">
                    <a16:creationId xmlns:a16="http://schemas.microsoft.com/office/drawing/2014/main" id="{BE88C65E-FAA9-66C2-4C06-97400791B35B}"/>
                  </a:ext>
                </a:extLst>
              </p:cNvPr>
              <p:cNvSpPr txBox="1"/>
              <p:nvPr/>
            </p:nvSpPr>
            <p:spPr>
              <a:xfrm>
                <a:off x="4225291" y="1496141"/>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1</a:t>
                </a:r>
              </a:p>
            </p:txBody>
          </p:sp>
        </p:grpSp>
      </p:grpSp>
      <p:grpSp>
        <p:nvGrpSpPr>
          <p:cNvPr id="35" name="Group 34">
            <a:extLst>
              <a:ext uri="{FF2B5EF4-FFF2-40B4-BE49-F238E27FC236}">
                <a16:creationId xmlns:a16="http://schemas.microsoft.com/office/drawing/2014/main" id="{9F4CE5BD-C818-24C4-D424-7429604EF21B}"/>
              </a:ext>
            </a:extLst>
          </p:cNvPr>
          <p:cNvGrpSpPr/>
          <p:nvPr/>
        </p:nvGrpSpPr>
        <p:grpSpPr>
          <a:xfrm>
            <a:off x="4591905" y="819088"/>
            <a:ext cx="3972230" cy="2939274"/>
            <a:chOff x="4685754" y="849458"/>
            <a:chExt cx="3424343" cy="2627685"/>
          </a:xfrm>
        </p:grpSpPr>
        <p:pic>
          <p:nvPicPr>
            <p:cNvPr id="16" name="Picture 15">
              <a:extLst>
                <a:ext uri="{FF2B5EF4-FFF2-40B4-BE49-F238E27FC236}">
                  <a16:creationId xmlns:a16="http://schemas.microsoft.com/office/drawing/2014/main" id="{223CAD1C-A9F5-8B41-39FE-232C22319F70}"/>
                </a:ext>
              </a:extLst>
            </p:cNvPr>
            <p:cNvPicPr/>
            <p:nvPr/>
          </p:nvPicPr>
          <p:blipFill>
            <a:blip r:embed="rId5"/>
            <a:stretch>
              <a:fillRect/>
            </a:stretch>
          </p:blipFill>
          <p:spPr>
            <a:xfrm>
              <a:off x="4685754" y="849458"/>
              <a:ext cx="3424343" cy="2627685"/>
            </a:xfrm>
            <a:prstGeom prst="rect">
              <a:avLst/>
            </a:prstGeom>
          </p:spPr>
        </p:pic>
        <p:grpSp>
          <p:nvGrpSpPr>
            <p:cNvPr id="29" name="Group 28">
              <a:extLst>
                <a:ext uri="{FF2B5EF4-FFF2-40B4-BE49-F238E27FC236}">
                  <a16:creationId xmlns:a16="http://schemas.microsoft.com/office/drawing/2014/main" id="{EB44E963-10F2-2040-88BC-80FE38EE9105}"/>
                </a:ext>
              </a:extLst>
            </p:cNvPr>
            <p:cNvGrpSpPr/>
            <p:nvPr/>
          </p:nvGrpSpPr>
          <p:grpSpPr>
            <a:xfrm>
              <a:off x="7813856" y="939595"/>
              <a:ext cx="263344" cy="354162"/>
              <a:chOff x="7355624" y="939595"/>
              <a:chExt cx="263344" cy="354162"/>
            </a:xfrm>
          </p:grpSpPr>
          <p:sp>
            <p:nvSpPr>
              <p:cNvPr id="22" name="Flowchart: Connector 21">
                <a:extLst>
                  <a:ext uri="{FF2B5EF4-FFF2-40B4-BE49-F238E27FC236}">
                    <a16:creationId xmlns:a16="http://schemas.microsoft.com/office/drawing/2014/main" id="{3A6F35A0-8C67-AF08-9406-6FD238CF8893}"/>
                  </a:ext>
                </a:extLst>
              </p:cNvPr>
              <p:cNvSpPr/>
              <p:nvPr/>
            </p:nvSpPr>
            <p:spPr>
              <a:xfrm>
                <a:off x="7355624" y="954765"/>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TextBox 25">
                <a:extLst>
                  <a:ext uri="{FF2B5EF4-FFF2-40B4-BE49-F238E27FC236}">
                    <a16:creationId xmlns:a16="http://schemas.microsoft.com/office/drawing/2014/main" id="{FCA8DD0E-3A11-C9EE-BBFD-471EBF9C8992}"/>
                  </a:ext>
                </a:extLst>
              </p:cNvPr>
              <p:cNvSpPr txBox="1"/>
              <p:nvPr/>
            </p:nvSpPr>
            <p:spPr>
              <a:xfrm>
                <a:off x="7355624" y="939595"/>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grpSp>
        <p:nvGrpSpPr>
          <p:cNvPr id="33" name="Group 32">
            <a:extLst>
              <a:ext uri="{FF2B5EF4-FFF2-40B4-BE49-F238E27FC236}">
                <a16:creationId xmlns:a16="http://schemas.microsoft.com/office/drawing/2014/main" id="{DE61890B-96C3-2127-7E9E-8DBB76264B70}"/>
              </a:ext>
            </a:extLst>
          </p:cNvPr>
          <p:cNvGrpSpPr/>
          <p:nvPr/>
        </p:nvGrpSpPr>
        <p:grpSpPr>
          <a:xfrm>
            <a:off x="670429" y="3934818"/>
            <a:ext cx="3768801" cy="2758797"/>
            <a:chOff x="1350141" y="4064847"/>
            <a:chExt cx="3248973" cy="2466340"/>
          </a:xfrm>
        </p:grpSpPr>
        <p:pic>
          <p:nvPicPr>
            <p:cNvPr id="17" name="Picture 16">
              <a:extLst>
                <a:ext uri="{FF2B5EF4-FFF2-40B4-BE49-F238E27FC236}">
                  <a16:creationId xmlns:a16="http://schemas.microsoft.com/office/drawing/2014/main" id="{05737CB2-3444-D45F-CA1C-E9B0DA0E7F07}"/>
                </a:ext>
              </a:extLst>
            </p:cNvPr>
            <p:cNvPicPr/>
            <p:nvPr/>
          </p:nvPicPr>
          <p:blipFill>
            <a:blip r:embed="rId6"/>
            <a:stretch>
              <a:fillRect/>
            </a:stretch>
          </p:blipFill>
          <p:spPr>
            <a:xfrm>
              <a:off x="1350141" y="4064847"/>
              <a:ext cx="3212558" cy="2466340"/>
            </a:xfrm>
            <a:prstGeom prst="rect">
              <a:avLst/>
            </a:prstGeom>
          </p:spPr>
        </p:pic>
        <p:sp>
          <p:nvSpPr>
            <p:cNvPr id="20" name="Speech Bubble: Rectangle with Corners Rounded 19">
              <a:extLst>
                <a:ext uri="{FF2B5EF4-FFF2-40B4-BE49-F238E27FC236}">
                  <a16:creationId xmlns:a16="http://schemas.microsoft.com/office/drawing/2014/main" id="{74DCC284-F4DB-1500-1CB0-D279951A2C94}"/>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32" name="Group 31">
              <a:extLst>
                <a:ext uri="{FF2B5EF4-FFF2-40B4-BE49-F238E27FC236}">
                  <a16:creationId xmlns:a16="http://schemas.microsoft.com/office/drawing/2014/main" id="{8A4A5964-8007-8538-3C49-6077F15B5B78}"/>
                </a:ext>
              </a:extLst>
            </p:cNvPr>
            <p:cNvGrpSpPr/>
            <p:nvPr/>
          </p:nvGrpSpPr>
          <p:grpSpPr>
            <a:xfrm>
              <a:off x="4333956" y="4172013"/>
              <a:ext cx="265158" cy="338992"/>
              <a:chOff x="4333956" y="4172013"/>
              <a:chExt cx="265158" cy="338992"/>
            </a:xfrm>
          </p:grpSpPr>
          <p:sp>
            <p:nvSpPr>
              <p:cNvPr id="23" name="Flowchart: Connector 22">
                <a:extLst>
                  <a:ext uri="{FF2B5EF4-FFF2-40B4-BE49-F238E27FC236}">
                    <a16:creationId xmlns:a16="http://schemas.microsoft.com/office/drawing/2014/main" id="{ECE208E6-3999-FA56-6D64-B867D71675FD}"/>
                  </a:ext>
                </a:extLst>
              </p:cNvPr>
              <p:cNvSpPr/>
              <p:nvPr/>
            </p:nvSpPr>
            <p:spPr>
              <a:xfrm>
                <a:off x="4335770" y="4172013"/>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27" name="TextBox 26">
                <a:extLst>
                  <a:ext uri="{FF2B5EF4-FFF2-40B4-BE49-F238E27FC236}">
                    <a16:creationId xmlns:a16="http://schemas.microsoft.com/office/drawing/2014/main" id="{0541ED9C-C4BE-79F3-E8FC-964E43282A66}"/>
                  </a:ext>
                </a:extLst>
              </p:cNvPr>
              <p:cNvSpPr txBox="1"/>
              <p:nvPr/>
            </p:nvSpPr>
            <p:spPr>
              <a:xfrm>
                <a:off x="4333956" y="4172014"/>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grpSp>
        <p:nvGrpSpPr>
          <p:cNvPr id="36" name="Group 35">
            <a:extLst>
              <a:ext uri="{FF2B5EF4-FFF2-40B4-BE49-F238E27FC236}">
                <a16:creationId xmlns:a16="http://schemas.microsoft.com/office/drawing/2014/main" id="{DB6808C2-192B-75D4-97E7-D35599759436}"/>
              </a:ext>
            </a:extLst>
          </p:cNvPr>
          <p:cNvGrpSpPr/>
          <p:nvPr/>
        </p:nvGrpSpPr>
        <p:grpSpPr>
          <a:xfrm>
            <a:off x="4564294" y="3859187"/>
            <a:ext cx="3894791" cy="2939274"/>
            <a:chOff x="4685754" y="3628892"/>
            <a:chExt cx="3357585" cy="2627685"/>
          </a:xfrm>
        </p:grpSpPr>
        <p:pic>
          <p:nvPicPr>
            <p:cNvPr id="18" name="Picture 17">
              <a:extLst>
                <a:ext uri="{FF2B5EF4-FFF2-40B4-BE49-F238E27FC236}">
                  <a16:creationId xmlns:a16="http://schemas.microsoft.com/office/drawing/2014/main" id="{F60AC0E4-5A3F-26EC-A471-08D131286C2E}"/>
                </a:ext>
              </a:extLst>
            </p:cNvPr>
            <p:cNvPicPr/>
            <p:nvPr/>
          </p:nvPicPr>
          <p:blipFill rotWithShape="1">
            <a:blip r:embed="rId7"/>
            <a:srcRect b="9305"/>
            <a:stretch/>
          </p:blipFill>
          <p:spPr>
            <a:xfrm>
              <a:off x="4685754" y="3628892"/>
              <a:ext cx="3357585" cy="2627685"/>
            </a:xfrm>
            <a:prstGeom prst="rect">
              <a:avLst/>
            </a:prstGeom>
          </p:spPr>
        </p:pic>
        <p:grpSp>
          <p:nvGrpSpPr>
            <p:cNvPr id="31" name="Group 30">
              <a:extLst>
                <a:ext uri="{FF2B5EF4-FFF2-40B4-BE49-F238E27FC236}">
                  <a16:creationId xmlns:a16="http://schemas.microsoft.com/office/drawing/2014/main" id="{F1BA333E-7696-FF8D-1F27-835362066040}"/>
                </a:ext>
              </a:extLst>
            </p:cNvPr>
            <p:cNvGrpSpPr/>
            <p:nvPr/>
          </p:nvGrpSpPr>
          <p:grpSpPr>
            <a:xfrm>
              <a:off x="7726152" y="3722041"/>
              <a:ext cx="263344" cy="369332"/>
              <a:chOff x="7285178" y="3690099"/>
              <a:chExt cx="263344" cy="369332"/>
            </a:xfrm>
          </p:grpSpPr>
          <p:sp>
            <p:nvSpPr>
              <p:cNvPr id="24" name="Flowchart: Connector 23">
                <a:extLst>
                  <a:ext uri="{FF2B5EF4-FFF2-40B4-BE49-F238E27FC236}">
                    <a16:creationId xmlns:a16="http://schemas.microsoft.com/office/drawing/2014/main" id="{280A3D4D-000E-2076-C55A-30F84E1435B1}"/>
                  </a:ext>
                </a:extLst>
              </p:cNvPr>
              <p:cNvSpPr/>
              <p:nvPr/>
            </p:nvSpPr>
            <p:spPr>
              <a:xfrm>
                <a:off x="7285178" y="3705269"/>
                <a:ext cx="263344" cy="3389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TextBox 27">
                <a:extLst>
                  <a:ext uri="{FF2B5EF4-FFF2-40B4-BE49-F238E27FC236}">
                    <a16:creationId xmlns:a16="http://schemas.microsoft.com/office/drawing/2014/main" id="{A51A456D-A131-F74E-D03E-3ECC0FEF665D}"/>
                  </a:ext>
                </a:extLst>
              </p:cNvPr>
              <p:cNvSpPr txBox="1"/>
              <p:nvPr/>
            </p:nvSpPr>
            <p:spPr>
              <a:xfrm>
                <a:off x="7290561" y="3690099"/>
                <a:ext cx="216024"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889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465151" y="1264138"/>
            <a:ext cx="5006499" cy="584775"/>
          </a:xfrm>
          <a:prstGeom prst="rect">
            <a:avLst/>
          </a:prstGeom>
          <a:noFill/>
        </p:spPr>
        <p:txBody>
          <a:bodyPr wrap="none" rtlCol="0">
            <a:spAutoFit/>
          </a:bodyPr>
          <a:lstStyle/>
          <a:p>
            <a:r>
              <a:rPr lang="en-US">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Khi lạc nhà, thỏ con gặp điều gì</a:t>
            </a:r>
            <a:r>
              <a:rPr lang="en-US" sz="3200">
                <a:solidFill>
                  <a:srgbClr val="0000FF"/>
                </a:solidFill>
                <a:latin typeface="Times New Roman" pitchFamily="18" charset="0"/>
                <a:cs typeface="Times New Roman" pitchFamily="18" charset="0"/>
              </a:rPr>
              <a:t>?</a:t>
            </a:r>
          </a:p>
        </p:txBody>
      </p:sp>
      <p:grpSp>
        <p:nvGrpSpPr>
          <p:cNvPr id="7" name="Group 6">
            <a:extLst>
              <a:ext uri="{FF2B5EF4-FFF2-40B4-BE49-F238E27FC236}">
                <a16:creationId xmlns:a16="http://schemas.microsoft.com/office/drawing/2014/main" id="{9309EC4F-4A7B-94E3-91A1-2302F1802372}"/>
              </a:ext>
            </a:extLst>
          </p:cNvPr>
          <p:cNvGrpSpPr/>
          <p:nvPr/>
        </p:nvGrpSpPr>
        <p:grpSpPr>
          <a:xfrm>
            <a:off x="1747685" y="2362200"/>
            <a:ext cx="5491315" cy="3657600"/>
            <a:chOff x="4685754" y="849458"/>
            <a:chExt cx="3424343" cy="2627685"/>
          </a:xfrm>
        </p:grpSpPr>
        <p:pic>
          <p:nvPicPr>
            <p:cNvPr id="8" name="Picture 7">
              <a:extLst>
                <a:ext uri="{FF2B5EF4-FFF2-40B4-BE49-F238E27FC236}">
                  <a16:creationId xmlns:a16="http://schemas.microsoft.com/office/drawing/2014/main" id="{9F5D164F-5FB4-41BD-30CC-6772CE0E6937}"/>
                </a:ext>
              </a:extLst>
            </p:cNvPr>
            <p:cNvPicPr/>
            <p:nvPr/>
          </p:nvPicPr>
          <p:blipFill>
            <a:blip r:embed="rId4"/>
            <a:stretch>
              <a:fillRect/>
            </a:stretch>
          </p:blipFill>
          <p:spPr>
            <a:xfrm>
              <a:off x="4685754" y="849458"/>
              <a:ext cx="3424343" cy="2627685"/>
            </a:xfrm>
            <a:prstGeom prst="rect">
              <a:avLst/>
            </a:prstGeom>
          </p:spPr>
        </p:pic>
        <p:grpSp>
          <p:nvGrpSpPr>
            <p:cNvPr id="9" name="Group 8">
              <a:extLst>
                <a:ext uri="{FF2B5EF4-FFF2-40B4-BE49-F238E27FC236}">
                  <a16:creationId xmlns:a16="http://schemas.microsoft.com/office/drawing/2014/main" id="{8F2EC545-E09C-1535-80EB-2A64912A4959}"/>
                </a:ext>
              </a:extLst>
            </p:cNvPr>
            <p:cNvGrpSpPr/>
            <p:nvPr/>
          </p:nvGrpSpPr>
          <p:grpSpPr>
            <a:xfrm>
              <a:off x="7813856" y="939596"/>
              <a:ext cx="228437" cy="265278"/>
              <a:chOff x="7355624" y="939596"/>
              <a:chExt cx="228437" cy="265278"/>
            </a:xfrm>
          </p:grpSpPr>
          <p:sp>
            <p:nvSpPr>
              <p:cNvPr id="10" name="Flowchart: Connector 9">
                <a:extLst>
                  <a:ext uri="{FF2B5EF4-FFF2-40B4-BE49-F238E27FC236}">
                    <a16:creationId xmlns:a16="http://schemas.microsoft.com/office/drawing/2014/main" id="{E9422C4B-675D-E6AD-D063-4A75883B88E4}"/>
                  </a:ext>
                </a:extLst>
              </p:cNvPr>
              <p:cNvSpPr/>
              <p:nvPr/>
            </p:nvSpPr>
            <p:spPr>
              <a:xfrm>
                <a:off x="7355625" y="954765"/>
                <a:ext cx="180919" cy="250109"/>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0080FC-9596-66EA-3FDA-151CBF1EEC40}"/>
                  </a:ext>
                </a:extLst>
              </p:cNvPr>
              <p:cNvSpPr txBox="1"/>
              <p:nvPr/>
            </p:nvSpPr>
            <p:spPr>
              <a:xfrm>
                <a:off x="7355624" y="939596"/>
                <a:ext cx="228437" cy="250109"/>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2</a:t>
                </a:r>
              </a:p>
            </p:txBody>
          </p:sp>
        </p:grpSp>
      </p:grpSp>
    </p:spTree>
    <p:extLst>
      <p:ext uri="{BB962C8B-B14F-4D97-AF65-F5344CB8AC3E}">
        <p14:creationId xmlns:p14="http://schemas.microsoft.com/office/powerpoint/2010/main" val="1847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537375" y="1105788"/>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Nếu thiếu sự quan tâm, chăm sóc của người thân thì điều gì sẽ xảy ra?</a:t>
            </a:r>
          </a:p>
        </p:txBody>
      </p:sp>
      <p:grpSp>
        <p:nvGrpSpPr>
          <p:cNvPr id="2" name="Group 1">
            <a:extLst>
              <a:ext uri="{FF2B5EF4-FFF2-40B4-BE49-F238E27FC236}">
                <a16:creationId xmlns:a16="http://schemas.microsoft.com/office/drawing/2014/main" id="{A72CF5FE-9A9F-E960-C02F-64D14782AB07}"/>
              </a:ext>
            </a:extLst>
          </p:cNvPr>
          <p:cNvGrpSpPr/>
          <p:nvPr/>
        </p:nvGrpSpPr>
        <p:grpSpPr>
          <a:xfrm>
            <a:off x="1752600" y="2286000"/>
            <a:ext cx="6178367" cy="3977850"/>
            <a:chOff x="1350141" y="4064847"/>
            <a:chExt cx="3212558" cy="2466340"/>
          </a:xfrm>
        </p:grpSpPr>
        <p:pic>
          <p:nvPicPr>
            <p:cNvPr id="3" name="Picture 2">
              <a:extLst>
                <a:ext uri="{FF2B5EF4-FFF2-40B4-BE49-F238E27FC236}">
                  <a16:creationId xmlns:a16="http://schemas.microsoft.com/office/drawing/2014/main" id="{2AF0DE42-5821-9FF9-CB03-4AF412C3922E}"/>
                </a:ext>
              </a:extLst>
            </p:cNvPr>
            <p:cNvPicPr/>
            <p:nvPr/>
          </p:nvPicPr>
          <p:blipFill>
            <a:blip r:embed="rId4"/>
            <a:stretch>
              <a:fillRect/>
            </a:stretch>
          </p:blipFill>
          <p:spPr>
            <a:xfrm>
              <a:off x="1350141" y="4064847"/>
              <a:ext cx="3212558" cy="2466340"/>
            </a:xfrm>
            <a:prstGeom prst="rect">
              <a:avLst/>
            </a:prstGeom>
          </p:spPr>
        </p:pic>
        <p:sp>
          <p:nvSpPr>
            <p:cNvPr id="12" name="Speech Bubble: Rectangle with Corners Rounded 11">
              <a:extLst>
                <a:ext uri="{FF2B5EF4-FFF2-40B4-BE49-F238E27FC236}">
                  <a16:creationId xmlns:a16="http://schemas.microsoft.com/office/drawing/2014/main" id="{88899915-F101-1C4E-1D7B-C5942F6FFAE5}"/>
                </a:ext>
              </a:extLst>
            </p:cNvPr>
            <p:cNvSpPr/>
            <p:nvPr/>
          </p:nvSpPr>
          <p:spPr>
            <a:xfrm>
              <a:off x="2577724" y="4581128"/>
              <a:ext cx="606372" cy="480053"/>
            </a:xfrm>
            <a:prstGeom prst="wedgeRoundRectCallout">
              <a:avLst>
                <a:gd name="adj1" fmla="val 48348"/>
                <a:gd name="adj2" fmla="val 7633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a:p>
              <a:pPr algn="ctr"/>
              <a:r>
                <a:rPr lang="en-US" sz="1200" i="1" dirty="0" err="1">
                  <a:latin typeface="Lato" panose="020F0502020204030203" pitchFamily="34" charset="0"/>
                  <a:cs typeface="Lato" panose="020F0502020204030203" pitchFamily="34" charset="0"/>
                </a:rPr>
                <a:t>Đói</a:t>
              </a:r>
              <a:r>
                <a:rPr lang="en-US" sz="1200" i="1" dirty="0">
                  <a:latin typeface="Lato" panose="020F0502020204030203" pitchFamily="34" charset="0"/>
                  <a:cs typeface="Lato" panose="020F0502020204030203" pitchFamily="34" charset="0"/>
                </a:rPr>
                <a:t>!</a:t>
              </a:r>
            </a:p>
          </p:txBody>
        </p:sp>
        <p:grpSp>
          <p:nvGrpSpPr>
            <p:cNvPr id="13" name="Group 12">
              <a:extLst>
                <a:ext uri="{FF2B5EF4-FFF2-40B4-BE49-F238E27FC236}">
                  <a16:creationId xmlns:a16="http://schemas.microsoft.com/office/drawing/2014/main" id="{3FF12525-09B9-DF68-453A-5EAD1167E0DD}"/>
                </a:ext>
              </a:extLst>
            </p:cNvPr>
            <p:cNvGrpSpPr/>
            <p:nvPr/>
          </p:nvGrpSpPr>
          <p:grpSpPr>
            <a:xfrm>
              <a:off x="4333956" y="4172013"/>
              <a:ext cx="216024" cy="338555"/>
              <a:chOff x="4333956" y="4172013"/>
              <a:chExt cx="216024" cy="338555"/>
            </a:xfrm>
          </p:grpSpPr>
          <p:sp>
            <p:nvSpPr>
              <p:cNvPr id="14" name="Flowchart: Connector 13">
                <a:extLst>
                  <a:ext uri="{FF2B5EF4-FFF2-40B4-BE49-F238E27FC236}">
                    <a16:creationId xmlns:a16="http://schemas.microsoft.com/office/drawing/2014/main" id="{F25424E9-E5C3-CA97-DBAD-BD343ACF0040}"/>
                  </a:ext>
                </a:extLst>
              </p:cNvPr>
              <p:cNvSpPr/>
              <p:nvPr/>
            </p:nvSpPr>
            <p:spPr>
              <a:xfrm>
                <a:off x="4335770" y="4172013"/>
                <a:ext cx="184101" cy="22355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dirty="0"/>
              </a:p>
            </p:txBody>
          </p:sp>
          <p:sp>
            <p:nvSpPr>
              <p:cNvPr id="15" name="TextBox 14">
                <a:extLst>
                  <a:ext uri="{FF2B5EF4-FFF2-40B4-BE49-F238E27FC236}">
                    <a16:creationId xmlns:a16="http://schemas.microsoft.com/office/drawing/2014/main" id="{8FE9BFED-9EE2-E59C-E7E4-65D847A14299}"/>
                  </a:ext>
                </a:extLst>
              </p:cNvPr>
              <p:cNvSpPr txBox="1"/>
              <p:nvPr/>
            </p:nvSpPr>
            <p:spPr>
              <a:xfrm>
                <a:off x="4333956" y="4172014"/>
                <a:ext cx="216024" cy="338554"/>
              </a:xfrm>
              <a:prstGeom prst="rect">
                <a:avLst/>
              </a:prstGeom>
              <a:noFill/>
            </p:spPr>
            <p:txBody>
              <a:bodyPr wrap="square" rtlCol="0">
                <a:spAutoFit/>
              </a:bodyPr>
              <a:lstStyle/>
              <a:p>
                <a:r>
                  <a:rPr lang="en-US" sz="1600" b="1" dirty="0">
                    <a:solidFill>
                      <a:srgbClr val="0070C0"/>
                    </a:solidFill>
                    <a:latin typeface="Arial" panose="020B0604020202020204" pitchFamily="34" charset="0"/>
                    <a:cs typeface="Arial" panose="020B0604020202020204" pitchFamily="34" charset="0"/>
                  </a:rPr>
                  <a:t>3</a:t>
                </a:r>
              </a:p>
            </p:txBody>
          </p:sp>
        </p:grpSp>
      </p:grpSp>
    </p:spTree>
    <p:extLst>
      <p:ext uri="{BB962C8B-B14F-4D97-AF65-F5344CB8AC3E}">
        <p14:creationId xmlns:p14="http://schemas.microsoft.com/office/powerpoint/2010/main" val="826468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010A8-EE49-CE36-6D80-68E543794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2" y="105841"/>
            <a:ext cx="1770637" cy="879128"/>
          </a:xfrm>
          <a:prstGeom prst="rect">
            <a:avLst/>
          </a:prstGeom>
        </p:spPr>
      </p:pic>
      <p:sp>
        <p:nvSpPr>
          <p:cNvPr id="5" name="TextBox 4">
            <a:extLst>
              <a:ext uri="{FF2B5EF4-FFF2-40B4-BE49-F238E27FC236}">
                <a16:creationId xmlns:a16="http://schemas.microsoft.com/office/drawing/2014/main" id="{8E46E138-640E-8C5B-9161-1BCD150FBF5F}"/>
              </a:ext>
            </a:extLst>
          </p:cNvPr>
          <p:cNvSpPr txBox="1"/>
          <p:nvPr/>
        </p:nvSpPr>
        <p:spPr>
          <a:xfrm>
            <a:off x="1901535" y="280263"/>
            <a:ext cx="7132973" cy="523220"/>
          </a:xfrm>
          <a:prstGeom prst="rect">
            <a:avLst/>
          </a:prstGeom>
          <a:noFill/>
        </p:spPr>
        <p:txBody>
          <a:bodyPr wrap="square" rtlCol="0">
            <a:spAutoFit/>
          </a:bodyPr>
          <a:lstStyle/>
          <a:p>
            <a:r>
              <a:rPr lang="en-GB" sz="2800" b="1">
                <a:solidFill>
                  <a:srgbClr val="26333A"/>
                </a:solidFill>
                <a:latin typeface="Times New Roman" panose="02020603050405020304" pitchFamily="18" charset="0"/>
                <a:cs typeface="Times New Roman" panose="02020603050405020304" pitchFamily="18" charset="0"/>
              </a:rPr>
              <a:t>Hoạt động 2: Vì sao cần có một gia đình?</a:t>
            </a:r>
          </a:p>
        </p:txBody>
      </p:sp>
      <p:sp>
        <p:nvSpPr>
          <p:cNvPr id="6" name="TextBox 5">
            <a:extLst>
              <a:ext uri="{FF2B5EF4-FFF2-40B4-BE49-F238E27FC236}">
                <a16:creationId xmlns:a16="http://schemas.microsoft.com/office/drawing/2014/main" id="{FF4809EE-41CB-4A81-10F3-87B84EA4B910}"/>
              </a:ext>
            </a:extLst>
          </p:cNvPr>
          <p:cNvSpPr txBox="1"/>
          <p:nvPr/>
        </p:nvSpPr>
        <p:spPr>
          <a:xfrm>
            <a:off x="537375" y="1105788"/>
            <a:ext cx="8069249" cy="954107"/>
          </a:xfrm>
          <a:prstGeom prst="rect">
            <a:avLst/>
          </a:prstGeom>
          <a:noFill/>
        </p:spPr>
        <p:txBody>
          <a:bodyPr wrap="square" rtlCol="0">
            <a:spAutoFit/>
          </a:bodyPr>
          <a:lstStyle/>
          <a:p>
            <a:pPr algn="just"/>
            <a:r>
              <a:rPr lang="en-US">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Em đã nhận được sự quan tâm, chăm sóc của người thân như thế nào?</a:t>
            </a:r>
          </a:p>
        </p:txBody>
      </p:sp>
      <p:grpSp>
        <p:nvGrpSpPr>
          <p:cNvPr id="7" name="Group 6">
            <a:extLst>
              <a:ext uri="{FF2B5EF4-FFF2-40B4-BE49-F238E27FC236}">
                <a16:creationId xmlns:a16="http://schemas.microsoft.com/office/drawing/2014/main" id="{86E985B0-F5FC-6376-5C5C-98474653A500}"/>
              </a:ext>
            </a:extLst>
          </p:cNvPr>
          <p:cNvGrpSpPr/>
          <p:nvPr/>
        </p:nvGrpSpPr>
        <p:grpSpPr>
          <a:xfrm>
            <a:off x="1371600" y="2180714"/>
            <a:ext cx="6096000" cy="4383387"/>
            <a:chOff x="4685754" y="3628892"/>
            <a:chExt cx="3357585" cy="2627685"/>
          </a:xfrm>
        </p:grpSpPr>
        <p:pic>
          <p:nvPicPr>
            <p:cNvPr id="8" name="Picture 7">
              <a:extLst>
                <a:ext uri="{FF2B5EF4-FFF2-40B4-BE49-F238E27FC236}">
                  <a16:creationId xmlns:a16="http://schemas.microsoft.com/office/drawing/2014/main" id="{34707F6E-410F-6CB3-8DB5-D5DB6D1E888D}"/>
                </a:ext>
              </a:extLst>
            </p:cNvPr>
            <p:cNvPicPr/>
            <p:nvPr/>
          </p:nvPicPr>
          <p:blipFill rotWithShape="1">
            <a:blip r:embed="rId4"/>
            <a:srcRect b="9305"/>
            <a:stretch/>
          </p:blipFill>
          <p:spPr>
            <a:xfrm>
              <a:off x="4685754" y="3628892"/>
              <a:ext cx="3357585" cy="2627685"/>
            </a:xfrm>
            <a:prstGeom prst="rect">
              <a:avLst/>
            </a:prstGeom>
          </p:spPr>
        </p:pic>
        <p:grpSp>
          <p:nvGrpSpPr>
            <p:cNvPr id="9" name="Group 8">
              <a:extLst>
                <a:ext uri="{FF2B5EF4-FFF2-40B4-BE49-F238E27FC236}">
                  <a16:creationId xmlns:a16="http://schemas.microsoft.com/office/drawing/2014/main" id="{8C9F0F15-446F-ACBE-F64E-463635F63D9B}"/>
                </a:ext>
              </a:extLst>
            </p:cNvPr>
            <p:cNvGrpSpPr/>
            <p:nvPr/>
          </p:nvGrpSpPr>
          <p:grpSpPr>
            <a:xfrm>
              <a:off x="7726153" y="3722041"/>
              <a:ext cx="221406" cy="369332"/>
              <a:chOff x="7285179" y="3690099"/>
              <a:chExt cx="221406" cy="369332"/>
            </a:xfrm>
          </p:grpSpPr>
          <p:sp>
            <p:nvSpPr>
              <p:cNvPr id="10" name="Flowchart: Connector 9">
                <a:extLst>
                  <a:ext uri="{FF2B5EF4-FFF2-40B4-BE49-F238E27FC236}">
                    <a16:creationId xmlns:a16="http://schemas.microsoft.com/office/drawing/2014/main" id="{FF2E6DB7-B02E-23EF-864F-34B46B168DD5}"/>
                  </a:ext>
                </a:extLst>
              </p:cNvPr>
              <p:cNvSpPr/>
              <p:nvPr/>
            </p:nvSpPr>
            <p:spPr>
              <a:xfrm>
                <a:off x="7285179" y="3705269"/>
                <a:ext cx="216024" cy="183192"/>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DDF568-FF3B-4BB0-2737-78604FB9CA2D}"/>
                  </a:ext>
                </a:extLst>
              </p:cNvPr>
              <p:cNvSpPr txBox="1"/>
              <p:nvPr/>
            </p:nvSpPr>
            <p:spPr>
              <a:xfrm>
                <a:off x="7290561" y="3690099"/>
                <a:ext cx="216024" cy="369332"/>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4</a:t>
                </a:r>
              </a:p>
            </p:txBody>
          </p:sp>
        </p:grpSp>
      </p:grpSp>
    </p:spTree>
    <p:extLst>
      <p:ext uri="{BB962C8B-B14F-4D97-AF65-F5344CB8AC3E}">
        <p14:creationId xmlns:p14="http://schemas.microsoft.com/office/powerpoint/2010/main" val="2938941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1062</Words>
  <Application>Microsoft Office PowerPoint</Application>
  <PresentationFormat>On-screen Show (4:3)</PresentationFormat>
  <Paragraphs>97</Paragraphs>
  <Slides>20</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#9Slide03 Swiss 721 Black Conde</vt:lpstr>
      <vt:lpstr>.VnAvant</vt:lpstr>
      <vt:lpstr>Arial</vt:lpstr>
      <vt:lpstr>Calibri</vt:lpstr>
      <vt:lpstr>HP001 TD 4H</vt:lpstr>
      <vt:lpstr>HP-087</vt:lpstr>
      <vt:lpstr>HP-089</vt:lpstr>
      <vt:lpstr>Lato</vt:lpstr>
      <vt:lpstr>Muli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Trần Thùy Dương</cp:lastModifiedBy>
  <cp:revision>13</cp:revision>
  <dcterms:created xsi:type="dcterms:W3CDTF">2006-08-16T00:00:00Z</dcterms:created>
  <dcterms:modified xsi:type="dcterms:W3CDTF">2025-03-27T17:02:03Z</dcterms:modified>
</cp:coreProperties>
</file>