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9"/>
  </p:notesMasterIdLst>
  <p:sldIdLst>
    <p:sldId id="285" r:id="rId3"/>
    <p:sldId id="286" r:id="rId4"/>
    <p:sldId id="290" r:id="rId5"/>
    <p:sldId id="267" r:id="rId6"/>
    <p:sldId id="295" r:id="rId7"/>
    <p:sldId id="266" r:id="rId8"/>
    <p:sldId id="292" r:id="rId9"/>
    <p:sldId id="293" r:id="rId10"/>
    <p:sldId id="294" r:id="rId11"/>
    <p:sldId id="291" r:id="rId12"/>
    <p:sldId id="276" r:id="rId13"/>
    <p:sldId id="309" r:id="rId14"/>
    <p:sldId id="310" r:id="rId15"/>
    <p:sldId id="282" r:id="rId16"/>
    <p:sldId id="265" r:id="rId17"/>
    <p:sldId id="296" r:id="rId18"/>
    <p:sldId id="297" r:id="rId19"/>
    <p:sldId id="298" r:id="rId20"/>
    <p:sldId id="277" r:id="rId21"/>
    <p:sldId id="300" r:id="rId22"/>
    <p:sldId id="304" r:id="rId23"/>
    <p:sldId id="264" r:id="rId24"/>
    <p:sldId id="306" r:id="rId25"/>
    <p:sldId id="278" r:id="rId26"/>
    <p:sldId id="263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E3097850-C4D1-47F8-AAF3-4006C37AC5F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14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22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846017"/>
      </p:ext>
    </p:extLst>
  </p:cSld>
  <p:clrMapOvr>
    <a:masterClrMapping/>
  </p:clrMapOvr>
  <p:transition spd="slow"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2A63-D6DB-4B71-98D8-214CD97DAB3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>
            <a:extLst>
              <a:ext uri="{FF2B5EF4-FFF2-40B4-BE49-F238E27FC236}">
                <a16:creationId xmlns="" xmlns:a16="http://schemas.microsoft.com/office/drawing/2014/main" id="{ED04BA6A-4EC8-4D12-B606-DC8461CE44B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>
              <a:extLst>
                <a:ext uri="{FF2B5EF4-FFF2-40B4-BE49-F238E27FC236}">
                  <a16:creationId xmlns="" xmlns:a16="http://schemas.microsoft.com/office/drawing/2014/main" id="{F62A178E-2919-41B8-9EA0-2A08B8204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>
              <a:extLst>
                <a:ext uri="{FF2B5EF4-FFF2-40B4-BE49-F238E27FC236}">
                  <a16:creationId xmlns="" xmlns:a16="http://schemas.microsoft.com/office/drawing/2014/main" id="{245C8295-36ED-4830-A0B0-8C1EEB8CB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>
              <a:extLst>
                <a:ext uri="{FF2B5EF4-FFF2-40B4-BE49-F238E27FC236}">
                  <a16:creationId xmlns="" xmlns:a16="http://schemas.microsoft.com/office/drawing/2014/main" id="{007914D3-BF22-499B-A869-156529F45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>
              <a:extLst>
                <a:ext uri="{FF2B5EF4-FFF2-40B4-BE49-F238E27FC236}">
                  <a16:creationId xmlns="" xmlns:a16="http://schemas.microsoft.com/office/drawing/2014/main" id="{1D5A19BC-83E0-4603-857C-7015EA0C3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>
              <a:extLst>
                <a:ext uri="{FF2B5EF4-FFF2-40B4-BE49-F238E27FC236}">
                  <a16:creationId xmlns="" xmlns:a16="http://schemas.microsoft.com/office/drawing/2014/main" id="{9789BD2D-6558-4D77-8F56-5F94AECF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>
              <a:extLst>
                <a:ext uri="{FF2B5EF4-FFF2-40B4-BE49-F238E27FC236}">
                  <a16:creationId xmlns="" xmlns:a16="http://schemas.microsoft.com/office/drawing/2014/main" id="{374FACA1-ADB3-441A-8D1F-8F9F288AF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D5B2E453-63BB-47BE-A123-B7E0DA7D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20" y="1685606"/>
            <a:ext cx="17619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lang="en-US" altLang="en-US" sz="2550" b="1" dirty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55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cũ</a:t>
            </a:r>
            <a:r>
              <a:rPr lang="en-US" altLang="en-US" sz="25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:</a:t>
            </a:r>
            <a:endParaRPr lang="en-US" altLang="en-US" sz="2550" b="1" dirty="0">
              <a:solidFill>
                <a:schemeClr val="accent1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Hộp Văn bản 1">
            <a:extLst>
              <a:ext uri="{FF2B5EF4-FFF2-40B4-BE49-F238E27FC236}">
                <a16:creationId xmlns="" xmlns:a16="http://schemas.microsoft.com/office/drawing/2014/main" id="{C7E4B950-3225-4BA9-94AC-2509E51A7A09}"/>
              </a:ext>
            </a:extLst>
          </p:cNvPr>
          <p:cNvSpPr txBox="1"/>
          <p:nvPr/>
        </p:nvSpPr>
        <p:spPr>
          <a:xfrm>
            <a:off x="674094" y="736700"/>
            <a:ext cx="749073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55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sz="25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86C3DB6-C432-4CB0-98AD-0D27904D6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81185"/>
            <a:ext cx="2964114" cy="2223086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="" xmlns:a16="http://schemas.microsoft.com/office/drawing/2014/main" id="{D5B2E453-63BB-47BE-A123-B7E0DA7D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19147"/>
            <a:ext cx="5237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Chăm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sóc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giúp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đỡ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nhỏ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3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970" y="2514600"/>
            <a:ext cx="4724400" cy="35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2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170801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70402" r="49412" b="19072"/>
          <a:stretch/>
        </p:blipFill>
        <p:spPr bwMode="auto">
          <a:xfrm>
            <a:off x="304654" y="1737783"/>
            <a:ext cx="2452515" cy="181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5000" y="-22860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30439" b="19072"/>
          <a:stretch/>
        </p:blipFill>
        <p:spPr bwMode="auto">
          <a:xfrm>
            <a:off x="463138" y="3537465"/>
            <a:ext cx="2294031" cy="156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80928" r="57661" b="7377"/>
          <a:stretch/>
        </p:blipFill>
        <p:spPr bwMode="auto">
          <a:xfrm>
            <a:off x="435428" y="5098472"/>
            <a:ext cx="2321741" cy="19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4" t="80928" r="39513" b="7377"/>
          <a:stretch/>
        </p:blipFill>
        <p:spPr bwMode="auto">
          <a:xfrm>
            <a:off x="5067300" y="1798203"/>
            <a:ext cx="2408775" cy="198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7" t="80928" r="20067" b="7377"/>
          <a:stretch/>
        </p:blipFill>
        <p:spPr bwMode="auto">
          <a:xfrm>
            <a:off x="5110768" y="3990424"/>
            <a:ext cx="2405926" cy="20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381000" y="1093717"/>
            <a:ext cx="533400" cy="60960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19680" y="2286000"/>
            <a:ext cx="2537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4038600"/>
            <a:ext cx="217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6387" y="5522893"/>
            <a:ext cx="1736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9374" y="4500265"/>
            <a:ext cx="162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86747" y="2726323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24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2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414838"/>
            <a:ext cx="55387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050131"/>
            <a:ext cx="5570935" cy="462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0728" y="2978944"/>
            <a:ext cx="1327547" cy="1357313"/>
          </a:xfrm>
          <a:prstGeom prst="rect">
            <a:avLst/>
          </a:prstGeom>
        </p:spPr>
        <p:txBody>
          <a:bodyPr lIns="91440" tIns="45720" rIns="91440" bIns="45720" anchor="ctr">
            <a:normAutofit fontScale="92500" lnSpcReduction="10000"/>
          </a:bodyPr>
          <a:lstStyle/>
          <a:p>
            <a:pPr algn="ctr" defTabSz="685783">
              <a:lnSpc>
                <a:spcPct val="110000"/>
              </a:lnSpc>
              <a:defRPr/>
            </a:pPr>
            <a:r>
              <a:rPr lang="zh-CN" altLang="en-US" sz="4400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685783">
              <a:lnSpc>
                <a:spcPct val="110000"/>
              </a:lnSpc>
              <a:defRPr/>
            </a:pPr>
            <a:r>
              <a:rPr lang="zh-CN" altLang="en-US" sz="4400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2679501" y="3162346"/>
            <a:ext cx="381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 defTabSz="1217613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 marL="1143000" indent="-228600" defTabSz="1217613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itchFamily="18" charset="0"/>
              </a:defRPr>
            </a:lvl3pPr>
            <a:lvl4pPr marL="1600200" indent="-228600" defTabSz="1217613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 marL="2057400" indent="-228600" defTabSz="1217613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marL="2514600" indent="-228600" defTabSz="1217613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marL="2971800" indent="-228600" defTabSz="1217613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marL="3429000" indent="-228600" defTabSz="1217613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marL="3886200" indent="-228600" defTabSz="1217613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vi-VN" altLang="vi-VN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alt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47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305361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828800"/>
            <a:ext cx="298948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5525" y="1905000"/>
            <a:ext cx="303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143000"/>
            <a:ext cx="49787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41694" y="5914462"/>
            <a:ext cx="1510388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788" y="4994564"/>
            <a:ext cx="838200" cy="885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784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999" y="1156854"/>
            <a:ext cx="5293919" cy="570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5029200"/>
            <a:ext cx="914400" cy="9213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67172" y="6154203"/>
            <a:ext cx="1934256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6261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161"/>
            <a:ext cx="5410200" cy="556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936936" y="5943600"/>
            <a:ext cx="1902264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4800600"/>
            <a:ext cx="990600" cy="997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382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30536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828800"/>
            <a:ext cx="2989489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5525" y="1905000"/>
            <a:ext cx="30384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17094" y="5943600"/>
            <a:ext cx="1510388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6936" y="5943600"/>
            <a:ext cx="1902264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5210738"/>
            <a:ext cx="658576" cy="656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656" y="5047197"/>
            <a:ext cx="685800" cy="692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5105400"/>
            <a:ext cx="685800" cy="6927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16428" y="5943600"/>
            <a:ext cx="1934256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7094" y="1194954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65803" y="1347354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6047" y="1323109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3495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- Nhạc Thiếu Nhi Hay Nhất - Voi TV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49.07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222" y="0"/>
            <a:ext cx="9172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ounded Rectangle 17"/>
          <p:cNvSpPr/>
          <p:nvPr/>
        </p:nvSpPr>
        <p:spPr>
          <a:xfrm>
            <a:off x="990600" y="2209800"/>
            <a:ext cx="7696200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0726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>
            <a:extLst>
              <a:ext uri="{FF2B5EF4-FFF2-40B4-BE49-F238E27FC236}">
                <a16:creationId xmlns="" xmlns:a16="http://schemas.microsoft.com/office/drawing/2014/main" id="{ED04BA6A-4EC8-4D12-B606-DC8461CE44B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>
              <a:extLst>
                <a:ext uri="{FF2B5EF4-FFF2-40B4-BE49-F238E27FC236}">
                  <a16:creationId xmlns="" xmlns:a16="http://schemas.microsoft.com/office/drawing/2014/main" id="{F62A178E-2919-41B8-9EA0-2A08B8204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>
              <a:extLst>
                <a:ext uri="{FF2B5EF4-FFF2-40B4-BE49-F238E27FC236}">
                  <a16:creationId xmlns="" xmlns:a16="http://schemas.microsoft.com/office/drawing/2014/main" id="{245C8295-36ED-4830-A0B0-8C1EEB8CB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>
              <a:extLst>
                <a:ext uri="{FF2B5EF4-FFF2-40B4-BE49-F238E27FC236}">
                  <a16:creationId xmlns="" xmlns:a16="http://schemas.microsoft.com/office/drawing/2014/main" id="{007914D3-BF22-499B-A869-156529F45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>
              <a:extLst>
                <a:ext uri="{FF2B5EF4-FFF2-40B4-BE49-F238E27FC236}">
                  <a16:creationId xmlns="" xmlns:a16="http://schemas.microsoft.com/office/drawing/2014/main" id="{1D5A19BC-83E0-4603-857C-7015EA0C3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>
              <a:extLst>
                <a:ext uri="{FF2B5EF4-FFF2-40B4-BE49-F238E27FC236}">
                  <a16:creationId xmlns="" xmlns:a16="http://schemas.microsoft.com/office/drawing/2014/main" id="{9789BD2D-6558-4D77-8F56-5F94AECF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>
              <a:extLst>
                <a:ext uri="{FF2B5EF4-FFF2-40B4-BE49-F238E27FC236}">
                  <a16:creationId xmlns="" xmlns:a16="http://schemas.microsoft.com/office/drawing/2014/main" id="{374FACA1-ADB3-441A-8D1F-8F9F288AF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D5B2E453-63BB-47BE-A123-B7E0DA7D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20" y="1685606"/>
            <a:ext cx="17619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lang="en-US" altLang="en-US" sz="2550" b="1" dirty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5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10:</a:t>
            </a:r>
            <a:endParaRPr lang="en-US" altLang="en-US" sz="2550" b="1" dirty="0">
              <a:solidFill>
                <a:schemeClr val="accent1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Hộp Văn bản 1">
            <a:extLst>
              <a:ext uri="{FF2B5EF4-FFF2-40B4-BE49-F238E27FC236}">
                <a16:creationId xmlns="" xmlns:a16="http://schemas.microsoft.com/office/drawing/2014/main" id="{C7E4B950-3225-4BA9-94AC-2509E51A7A09}"/>
              </a:ext>
            </a:extLst>
          </p:cNvPr>
          <p:cNvSpPr txBox="1"/>
          <p:nvPr/>
        </p:nvSpPr>
        <p:spPr>
          <a:xfrm>
            <a:off x="674094" y="736700"/>
            <a:ext cx="74907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5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5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5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55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sz="25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="" xmlns:a16="http://schemas.microsoft.com/office/drawing/2014/main" id="{D5B2E453-63BB-47BE-A123-B7E0DA7D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19147"/>
            <a:ext cx="5237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Đi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800" y="3112788"/>
            <a:ext cx="7781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2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9" y="27709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94509" y="1524000"/>
            <a:ext cx="7010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Được </a:t>
            </a:r>
            <a:r>
              <a:rPr lang="nl-NL" sz="32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học là quyền lợi của trẻ em. Đi học đúng giờ giúp em thực hiện tốt quyền được đi học của mình.</a:t>
            </a:r>
            <a:endParaRPr lang="en-US" sz="2800" b="1" dirty="0">
              <a:solidFill>
                <a:schemeClr val="tx2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30577" y="2057400"/>
            <a:ext cx="821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2573655" y="990600"/>
            <a:ext cx="6570345" cy="1981200"/>
          </a:xfrm>
          <a:prstGeom prst="wedgeRoundRectCallout">
            <a:avLst>
              <a:gd name="adj1" fmla="val -52863"/>
              <a:gd name="adj2" fmla="val 641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667000"/>
            <a:ext cx="2497455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2095500"/>
            <a:ext cx="55626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1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>
            <a:extLst>
              <a:ext uri="{FF2B5EF4-FFF2-40B4-BE49-F238E27FC236}">
                <a16:creationId xmlns="" xmlns:a16="http://schemas.microsoft.com/office/drawing/2014/main" id="{ED04BA6A-4EC8-4D12-B606-DC8461CE44B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>
              <a:extLst>
                <a:ext uri="{FF2B5EF4-FFF2-40B4-BE49-F238E27FC236}">
                  <a16:creationId xmlns="" xmlns:a16="http://schemas.microsoft.com/office/drawing/2014/main" id="{F62A178E-2919-41B8-9EA0-2A08B8204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>
              <a:extLst>
                <a:ext uri="{FF2B5EF4-FFF2-40B4-BE49-F238E27FC236}">
                  <a16:creationId xmlns="" xmlns:a16="http://schemas.microsoft.com/office/drawing/2014/main" id="{245C8295-36ED-4830-A0B0-8C1EEB8CB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>
              <a:extLst>
                <a:ext uri="{FF2B5EF4-FFF2-40B4-BE49-F238E27FC236}">
                  <a16:creationId xmlns="" xmlns:a16="http://schemas.microsoft.com/office/drawing/2014/main" id="{007914D3-BF22-499B-A869-156529F45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>
              <a:extLst>
                <a:ext uri="{FF2B5EF4-FFF2-40B4-BE49-F238E27FC236}">
                  <a16:creationId xmlns="" xmlns:a16="http://schemas.microsoft.com/office/drawing/2014/main" id="{1D5A19BC-83E0-4603-857C-7015EA0C3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>
              <a:extLst>
                <a:ext uri="{FF2B5EF4-FFF2-40B4-BE49-F238E27FC236}">
                  <a16:creationId xmlns="" xmlns:a16="http://schemas.microsoft.com/office/drawing/2014/main" id="{9789BD2D-6558-4D77-8F56-5F94AECF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>
              <a:extLst>
                <a:ext uri="{FF2B5EF4-FFF2-40B4-BE49-F238E27FC236}">
                  <a16:creationId xmlns="" xmlns:a16="http://schemas.microsoft.com/office/drawing/2014/main" id="{374FACA1-ADB3-441A-8D1F-8F9F288AF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Hộp Văn bản 1">
            <a:extLst>
              <a:ext uri="{FF2B5EF4-FFF2-40B4-BE49-F238E27FC236}">
                <a16:creationId xmlns="" xmlns:a16="http://schemas.microsoft.com/office/drawing/2014/main" id="{C7E4B950-3225-4BA9-94AC-2509E51A7A09}"/>
              </a:ext>
            </a:extLst>
          </p:cNvPr>
          <p:cNvSpPr txBox="1"/>
          <p:nvPr/>
        </p:nvSpPr>
        <p:spPr>
          <a:xfrm>
            <a:off x="674094" y="736700"/>
            <a:ext cx="749073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55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sz="25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/>
          <a:srcRect l="6687" t="59460" r="28109"/>
          <a:stretch/>
        </p:blipFill>
        <p:spPr bwMode="auto">
          <a:xfrm>
            <a:off x="1437204" y="1635210"/>
            <a:ext cx="5878312" cy="181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783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76200"/>
            <a:ext cx="3810001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295400"/>
            <a:ext cx="9144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905000"/>
            <a:ext cx="3048000" cy="24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1"/>
            <a:ext cx="30971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399" y="4572000"/>
            <a:ext cx="27621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648201"/>
            <a:ext cx="2916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08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58" y="2667000"/>
            <a:ext cx="5034823" cy="39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Callout 5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3622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62200"/>
            <a:ext cx="5638800" cy="430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943600" y="2743200"/>
            <a:ext cx="3200400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9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438400"/>
            <a:ext cx="5876466" cy="377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867400" y="2895600"/>
            <a:ext cx="35646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379</Words>
  <Application>Microsoft Office PowerPoint</Application>
  <PresentationFormat>On-screen Show (4:3)</PresentationFormat>
  <Paragraphs>61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宋体</vt:lpstr>
      <vt:lpstr>宋体</vt:lpstr>
      <vt:lpstr>Arial</vt:lpstr>
      <vt:lpstr>Calibri</vt:lpstr>
      <vt:lpstr>HP001 5H</vt:lpstr>
      <vt:lpstr>Times New Roman</vt:lpstr>
      <vt:lpstr>VNI-Times</vt:lpstr>
      <vt:lpstr>方正粗圆简体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Acer</cp:lastModifiedBy>
  <cp:revision>64</cp:revision>
  <dcterms:created xsi:type="dcterms:W3CDTF">2020-08-27T01:24:00Z</dcterms:created>
  <dcterms:modified xsi:type="dcterms:W3CDTF">2025-03-18T17:25:11Z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