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2" r:id="rId2"/>
    <p:sldId id="271" r:id="rId3"/>
    <p:sldId id="272" r:id="rId4"/>
    <p:sldId id="273" r:id="rId5"/>
    <p:sldId id="274" r:id="rId6"/>
    <p:sldId id="260" r:id="rId7"/>
    <p:sldId id="477" r:id="rId8"/>
    <p:sldId id="261" r:id="rId9"/>
    <p:sldId id="475" r:id="rId10"/>
    <p:sldId id="266" r:id="rId11"/>
    <p:sldId id="472" r:id="rId12"/>
    <p:sldId id="480" r:id="rId13"/>
    <p:sldId id="473" r:id="rId14"/>
    <p:sldId id="478" r:id="rId15"/>
    <p:sldId id="479" r:id="rId16"/>
    <p:sldId id="471" r:id="rId17"/>
    <p:sldId id="283" r:id="rId18"/>
    <p:sldId id="270" r:id="rId19"/>
    <p:sldId id="256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1" autoAdjust="0"/>
    <p:restoredTop sz="77518" autoAdjust="0"/>
  </p:normalViewPr>
  <p:slideViewPr>
    <p:cSldViewPr snapToGrid="0">
      <p:cViewPr varScale="1">
        <p:scale>
          <a:sx n="68" d="100"/>
          <a:sy n="68" d="100"/>
        </p:scale>
        <p:origin x="91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C2FA0-D11B-4659-AD48-2C3FD6913B92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60C46-237D-47FE-A19F-B5DDD2416B7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70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43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243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869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507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488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270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915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Tranh</a:t>
            </a:r>
            <a:r>
              <a:rPr lang="en-US" dirty="0"/>
              <a:t> 1: </a:t>
            </a:r>
            <a:r>
              <a:rPr lang="en-US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dậy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(ạ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145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2: </a:t>
            </a:r>
            <a:r>
              <a:rPr lang="en-US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gái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1695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baseline="0" dirty="0"/>
              <a:t> 3: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vâng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6803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Tranh</a:t>
            </a:r>
            <a:r>
              <a:rPr lang="en-US" dirty="0"/>
              <a:t> 4: </a:t>
            </a:r>
            <a:r>
              <a:rPr lang="en-US" dirty="0" err="1"/>
              <a:t>Trước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,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lễ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36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208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295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608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Đóng</a:t>
            </a:r>
            <a:r>
              <a:rPr lang="en-US" dirty="0"/>
              <a:t> </a:t>
            </a:r>
            <a:r>
              <a:rPr lang="en-US" dirty="0" err="1"/>
              <a:t>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60C46-237D-47FE-A19F-B5DDD2416B7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380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9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0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39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89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2986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5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610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32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92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167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107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E8DA4-E151-4850-8AAB-F259AD2CC83D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7529-70C8-4F90-9322-A72D1B78B8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579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3"/><Relationship Id="rId7" Type="http://schemas.openxmlformats.org/officeDocument/2006/relationships/image" Target="../media/image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1" y="-201479"/>
            <a:ext cx="3794810" cy="1957143"/>
          </a:xfrm>
          <a:prstGeom prst="rect">
            <a:avLst/>
          </a:prstGeom>
        </p:spPr>
      </p:pic>
      <p:pic>
        <p:nvPicPr>
          <p:cNvPr id="2" name="mp3-output-ttsfree-dot-com-1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211" y="1515627"/>
            <a:ext cx="11896470" cy="534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95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4" y="-180521"/>
            <a:ext cx="2267478" cy="1164604"/>
          </a:xfrm>
          <a:prstGeom prst="rect">
            <a:avLst/>
          </a:prstGeom>
        </p:spPr>
      </p:pic>
      <p:pic>
        <p:nvPicPr>
          <p:cNvPr id="2" name="mp3-output-ttsfree-dot-com-3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234" y="805912"/>
            <a:ext cx="11715496" cy="593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xmlns="" id="{BAF5C720-9577-4A59-A89B-458DDB75E108}"/>
              </a:ext>
            </a:extLst>
          </p:cNvPr>
          <p:cNvSpPr/>
          <p:nvPr/>
        </p:nvSpPr>
        <p:spPr>
          <a:xfrm>
            <a:off x="9872268" y="697675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40CEB867-3034-4153-85B6-C493B327A050}"/>
              </a:ext>
            </a:extLst>
          </p:cNvPr>
          <p:cNvSpPr/>
          <p:nvPr/>
        </p:nvSpPr>
        <p:spPr>
          <a:xfrm>
            <a:off x="9035100" y="725140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DF6ECFE7-E208-4854-9D92-049103C28E18}"/>
              </a:ext>
            </a:extLst>
          </p:cNvPr>
          <p:cNvSpPr/>
          <p:nvPr/>
        </p:nvSpPr>
        <p:spPr>
          <a:xfrm>
            <a:off x="8162271" y="732369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5C631C5B-944B-4197-979C-234FEF1C33F0}"/>
              </a:ext>
            </a:extLst>
          </p:cNvPr>
          <p:cNvSpPr/>
          <p:nvPr/>
        </p:nvSpPr>
        <p:spPr>
          <a:xfrm>
            <a:off x="7133369" y="70603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081475A-370A-4CFA-889D-2813E0F43537}"/>
              </a:ext>
            </a:extLst>
          </p:cNvPr>
          <p:cNvSpPr/>
          <p:nvPr/>
        </p:nvSpPr>
        <p:spPr>
          <a:xfrm>
            <a:off x="6281828" y="648881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7EA30E2-A428-4FB3-A9A7-38230E70AD2A}"/>
              </a:ext>
            </a:extLst>
          </p:cNvPr>
          <p:cNvSpPr/>
          <p:nvPr/>
        </p:nvSpPr>
        <p:spPr>
          <a:xfrm>
            <a:off x="5528990" y="37559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ABB266B3-B9F1-47D3-8A9F-E8B1EE3A7091}"/>
              </a:ext>
            </a:extLst>
          </p:cNvPr>
          <p:cNvSpPr/>
          <p:nvPr/>
        </p:nvSpPr>
        <p:spPr>
          <a:xfrm>
            <a:off x="5792385" y="2993293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F7BBB5D7-BB9A-4E3B-AC60-0614BD6522F7}"/>
              </a:ext>
            </a:extLst>
          </p:cNvPr>
          <p:cNvSpPr/>
          <p:nvPr/>
        </p:nvSpPr>
        <p:spPr>
          <a:xfrm>
            <a:off x="6248820" y="233222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82BA3D3E-54DB-4866-B06C-F2E510C4729F}"/>
              </a:ext>
            </a:extLst>
          </p:cNvPr>
          <p:cNvSpPr/>
          <p:nvPr/>
        </p:nvSpPr>
        <p:spPr>
          <a:xfrm>
            <a:off x="7005402" y="552814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611AB5-830C-4D07-92A2-7DD13EB3B1F7}"/>
              </a:ext>
            </a:extLst>
          </p:cNvPr>
          <p:cNvSpPr/>
          <p:nvPr/>
        </p:nvSpPr>
        <p:spPr>
          <a:xfrm>
            <a:off x="6331827" y="37534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74C118DD-652B-4BB1-B6FF-F2EB8FD94DCF}"/>
              </a:ext>
            </a:extLst>
          </p:cNvPr>
          <p:cNvSpPr/>
          <p:nvPr/>
        </p:nvSpPr>
        <p:spPr>
          <a:xfrm>
            <a:off x="7020330" y="2120535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F986433-E308-421C-A6C2-9A895BC1815F}"/>
              </a:ext>
            </a:extLst>
          </p:cNvPr>
          <p:cNvSpPr/>
          <p:nvPr/>
        </p:nvSpPr>
        <p:spPr>
          <a:xfrm>
            <a:off x="5488350" y="47211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0E8CDA8-3A3C-443E-9C1C-4B9175D30A5D}"/>
              </a:ext>
            </a:extLst>
          </p:cNvPr>
          <p:cNvSpPr/>
          <p:nvPr/>
        </p:nvSpPr>
        <p:spPr>
          <a:xfrm>
            <a:off x="5762670" y="56863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pic>
        <p:nvPicPr>
          <p:cNvPr id="76" name="Picture 7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78A66390-89FB-4D88-9382-F0A8BBBB62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b="2931"/>
          <a:stretch/>
        </p:blipFill>
        <p:spPr>
          <a:xfrm>
            <a:off x="610501" y="101061"/>
            <a:ext cx="9836977" cy="687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42102" y="402956"/>
            <a:ext cx="6072050" cy="100739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 cất giúp mẹ giỏ rau củ này nh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624" y="319313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62595" y="151334"/>
            <a:ext cx="6230166" cy="13583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chemeClr val="tx1"/>
                </a:solidFill>
                <a:latin typeface="+mj-lt"/>
              </a:rPr>
              <a:t>Con cất giúp mẹ giỏ rau quả này nhé!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39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3-output-ttsfree-dot-com-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33400"/>
            <a:ext cx="1143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xmlns="" id="{39B5CD56-4E24-4684-93D5-7A564DD14FE2}"/>
              </a:ext>
            </a:extLst>
          </p:cNvPr>
          <p:cNvSpPr/>
          <p:nvPr/>
        </p:nvSpPr>
        <p:spPr>
          <a:xfrm>
            <a:off x="10560065" y="648414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BAF5C720-9577-4A59-A89B-458DDB75E108}"/>
              </a:ext>
            </a:extLst>
          </p:cNvPr>
          <p:cNvSpPr/>
          <p:nvPr/>
        </p:nvSpPr>
        <p:spPr>
          <a:xfrm>
            <a:off x="9872268" y="697675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40CEB867-3034-4153-85B6-C493B327A050}"/>
              </a:ext>
            </a:extLst>
          </p:cNvPr>
          <p:cNvSpPr/>
          <p:nvPr/>
        </p:nvSpPr>
        <p:spPr>
          <a:xfrm>
            <a:off x="9035100" y="725140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DF6ECFE7-E208-4854-9D92-049103C28E18}"/>
              </a:ext>
            </a:extLst>
          </p:cNvPr>
          <p:cNvSpPr/>
          <p:nvPr/>
        </p:nvSpPr>
        <p:spPr>
          <a:xfrm>
            <a:off x="8162271" y="732369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5C631C5B-944B-4197-979C-234FEF1C33F0}"/>
              </a:ext>
            </a:extLst>
          </p:cNvPr>
          <p:cNvSpPr/>
          <p:nvPr/>
        </p:nvSpPr>
        <p:spPr>
          <a:xfrm>
            <a:off x="7133369" y="70603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081475A-370A-4CFA-889D-2813E0F43537}"/>
              </a:ext>
            </a:extLst>
          </p:cNvPr>
          <p:cNvSpPr/>
          <p:nvPr/>
        </p:nvSpPr>
        <p:spPr>
          <a:xfrm>
            <a:off x="6281828" y="648881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7EA30E2-A428-4FB3-A9A7-38230E70AD2A}"/>
              </a:ext>
            </a:extLst>
          </p:cNvPr>
          <p:cNvSpPr/>
          <p:nvPr/>
        </p:nvSpPr>
        <p:spPr>
          <a:xfrm>
            <a:off x="5528990" y="37559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ABB266B3-B9F1-47D3-8A9F-E8B1EE3A7091}"/>
              </a:ext>
            </a:extLst>
          </p:cNvPr>
          <p:cNvSpPr/>
          <p:nvPr/>
        </p:nvSpPr>
        <p:spPr>
          <a:xfrm>
            <a:off x="5792385" y="2993293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611AB5-830C-4D07-92A2-7DD13EB3B1F7}"/>
              </a:ext>
            </a:extLst>
          </p:cNvPr>
          <p:cNvSpPr/>
          <p:nvPr/>
        </p:nvSpPr>
        <p:spPr>
          <a:xfrm>
            <a:off x="8936602" y="637604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F986433-E308-421C-A6C2-9A895BC1815F}"/>
              </a:ext>
            </a:extLst>
          </p:cNvPr>
          <p:cNvSpPr/>
          <p:nvPr/>
        </p:nvSpPr>
        <p:spPr>
          <a:xfrm>
            <a:off x="5488350" y="47211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0E8CDA8-3A3C-443E-9C1C-4B9175D30A5D}"/>
              </a:ext>
            </a:extLst>
          </p:cNvPr>
          <p:cNvSpPr/>
          <p:nvPr/>
        </p:nvSpPr>
        <p:spPr>
          <a:xfrm>
            <a:off x="5762670" y="56863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 descr="A picture containing photo, front, sitting, table&#10;&#10;Description automatically generated">
            <a:extLst>
              <a:ext uri="{FF2B5EF4-FFF2-40B4-BE49-F238E27FC236}">
                <a16:creationId xmlns:a16="http://schemas.microsoft.com/office/drawing/2014/main" xmlns="" id="{CB7520B2-1B1C-4B17-A9B7-3EB0FF8FD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8"/>
          <a:stretch/>
        </p:blipFill>
        <p:spPr>
          <a:xfrm>
            <a:off x="1681535" y="-356365"/>
            <a:ext cx="8162270" cy="82246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6637" y="20751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16637" y="207516"/>
            <a:ext cx="4308529" cy="11618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355818" y="201975"/>
            <a:ext cx="6230166" cy="13583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chemeClr val="tx1"/>
                </a:solidFill>
                <a:latin typeface="+mj-lt"/>
              </a:rPr>
              <a:t>Muộn rồi, em cất sách đi ngủ thôi!</a:t>
            </a:r>
            <a:endParaRPr lang="en-US" sz="4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Muộn rồi em cất sách đi ngủ th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2852" y="5763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>
            <a:extLst>
              <a:ext uri="{FF2B5EF4-FFF2-40B4-BE49-F238E27FC236}">
                <a16:creationId xmlns:a16="http://schemas.microsoft.com/office/drawing/2014/main" xmlns="" id="{BAF5C720-9577-4A59-A89B-458DDB75E108}"/>
              </a:ext>
            </a:extLst>
          </p:cNvPr>
          <p:cNvSpPr/>
          <p:nvPr/>
        </p:nvSpPr>
        <p:spPr>
          <a:xfrm>
            <a:off x="9872268" y="6976756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40CEB867-3034-4153-85B6-C493B327A050}"/>
              </a:ext>
            </a:extLst>
          </p:cNvPr>
          <p:cNvSpPr/>
          <p:nvPr/>
        </p:nvSpPr>
        <p:spPr>
          <a:xfrm>
            <a:off x="9035100" y="725140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DF6ECFE7-E208-4854-9D92-049103C28E18}"/>
              </a:ext>
            </a:extLst>
          </p:cNvPr>
          <p:cNvSpPr/>
          <p:nvPr/>
        </p:nvSpPr>
        <p:spPr>
          <a:xfrm>
            <a:off x="8162271" y="732369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5C631C5B-944B-4197-979C-234FEF1C33F0}"/>
              </a:ext>
            </a:extLst>
          </p:cNvPr>
          <p:cNvSpPr/>
          <p:nvPr/>
        </p:nvSpPr>
        <p:spPr>
          <a:xfrm>
            <a:off x="7133369" y="70603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0081475A-370A-4CFA-889D-2813E0F43537}"/>
              </a:ext>
            </a:extLst>
          </p:cNvPr>
          <p:cNvSpPr/>
          <p:nvPr/>
        </p:nvSpPr>
        <p:spPr>
          <a:xfrm>
            <a:off x="6281828" y="648881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17EA30E2-A428-4FB3-A9A7-38230E70AD2A}"/>
              </a:ext>
            </a:extLst>
          </p:cNvPr>
          <p:cNvSpPr/>
          <p:nvPr/>
        </p:nvSpPr>
        <p:spPr>
          <a:xfrm>
            <a:off x="5528990" y="37559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ABB266B3-B9F1-47D3-8A9F-E8B1EE3A7091}"/>
              </a:ext>
            </a:extLst>
          </p:cNvPr>
          <p:cNvSpPr/>
          <p:nvPr/>
        </p:nvSpPr>
        <p:spPr>
          <a:xfrm>
            <a:off x="5792385" y="2993293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F7BBB5D7-BB9A-4E3B-AC60-0614BD6522F7}"/>
              </a:ext>
            </a:extLst>
          </p:cNvPr>
          <p:cNvSpPr/>
          <p:nvPr/>
        </p:nvSpPr>
        <p:spPr>
          <a:xfrm>
            <a:off x="6248820" y="2332224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82BA3D3E-54DB-4866-B06C-F2E510C4729F}"/>
              </a:ext>
            </a:extLst>
          </p:cNvPr>
          <p:cNvSpPr/>
          <p:nvPr/>
        </p:nvSpPr>
        <p:spPr>
          <a:xfrm>
            <a:off x="7005402" y="5528148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89611AB5-830C-4D07-92A2-7DD13EB3B1F7}"/>
              </a:ext>
            </a:extLst>
          </p:cNvPr>
          <p:cNvSpPr/>
          <p:nvPr/>
        </p:nvSpPr>
        <p:spPr>
          <a:xfrm>
            <a:off x="6331827" y="3753499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74C118DD-652B-4BB1-B6FF-F2EB8FD94DCF}"/>
              </a:ext>
            </a:extLst>
          </p:cNvPr>
          <p:cNvSpPr/>
          <p:nvPr/>
        </p:nvSpPr>
        <p:spPr>
          <a:xfrm>
            <a:off x="7020330" y="2120535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1F986433-E308-421C-A6C2-9A895BC1815F}"/>
              </a:ext>
            </a:extLst>
          </p:cNvPr>
          <p:cNvSpPr/>
          <p:nvPr/>
        </p:nvSpPr>
        <p:spPr>
          <a:xfrm>
            <a:off x="5488350" y="47211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xmlns="" id="{E0E8CDA8-3A3C-443E-9C1C-4B9175D30A5D}"/>
              </a:ext>
            </a:extLst>
          </p:cNvPr>
          <p:cNvSpPr/>
          <p:nvPr/>
        </p:nvSpPr>
        <p:spPr>
          <a:xfrm>
            <a:off x="5762670" y="5686362"/>
            <a:ext cx="191700" cy="1785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xmlns="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pic>
        <p:nvPicPr>
          <p:cNvPr id="76" name="Picture 75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78A66390-89FB-4D88-9382-F0A8BBBB62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b="2931"/>
          <a:stretch/>
        </p:blipFill>
        <p:spPr>
          <a:xfrm>
            <a:off x="-165681" y="764213"/>
            <a:ext cx="7297456" cy="5100661"/>
          </a:xfrm>
          <a:prstGeom prst="rect">
            <a:avLst/>
          </a:prstGeom>
        </p:spPr>
      </p:pic>
      <p:pic>
        <p:nvPicPr>
          <p:cNvPr id="78" name="Picture 77" descr="A picture containing photo, front, sitting, table&#10;&#10;Description automatically generated">
            <a:extLst>
              <a:ext uri="{FF2B5EF4-FFF2-40B4-BE49-F238E27FC236}">
                <a16:creationId xmlns:a16="http://schemas.microsoft.com/office/drawing/2014/main" xmlns="" id="{CB7520B2-1B1C-4B17-A9B7-3EB0FF8FD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8"/>
          <a:stretch/>
        </p:blipFill>
        <p:spPr>
          <a:xfrm>
            <a:off x="5954370" y="398030"/>
            <a:ext cx="6050321" cy="609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1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30" y="1766807"/>
            <a:ext cx="5826072" cy="58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5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Vinacartoon] Lễ Phép Khi Ở Nhà">
            <a:hlinkClick r:id="" action="ppaction://media"/>
            <a:extLst>
              <a:ext uri="{FF2B5EF4-FFF2-40B4-BE49-F238E27FC236}">
                <a16:creationId xmlns:a16="http://schemas.microsoft.com/office/drawing/2014/main" xmlns="" id="{A2B53A7B-8D96-4D15-8B8D-D765E91C7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18581" y="0"/>
            <a:ext cx="1614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8" y="1"/>
            <a:ext cx="12192000" cy="68633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682" y="1396973"/>
            <a:ext cx="11093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luôn lễ phép, vâng lời ông bà ,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 mẹ, anh chị bằng thái độ và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 vi phù hợp.</a:t>
            </a:r>
            <a:endParaRPr lang="en-US" sz="4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838200" y="433633"/>
            <a:ext cx="4007177" cy="5608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5377" y="2840692"/>
            <a:ext cx="712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21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B5D1C-4A57-431A-B90B-533ABF2FC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0E90ACB-A6FF-44BB-9A1E-2237B44F88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CBC961-6E64-4CB3-8C06-FE539A626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164ED7-7524-4882-9BFE-52822B8ABC8C}"/>
              </a:ext>
            </a:extLst>
          </p:cNvPr>
          <p:cNvSpPr txBox="1"/>
          <p:nvPr/>
        </p:nvSpPr>
        <p:spPr>
          <a:xfrm>
            <a:off x="678731" y="700546"/>
            <a:ext cx="11142482" cy="179930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98D1DA0-B3C0-46E8-A551-6EA1BE6D6F07}"/>
              </a:ext>
            </a:extLst>
          </p:cNvPr>
          <p:cNvSpPr/>
          <p:nvPr/>
        </p:nvSpPr>
        <p:spPr>
          <a:xfrm>
            <a:off x="678731" y="719290"/>
            <a:ext cx="10697191" cy="18701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>
                <a:gd name="adj1" fmla="val 6250"/>
                <a:gd name="adj2" fmla="val -1050"/>
              </a:avLst>
            </a:prstTxWarp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 VỀ DỰ GIỜ THĂM LỚP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B3B0D44-5CCD-4608-9B2A-1DB1D3E42A43}"/>
              </a:ext>
            </a:extLst>
          </p:cNvPr>
          <p:cNvSpPr txBox="1"/>
          <p:nvPr/>
        </p:nvSpPr>
        <p:spPr>
          <a:xfrm>
            <a:off x="678731" y="1919299"/>
            <a:ext cx="10697191" cy="2947737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216FF7-59A5-4E2F-89B7-FC204527A1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20605" r="2289" b="-711"/>
          <a:stretch/>
        </p:blipFill>
        <p:spPr>
          <a:xfrm>
            <a:off x="-183123" y="1"/>
            <a:ext cx="12794447" cy="73281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28316" y="345056"/>
            <a:ext cx="3866904" cy="1457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EDC2F89-0CEB-435E-814D-C93EAAE85FA2}"/>
              </a:ext>
            </a:extLst>
          </p:cNvPr>
          <p:cNvSpPr/>
          <p:nvPr/>
        </p:nvSpPr>
        <p:spPr>
          <a:xfrm>
            <a:off x="7034095" y="2138172"/>
            <a:ext cx="3105508" cy="914400"/>
          </a:xfrm>
          <a:prstGeom prst="wedgeRoundRectCallout">
            <a:avLst>
              <a:gd name="adj1" fmla="val -33611"/>
              <a:gd name="adj2" fmla="val 7578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CCEE7577-BA85-4D8F-9AF8-0AF20F4DE754}"/>
              </a:ext>
            </a:extLst>
          </p:cNvPr>
          <p:cNvSpPr/>
          <p:nvPr/>
        </p:nvSpPr>
        <p:spPr>
          <a:xfrm>
            <a:off x="5077981" y="202030"/>
            <a:ext cx="5503653" cy="1344631"/>
          </a:xfrm>
          <a:prstGeom prst="wedgeRoundRectCallout">
            <a:avLst>
              <a:gd name="adj1" fmla="val -66926"/>
              <a:gd name="adj2" fmla="val 8069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1" name="Dậy đi học nào chá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8694" y="667109"/>
            <a:ext cx="609600" cy="609600"/>
          </a:xfrm>
          <a:prstGeom prst="rect">
            <a:avLst/>
          </a:prstGeom>
        </p:spPr>
      </p:pic>
      <p:pic>
        <p:nvPicPr>
          <p:cNvPr id="12" name="Vâng 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4803" y="2393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75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75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406BEDC5-1C64-4077-B83F-9FE85832E8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" t="20435" r="22079" b="1"/>
          <a:stretch/>
        </p:blipFill>
        <p:spPr>
          <a:xfrm>
            <a:off x="-120770" y="828135"/>
            <a:ext cx="12556609" cy="6413581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6F0C3102-9AD6-4EA3-8B1F-B66AEA2FB5D9}"/>
              </a:ext>
            </a:extLst>
          </p:cNvPr>
          <p:cNvSpPr/>
          <p:nvPr/>
        </p:nvSpPr>
        <p:spPr>
          <a:xfrm>
            <a:off x="6469580" y="192454"/>
            <a:ext cx="5607170" cy="1483744"/>
          </a:xfrm>
          <a:prstGeom prst="wedgeRoundRectCallout">
            <a:avLst>
              <a:gd name="adj1" fmla="val -26987"/>
              <a:gd name="adj2" fmla="val 8343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xmlns="" id="{491C620B-424E-49E7-9E33-8B024EA8B3EC}"/>
              </a:ext>
            </a:extLst>
          </p:cNvPr>
          <p:cNvSpPr/>
          <p:nvPr/>
        </p:nvSpPr>
        <p:spPr>
          <a:xfrm>
            <a:off x="368060" y="587343"/>
            <a:ext cx="5423141" cy="117319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BF792E32-C4AB-4291-90B6-564C5569ACA5}"/>
              </a:ext>
            </a:extLst>
          </p:cNvPr>
          <p:cNvSpPr/>
          <p:nvPr/>
        </p:nvSpPr>
        <p:spPr>
          <a:xfrm>
            <a:off x="319292" y="432067"/>
            <a:ext cx="5791199" cy="1483744"/>
          </a:xfrm>
          <a:prstGeom prst="wedgeRoundRectCallout">
            <a:avLst>
              <a:gd name="adj1" fmla="val -10767"/>
              <a:gd name="adj2" fmla="val 8919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</p:txBody>
      </p:sp>
      <p:pic>
        <p:nvPicPr>
          <p:cNvPr id="2" name="Em đánh răng kĩ chư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70145" y="282543"/>
            <a:ext cx="609600" cy="609600"/>
          </a:xfrm>
          <a:prstGeom prst="rect">
            <a:avLst/>
          </a:prstGeom>
        </p:spPr>
      </p:pic>
      <p:pic>
        <p:nvPicPr>
          <p:cNvPr id="4" name="Em đánh răng kĩ rồi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19600" y="1228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4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D152F3-8E66-4F4B-B4C7-1A7C1317CC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t="5939" r="5688" b="7003"/>
          <a:stretch/>
        </p:blipFill>
        <p:spPr>
          <a:xfrm>
            <a:off x="-1" y="431321"/>
            <a:ext cx="12192001" cy="6426679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xmlns="" id="{0BECEB99-3F5A-44C9-A079-9868605A2A2B}"/>
              </a:ext>
            </a:extLst>
          </p:cNvPr>
          <p:cNvSpPr/>
          <p:nvPr/>
        </p:nvSpPr>
        <p:spPr>
          <a:xfrm>
            <a:off x="379562" y="431321"/>
            <a:ext cx="5572664" cy="10696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EBB37888-0CAD-4A5A-B2D8-58B5835EC2AD}"/>
              </a:ext>
            </a:extLst>
          </p:cNvPr>
          <p:cNvSpPr/>
          <p:nvPr/>
        </p:nvSpPr>
        <p:spPr>
          <a:xfrm>
            <a:off x="4313208" y="5762445"/>
            <a:ext cx="7878792" cy="10696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E75F6CF-17F5-42A4-BC68-9B15C792AB2B}"/>
              </a:ext>
            </a:extLst>
          </p:cNvPr>
          <p:cNvSpPr/>
          <p:nvPr/>
        </p:nvSpPr>
        <p:spPr>
          <a:xfrm>
            <a:off x="0" y="150962"/>
            <a:ext cx="6625087" cy="1630392"/>
          </a:xfrm>
          <a:prstGeom prst="wedgeRoundRectCallout">
            <a:avLst>
              <a:gd name="adj1" fmla="val 44792"/>
              <a:gd name="adj2" fmla="val 741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r>
              <a:rPr lang="en-US" dirty="0"/>
              <a:t>!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xmlns="" id="{B3608358-F115-40F9-A441-9DA5FBB67A17}"/>
              </a:ext>
            </a:extLst>
          </p:cNvPr>
          <p:cNvSpPr/>
          <p:nvPr/>
        </p:nvSpPr>
        <p:spPr>
          <a:xfrm>
            <a:off x="4313208" y="5482087"/>
            <a:ext cx="7878792" cy="1207697"/>
          </a:xfrm>
          <a:prstGeom prst="wedgeRoundRectCallout">
            <a:avLst>
              <a:gd name="adj1" fmla="val -54775"/>
              <a:gd name="adj2" fmla="val -1389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</a:t>
            </a:r>
            <a:r>
              <a:rPr lang="en-US" dirty="0"/>
              <a:t>!</a:t>
            </a:r>
          </a:p>
        </p:txBody>
      </p:sp>
      <p:pic>
        <p:nvPicPr>
          <p:cNvPr id="2" name="Con ăn nhanh để đi 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99849" y="75280"/>
            <a:ext cx="609600" cy="609600"/>
          </a:xfrm>
          <a:prstGeom prst="rect">
            <a:avLst/>
          </a:prstGeom>
        </p:spPr>
      </p:pic>
      <p:pic>
        <p:nvPicPr>
          <p:cNvPr id="4" name="Con ăn sắp xong rồi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1" y="4872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3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6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0C4486F3-E290-42B4-80B2-92A9374789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5450" r="4182" b="6925"/>
          <a:stretch/>
        </p:blipFill>
        <p:spPr>
          <a:xfrm>
            <a:off x="120770" y="17253"/>
            <a:ext cx="12071230" cy="6816521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xmlns="" id="{D7886D33-8ECD-487E-8466-BDC8FC6694DD}"/>
              </a:ext>
            </a:extLst>
          </p:cNvPr>
          <p:cNvSpPr/>
          <p:nvPr/>
        </p:nvSpPr>
        <p:spPr>
          <a:xfrm>
            <a:off x="2277375" y="0"/>
            <a:ext cx="6728602" cy="141473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61B19980-9BB9-4A5A-ACD3-DD13770A8421}"/>
              </a:ext>
            </a:extLst>
          </p:cNvPr>
          <p:cNvSpPr/>
          <p:nvPr/>
        </p:nvSpPr>
        <p:spPr>
          <a:xfrm>
            <a:off x="2009955" y="261970"/>
            <a:ext cx="7263442" cy="1725283"/>
          </a:xfrm>
          <a:prstGeom prst="wedgeRoundRectCallout">
            <a:avLst>
              <a:gd name="adj1" fmla="val -3527"/>
              <a:gd name="adj2" fmla="val 11720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! </a:t>
            </a:r>
            <a:r>
              <a:rPr lang="en-US" dirty="0"/>
              <a:t>!</a:t>
            </a:r>
          </a:p>
        </p:txBody>
      </p:sp>
      <p:pic>
        <p:nvPicPr>
          <p:cNvPr id="4" name="Cháu chào ông bà ch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3797" y="819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0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9" y="0"/>
            <a:ext cx="2086753" cy="10360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91" y="2454826"/>
            <a:ext cx="1154420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400" b="1" dirty="0">
                <a:solidFill>
                  <a:srgbClr val="BF21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362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" y="0"/>
            <a:ext cx="6655324" cy="22946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B33341C9-CD1F-4F0E-A590-65E845B6220E}"/>
              </a:ext>
            </a:extLst>
          </p:cNvPr>
          <p:cNvSpPr/>
          <p:nvPr/>
        </p:nvSpPr>
        <p:spPr>
          <a:xfrm>
            <a:off x="336888" y="2993795"/>
            <a:ext cx="2984740" cy="15376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249600F-CA3E-40D8-A438-AE779D0377B0}"/>
              </a:ext>
            </a:extLst>
          </p:cNvPr>
          <p:cNvSpPr txBox="1"/>
          <p:nvPr/>
        </p:nvSpPr>
        <p:spPr>
          <a:xfrm>
            <a:off x="396815" y="3408688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15872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" y="0"/>
            <a:ext cx="6655324" cy="2294626"/>
          </a:xfrm>
          <a:prstGeom prst="rect">
            <a:avLst/>
          </a:prstGeom>
        </p:spPr>
      </p:pic>
      <p:pic>
        <p:nvPicPr>
          <p:cNvPr id="2" name="mp3-output-ttsfree-dot-com-2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00925"/>
            <a:ext cx="11430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2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5" y="-103518"/>
            <a:ext cx="5599166" cy="1930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3526E2-3C37-46DA-AC69-1FBFEAF5C251}"/>
              </a:ext>
            </a:extLst>
          </p:cNvPr>
          <p:cNvSpPr txBox="1"/>
          <p:nvPr/>
        </p:nvSpPr>
        <p:spPr>
          <a:xfrm>
            <a:off x="354446" y="1964129"/>
            <a:ext cx="11718733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xmlns="" id="{91E93D5A-9A97-4463-A3EC-9F2C52F25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5395616" y="3762631"/>
            <a:ext cx="2402663" cy="336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310</Words>
  <Application>Microsoft Office PowerPoint</Application>
  <PresentationFormat>Widescreen</PresentationFormat>
  <Paragraphs>42</Paragraphs>
  <Slides>19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94</cp:revision>
  <dcterms:created xsi:type="dcterms:W3CDTF">2021-10-24T13:28:33Z</dcterms:created>
  <dcterms:modified xsi:type="dcterms:W3CDTF">2025-03-18T17:21:25Z</dcterms:modified>
</cp:coreProperties>
</file>