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57" r:id="rId3"/>
    <p:sldId id="260" r:id="rId4"/>
    <p:sldId id="261" r:id="rId5"/>
    <p:sldId id="262" r:id="rId6"/>
    <p:sldId id="267" r:id="rId7"/>
    <p:sldId id="266" r:id="rId8"/>
    <p:sldId id="265" r:id="rId9"/>
    <p:sldId id="270" r:id="rId10"/>
    <p:sldId id="269" r:id="rId11"/>
    <p:sldId id="268" r:id="rId12"/>
    <p:sldId id="274" r:id="rId13"/>
    <p:sldId id="275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3C39-3B88-4887-87A8-19C541C21B0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5903D-702D-4907-B695-8737E68C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7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2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80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11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54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14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38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3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8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4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5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5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6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6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9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7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45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8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04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9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30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10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8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8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7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7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4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8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3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6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5075D-BF6D-4165-9F12-CDBD528DA5F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5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8448"/>
            <a:ext cx="9144000" cy="6781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0" y="2178650"/>
            <a:ext cx="5372100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6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3" y="0"/>
            <a:ext cx="3384833" cy="985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216" y="851560"/>
            <a:ext cx="6296045" cy="2981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75" y="953037"/>
            <a:ext cx="3216689" cy="3801268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 rot="21440930">
            <a:off x="5609625" y="2986588"/>
            <a:ext cx="5811875" cy="2796913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vi-VN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biết giữ cơ thể sạch sẽ</a:t>
            </a:r>
          </a:p>
        </p:txBody>
      </p:sp>
      <p:sp>
        <p:nvSpPr>
          <p:cNvPr id="15" name="Explosion 2 14"/>
          <p:cNvSpPr/>
          <p:nvPr/>
        </p:nvSpPr>
        <p:spPr>
          <a:xfrm rot="21360559">
            <a:off x="332295" y="4009310"/>
            <a:ext cx="5146093" cy="2181231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biết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cơ thể sạch sẽ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1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23"/>
    </mc:Choice>
    <mc:Fallback xmlns="">
      <p:transition spd="slow" advTm="12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9" y="2861"/>
            <a:ext cx="2852434" cy="8113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676" y="2321550"/>
            <a:ext cx="9144000" cy="472319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44500" y="663261"/>
            <a:ext cx="11112500" cy="139091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6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86"/>
    </mc:Choice>
    <mc:Fallback xmlns="">
      <p:transition spd="slow" advTm="27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8" y="1240243"/>
            <a:ext cx="4552471" cy="4461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26831"/>
            <a:ext cx="4427915" cy="1413568"/>
          </a:xfrm>
          <a:prstGeom prst="rect">
            <a:avLst/>
          </a:prstGeom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881092" y="917078"/>
            <a:ext cx="69183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khuyên bạn điều gì ?</a:t>
            </a:r>
            <a:endParaRPr lang="en-US" alt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61019" y="1862288"/>
            <a:ext cx="3940935" cy="139091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03800" y="3227102"/>
            <a:ext cx="5531118" cy="139091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87144" y="4890795"/>
            <a:ext cx="7688687" cy="139091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3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03"/>
    </mc:Choice>
    <mc:Fallback xmlns="">
      <p:transition spd="slow" advTm="128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4951" y="3503053"/>
            <a:ext cx="5572125" cy="2944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00" y="3503053"/>
            <a:ext cx="4286250" cy="2944965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837193" y="1685248"/>
            <a:ext cx="98265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tắm, gội thường xuyên để có cơ  thể luôn sạch sẽ và khoẻ mạnh.</a:t>
            </a:r>
            <a:endParaRPr lang="en-US" alt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93" y="101809"/>
            <a:ext cx="9195516" cy="1583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29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5"/>
    </mc:Choice>
    <mc:Fallback xmlns="">
      <p:transition spd="slow" advTm="31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50" y="515156"/>
            <a:ext cx="5585944" cy="6027312"/>
          </a:xfrm>
          <a:prstGeom prst="rect">
            <a:avLst/>
          </a:prstGeom>
        </p:spPr>
      </p:pic>
      <p:sp>
        <p:nvSpPr>
          <p:cNvPr id="13" name="Wave 12"/>
          <p:cNvSpPr/>
          <p:nvPr/>
        </p:nvSpPr>
        <p:spPr>
          <a:xfrm>
            <a:off x="7268243" y="1413568"/>
            <a:ext cx="3915178" cy="440895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ơi hãy nhớ</a:t>
            </a:r>
          </a:p>
          <a:p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tóc gọn gàng</a:t>
            </a:r>
          </a:p>
          <a:p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ngày tắm gội</a:t>
            </a:r>
          </a:p>
          <a:p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càng đẹp xinh</a:t>
            </a:r>
            <a:endParaRPr lang="en-US" sz="36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6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51"/>
    </mc:Choice>
    <mc:Fallback xmlns="">
      <p:transition spd="slow" advTm="55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1310368" y="2398559"/>
            <a:ext cx="8963696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368" y="308675"/>
            <a:ext cx="10396528" cy="1339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75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92"/>
    </mc:Choice>
    <mc:Fallback xmlns="">
      <p:transition spd="slow" advTm="18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1" y="927279"/>
            <a:ext cx="8384309" cy="587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4"/>
    </mc:Choice>
    <mc:Fallback xmlns="">
      <p:transition spd="slow" advTm="887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85" y="0"/>
            <a:ext cx="3562847" cy="1638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1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25"/>
    </mc:Choice>
    <mc:Fallback xmlns="">
      <p:transition spd="slow" advTm="137525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8594" objId="11"/>
        <p14:pauseEvt time="92443" objId="11"/>
        <p14:stopEvt time="137525" objId="11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190060" y="435772"/>
            <a:ext cx="6370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tắm, gội hằng ngày ?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1" y="1923177"/>
            <a:ext cx="5460642" cy="4654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3" y="10212"/>
            <a:ext cx="2896004" cy="1800476"/>
          </a:xfrm>
          <a:prstGeom prst="rect">
            <a:avLst/>
          </a:prstGeom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675605" y="2147519"/>
            <a:ext cx="4670681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altLang="vi-VN" sz="28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 gội hằng ngày giúp cơ thể luôn khoẻ mạnh, sạch sẽ, thơm tho.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altLang="vi-VN" sz="28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 khoẻ mạnh sẽ giúp em tự tin, vui vẻ, thoải mái hơn.</a:t>
            </a:r>
            <a:endParaRPr lang="en-US" altLang="vi-VN" sz="28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7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81"/>
    </mc:Choice>
    <mc:Fallback xmlns="">
      <p:transition spd="slow" advTm="95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8" y="428628"/>
            <a:ext cx="2896004" cy="1800476"/>
          </a:xfrm>
          <a:prstGeom prst="rect">
            <a:avLst/>
          </a:prstGeom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336280" y="392333"/>
            <a:ext cx="5151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 gội  đầu  như thế nào ?</a:t>
            </a:r>
            <a:endParaRPr lang="en-US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6" y="1749621"/>
            <a:ext cx="10006884" cy="4966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7"/>
    </mc:Choice>
    <mc:Fallback xmlns="">
      <p:transition spd="slow" advTm="37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:\GIAO AN DIEN TU\Capture 2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95" y="1054742"/>
            <a:ext cx="7782768" cy="44271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73522" y="1837160"/>
            <a:ext cx="2378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1.Làm ướt tóc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168979" y="5490183"/>
            <a:ext cx="43401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4.Làm sạch dầu gội bằng nước sạch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73522" y="4788071"/>
            <a:ext cx="28045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5.Dùng khăn lau khô tóc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410651" y="1452439"/>
            <a:ext cx="237816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3.Gãi đầu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dầu gội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thật sạch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022662" y="325361"/>
            <a:ext cx="23781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2.Cho dầu gội đầu lên tóc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2741838" y="1279469"/>
            <a:ext cx="5859887" cy="396223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 ĐẦU </a:t>
            </a:r>
          </a:p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CÁCH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601725" y="166832"/>
            <a:ext cx="3322947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gội đầu</a:t>
            </a:r>
            <a:endParaRPr lang="en-US" alt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7" y="88199"/>
            <a:ext cx="2896004" cy="854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74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14"/>
    </mc:Choice>
    <mc:Fallback xmlns="">
      <p:transition spd="slow" advTm="82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1" y="268500"/>
            <a:ext cx="2896004" cy="898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778" y="2084031"/>
            <a:ext cx="10509160" cy="3097360"/>
          </a:xfrm>
          <a:prstGeom prst="rect">
            <a:avLst/>
          </a:prstGeom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 rot="20606936">
            <a:off x="188701" y="1593993"/>
            <a:ext cx="512452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1.Làm ướt người bằng nước,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 xà phòng khắp cơ thể</a:t>
            </a:r>
            <a:endParaRPr lang="en-US" altLang="vi-VN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 rot="20217038">
            <a:off x="6666006" y="4750745"/>
            <a:ext cx="43187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4.Lau khô bằng khăn mềm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 rot="20378558">
            <a:off x="7052693" y="1576039"/>
            <a:ext cx="3816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3.Xả lại bằng nước sạch</a:t>
            </a:r>
            <a:endParaRPr lang="en-US" altLang="vi-VN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 rot="20205820">
            <a:off x="1890511" y="4657284"/>
            <a:ext cx="394672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2.Kì cọ làm sạch cơ thể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tay hoặc bông tắm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022762" y="111954"/>
            <a:ext cx="5416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 tắm  như thế nào ?</a:t>
            </a:r>
            <a:endParaRPr lang="en-US" alt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8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08"/>
    </mc:Choice>
    <mc:Fallback xmlns="">
      <p:transition spd="slow" advTm="97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" y="0"/>
            <a:ext cx="4565324" cy="1416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68" y="1785631"/>
            <a:ext cx="10884852" cy="3617130"/>
          </a:xfrm>
          <a:prstGeom prst="rect">
            <a:avLst/>
          </a:prstGeom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562895" y="5402761"/>
            <a:ext cx="77530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chọn bạn biết giữ cơ thể sạch sẽ</a:t>
            </a:r>
            <a:endParaRPr lang="en-US" alt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4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59"/>
    </mc:Choice>
    <mc:Fallback xmlns="">
      <p:transition spd="slow" advTm="70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7|9|18.1|16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3.5|7.2|8.9|7.8|6.6|1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5|2.2|7.3|6.9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|9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283</Words>
  <Application>Microsoft Office PowerPoint</Application>
  <PresentationFormat>Widescreen</PresentationFormat>
  <Paragraphs>49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109</cp:revision>
  <cp:lastPrinted>2021-10-15T15:51:15Z</cp:lastPrinted>
  <dcterms:created xsi:type="dcterms:W3CDTF">2021-10-14T08:47:24Z</dcterms:created>
  <dcterms:modified xsi:type="dcterms:W3CDTF">2025-03-19T09:31:30Z</dcterms:modified>
</cp:coreProperties>
</file>