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  <p:sldMasterId id="2147483676" r:id="rId3"/>
    <p:sldMasterId id="2147483678" r:id="rId4"/>
    <p:sldMasterId id="2147483680" r:id="rId5"/>
    <p:sldMasterId id="2147483682" r:id="rId6"/>
    <p:sldMasterId id="2147483684" r:id="rId7"/>
    <p:sldMasterId id="2147483686" r:id="rId8"/>
  </p:sldMasterIdLst>
  <p:notesMasterIdLst>
    <p:notesMasterId r:id="rId34"/>
  </p:notesMasterIdLst>
  <p:sldIdLst>
    <p:sldId id="313" r:id="rId9"/>
    <p:sldId id="314" r:id="rId10"/>
    <p:sldId id="315" r:id="rId11"/>
    <p:sldId id="316" r:id="rId12"/>
    <p:sldId id="317" r:id="rId13"/>
    <p:sldId id="318" r:id="rId14"/>
    <p:sldId id="320" r:id="rId15"/>
    <p:sldId id="262" r:id="rId16"/>
    <p:sldId id="323" r:id="rId17"/>
    <p:sldId id="324" r:id="rId18"/>
    <p:sldId id="325" r:id="rId19"/>
    <p:sldId id="326" r:id="rId20"/>
    <p:sldId id="327" r:id="rId21"/>
    <p:sldId id="263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264" r:id="rId32"/>
    <p:sldId id="268" r:id="rId33"/>
  </p:sldIdLst>
  <p:sldSz cx="12192000" cy="6858000"/>
  <p:notesSz cx="6858000" cy="9144000"/>
  <p:embeddedFontLst>
    <p:embeddedFont>
      <p:font typeface="Bebas Neue" panose="020B0606020202050201" pitchFamily="34" charset="0"/>
      <p:regular r:id="rId35"/>
    </p:embeddedFont>
    <p:embeddedFont>
      <p:font typeface="Nunito Light" pitchFamily="2" charset="0"/>
      <p:regular r:id="rId36"/>
      <p:italic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Varela Round" panose="00000500000000000000" pitchFamily="2" charset="-79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5.fntdata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2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65198-85DD-426C-85F8-28A58B27CE2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27763-50B5-4615-B721-8A265A310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11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666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9" name="Google Shape;216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200" i="1">
              <a:solidFill>
                <a:srgbClr val="595959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595959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244048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9" name="Google Shape;216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200" i="1">
              <a:solidFill>
                <a:srgbClr val="595959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595959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039154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9" name="Google Shape;216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200" i="1">
              <a:solidFill>
                <a:srgbClr val="595959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595959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694945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843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404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" name="Google Shape;2142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3" name="Google Shape;2143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140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1" name="Google Shape;241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8048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642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807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" name="Google Shape;2142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3" name="Google Shape;2143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0732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445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d5260bdd8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d5260bdd85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580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9" name="Google Shape;216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200" i="1">
              <a:solidFill>
                <a:srgbClr val="595959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595959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195793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812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0437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9" name="Google Shape;216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200" i="1">
              <a:solidFill>
                <a:srgbClr val="595959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595959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206674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0" name="Google Shape;10;p2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73" name="Google Shape;73;p2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" name="Google Shape;78;p2"/>
          <p:cNvSpPr txBox="1">
            <a:spLocks noGrp="1"/>
          </p:cNvSpPr>
          <p:nvPr>
            <p:ph type="ctrTitle"/>
          </p:nvPr>
        </p:nvSpPr>
        <p:spPr>
          <a:xfrm>
            <a:off x="2560133" y="2112433"/>
            <a:ext cx="7072000" cy="24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"/>
          <p:cNvSpPr txBox="1">
            <a:spLocks noGrp="1"/>
          </p:cNvSpPr>
          <p:nvPr>
            <p:ph type="subTitle" idx="1"/>
          </p:nvPr>
        </p:nvSpPr>
        <p:spPr>
          <a:xfrm>
            <a:off x="2560033" y="4576800"/>
            <a:ext cx="7072000" cy="4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02788" y="2841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202788" y="62787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95960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dk2"/>
        </a:solidFill>
        <a:effectLst/>
      </p:bgPr>
    </p:bg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0" name="Google Shape;1730;p27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731" name="Google Shape;1731;p27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27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27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27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27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27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27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27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27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27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27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27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27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27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27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27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27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27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27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27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27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27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27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27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27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27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27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27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27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27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27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27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27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27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27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27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27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27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27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27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27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27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27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27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27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27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27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27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27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27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27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27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27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27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27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27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27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27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93" name="Google Shape;1793;p27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1794" name="Google Shape;1794;p27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27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7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27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27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99" name="Google Shape;1799;p27"/>
          <p:cNvSpPr txBox="1">
            <a:spLocks noGrp="1"/>
          </p:cNvSpPr>
          <p:nvPr>
            <p:ph type="title"/>
          </p:nvPr>
        </p:nvSpPr>
        <p:spPr>
          <a:xfrm>
            <a:off x="1366400" y="2386600"/>
            <a:ext cx="4797200" cy="15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0" name="Google Shape;1800;p27"/>
          <p:cNvSpPr txBox="1">
            <a:spLocks noGrp="1"/>
          </p:cNvSpPr>
          <p:nvPr>
            <p:ph type="subTitle" idx="1"/>
          </p:nvPr>
        </p:nvSpPr>
        <p:spPr>
          <a:xfrm>
            <a:off x="1366400" y="4098080"/>
            <a:ext cx="4797200" cy="12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720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" name="Google Shape;1946;p30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947" name="Google Shape;1947;p30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30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0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0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0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0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0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0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0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0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0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0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0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0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0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0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0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30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0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0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0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0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0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0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0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0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09" name="Google Shape;2009;p30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2010" name="Google Shape;2010;p30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0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0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0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0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8868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6" name="Google Shape;2016;p31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2017" name="Google Shape;2017;p31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31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31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1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1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1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1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1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31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31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1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1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1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1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1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1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1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1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1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1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1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1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1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1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1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1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1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1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1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1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1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1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1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9" name="Google Shape;2079;p31"/>
          <p:cNvGrpSpPr/>
          <p:nvPr/>
        </p:nvGrpSpPr>
        <p:grpSpPr>
          <a:xfrm>
            <a:off x="231049" y="174484"/>
            <a:ext cx="11729675" cy="6508992"/>
            <a:chOff x="916986" y="2500875"/>
            <a:chExt cx="2280618" cy="1217119"/>
          </a:xfrm>
        </p:grpSpPr>
        <p:sp>
          <p:nvSpPr>
            <p:cNvPr id="2080" name="Google Shape;2080;p31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1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1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1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1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3535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673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112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25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59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718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55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67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3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84" name="Google Shape;84;p3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" name="Google Shape;146;p3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147" name="Google Shape;147;p3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2" name="Google Shape;152;p3"/>
          <p:cNvSpPr txBox="1">
            <a:spLocks noGrp="1"/>
          </p:cNvSpPr>
          <p:nvPr>
            <p:ph type="title"/>
          </p:nvPr>
        </p:nvSpPr>
        <p:spPr>
          <a:xfrm>
            <a:off x="1722000" y="3200667"/>
            <a:ext cx="5760000" cy="12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title" idx="2" hasCustomPrompt="1"/>
          </p:nvPr>
        </p:nvSpPr>
        <p:spPr>
          <a:xfrm>
            <a:off x="1722000" y="1655367"/>
            <a:ext cx="22028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3"/>
          <p:cNvSpPr txBox="1">
            <a:spLocks noGrp="1"/>
          </p:cNvSpPr>
          <p:nvPr>
            <p:ph type="subTitle" idx="1"/>
          </p:nvPr>
        </p:nvSpPr>
        <p:spPr>
          <a:xfrm>
            <a:off x="1722000" y="4480967"/>
            <a:ext cx="57600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"/>
          <p:cNvSpPr/>
          <p:nvPr/>
        </p:nvSpPr>
        <p:spPr>
          <a:xfrm>
            <a:off x="1587788" y="65025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3"/>
          <p:cNvSpPr/>
          <p:nvPr/>
        </p:nvSpPr>
        <p:spPr>
          <a:xfrm>
            <a:off x="283788" y="59277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154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4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59" name="Google Shape;159;p4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4"/>
          <p:cNvGrpSpPr/>
          <p:nvPr/>
        </p:nvGrpSpPr>
        <p:grpSpPr>
          <a:xfrm>
            <a:off x="256545" y="180885"/>
            <a:ext cx="11678892" cy="6496659"/>
            <a:chOff x="916986" y="2500875"/>
            <a:chExt cx="2280618" cy="1217119"/>
          </a:xfrm>
        </p:grpSpPr>
        <p:sp>
          <p:nvSpPr>
            <p:cNvPr id="222" name="Google Shape;222;p4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7" name="Google Shape;22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933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93368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594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7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377" name="Google Shape;377;p7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7"/>
          <p:cNvGrpSpPr/>
          <p:nvPr/>
        </p:nvGrpSpPr>
        <p:grpSpPr>
          <a:xfrm>
            <a:off x="256545" y="180885"/>
            <a:ext cx="11678892" cy="6496659"/>
            <a:chOff x="916986" y="2500875"/>
            <a:chExt cx="2280618" cy="1217119"/>
          </a:xfrm>
        </p:grpSpPr>
        <p:sp>
          <p:nvSpPr>
            <p:cNvPr id="440" name="Google Shape;440;p7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"/>
          <p:cNvSpPr txBox="1">
            <a:spLocks noGrp="1"/>
          </p:cNvSpPr>
          <p:nvPr>
            <p:ph type="subTitle" idx="1"/>
          </p:nvPr>
        </p:nvSpPr>
        <p:spPr>
          <a:xfrm>
            <a:off x="960000" y="2267067"/>
            <a:ext cx="5726400" cy="3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328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8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449" name="Google Shape;449;p8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1" name="Google Shape;511;p8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512" name="Google Shape;512;p8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7" name="Google Shape;517;p8"/>
          <p:cNvSpPr txBox="1">
            <a:spLocks noGrp="1"/>
          </p:cNvSpPr>
          <p:nvPr>
            <p:ph type="title"/>
          </p:nvPr>
        </p:nvSpPr>
        <p:spPr>
          <a:xfrm>
            <a:off x="2358000" y="3184433"/>
            <a:ext cx="7476000" cy="22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18" name="Google Shape;518;p8"/>
          <p:cNvSpPr/>
          <p:nvPr/>
        </p:nvSpPr>
        <p:spPr>
          <a:xfrm>
            <a:off x="202788" y="2841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8"/>
          <p:cNvSpPr/>
          <p:nvPr/>
        </p:nvSpPr>
        <p:spPr>
          <a:xfrm>
            <a:off x="202788" y="62787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554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" name="Google Shape;521;p9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522" name="Google Shape;522;p9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4" name="Google Shape;584;p9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585" name="Google Shape;585;p9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9"/>
          <p:cNvSpPr txBox="1">
            <a:spLocks noGrp="1"/>
          </p:cNvSpPr>
          <p:nvPr>
            <p:ph type="title"/>
          </p:nvPr>
        </p:nvSpPr>
        <p:spPr>
          <a:xfrm>
            <a:off x="2847400" y="1411451"/>
            <a:ext cx="6497200" cy="26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9"/>
          <p:cNvSpPr txBox="1">
            <a:spLocks noGrp="1"/>
          </p:cNvSpPr>
          <p:nvPr>
            <p:ph type="subTitle" idx="1"/>
          </p:nvPr>
        </p:nvSpPr>
        <p:spPr>
          <a:xfrm>
            <a:off x="2847400" y="4085667"/>
            <a:ext cx="64972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953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360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oogle Shape;668;p13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669" name="Google Shape;669;p13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1" name="Google Shape;731;p13"/>
          <p:cNvGrpSpPr/>
          <p:nvPr/>
        </p:nvGrpSpPr>
        <p:grpSpPr>
          <a:xfrm>
            <a:off x="256545" y="180885"/>
            <a:ext cx="11678892" cy="6496659"/>
            <a:chOff x="916986" y="2500875"/>
            <a:chExt cx="2280618" cy="1217119"/>
          </a:xfrm>
        </p:grpSpPr>
        <p:sp>
          <p:nvSpPr>
            <p:cNvPr id="732" name="Google Shape;732;p13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 txBox="1">
            <a:spLocks noGrp="1"/>
          </p:cNvSpPr>
          <p:nvPr>
            <p:ph type="subTitle" idx="1"/>
          </p:nvPr>
        </p:nvSpPr>
        <p:spPr>
          <a:xfrm>
            <a:off x="2868433" y="4921567"/>
            <a:ext cx="47532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title"/>
          </p:nvPr>
        </p:nvSpPr>
        <p:spPr>
          <a:xfrm>
            <a:off x="1772800" y="597408"/>
            <a:ext cx="935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subTitle" idx="2"/>
          </p:nvPr>
        </p:nvSpPr>
        <p:spPr>
          <a:xfrm>
            <a:off x="1976033" y="2594727"/>
            <a:ext cx="56456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13"/>
          <p:cNvSpPr txBox="1">
            <a:spLocks noGrp="1"/>
          </p:cNvSpPr>
          <p:nvPr>
            <p:ph type="subTitle" idx="3"/>
          </p:nvPr>
        </p:nvSpPr>
        <p:spPr>
          <a:xfrm>
            <a:off x="1976033" y="4084017"/>
            <a:ext cx="56456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subTitle" idx="4"/>
          </p:nvPr>
        </p:nvSpPr>
        <p:spPr>
          <a:xfrm>
            <a:off x="1976033" y="5573308"/>
            <a:ext cx="56456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5" hasCustomPrompt="1"/>
          </p:nvPr>
        </p:nvSpPr>
        <p:spPr>
          <a:xfrm>
            <a:off x="1976000" y="1899493"/>
            <a:ext cx="8924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6" hasCustomPrompt="1"/>
          </p:nvPr>
        </p:nvSpPr>
        <p:spPr>
          <a:xfrm>
            <a:off x="1976000" y="4885165"/>
            <a:ext cx="8924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44" name="Google Shape;744;p13"/>
          <p:cNvSpPr txBox="1">
            <a:spLocks noGrp="1"/>
          </p:cNvSpPr>
          <p:nvPr>
            <p:ph type="title" idx="7" hasCustomPrompt="1"/>
          </p:nvPr>
        </p:nvSpPr>
        <p:spPr>
          <a:xfrm>
            <a:off x="1976000" y="3392329"/>
            <a:ext cx="8924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45" name="Google Shape;745;p13"/>
          <p:cNvSpPr txBox="1">
            <a:spLocks noGrp="1"/>
          </p:cNvSpPr>
          <p:nvPr>
            <p:ph type="subTitle" idx="8"/>
          </p:nvPr>
        </p:nvSpPr>
        <p:spPr>
          <a:xfrm>
            <a:off x="2866833" y="1938833"/>
            <a:ext cx="4754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46" name="Google Shape;746;p13"/>
          <p:cNvSpPr txBox="1">
            <a:spLocks noGrp="1"/>
          </p:cNvSpPr>
          <p:nvPr>
            <p:ph type="subTitle" idx="9"/>
          </p:nvPr>
        </p:nvSpPr>
        <p:spPr>
          <a:xfrm>
            <a:off x="2866833" y="3430200"/>
            <a:ext cx="4754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0644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2"/>
        </a:solidFill>
        <a:effectLst/>
      </p:bgPr>
    </p:bg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19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114" name="Google Shape;1114;p19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9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9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9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9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9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9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9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9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9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9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9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9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9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9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9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9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9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9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9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9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9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9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9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9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9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9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9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9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9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9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19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19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19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9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19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19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19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19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19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19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19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19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19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19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19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19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19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19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19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19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19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19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19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19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19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19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19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19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19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19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19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6" name="Google Shape;1176;p19"/>
          <p:cNvGrpSpPr/>
          <p:nvPr/>
        </p:nvGrpSpPr>
        <p:grpSpPr>
          <a:xfrm>
            <a:off x="231049" y="174484"/>
            <a:ext cx="11729675" cy="6508992"/>
            <a:chOff x="916986" y="2500875"/>
            <a:chExt cx="2280618" cy="1217119"/>
          </a:xfrm>
        </p:grpSpPr>
        <p:sp>
          <p:nvSpPr>
            <p:cNvPr id="1177" name="Google Shape;1177;p19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19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19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19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19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2" name="Google Shape;1182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83" name="Google Shape;1183;p19"/>
          <p:cNvSpPr txBox="1">
            <a:spLocks noGrp="1"/>
          </p:cNvSpPr>
          <p:nvPr>
            <p:ph type="subTitle" idx="1"/>
          </p:nvPr>
        </p:nvSpPr>
        <p:spPr>
          <a:xfrm>
            <a:off x="6442767" y="2223500"/>
            <a:ext cx="4338800" cy="2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4" name="Google Shape;1184;p19"/>
          <p:cNvSpPr txBox="1">
            <a:spLocks noGrp="1"/>
          </p:cNvSpPr>
          <p:nvPr>
            <p:ph type="subTitle" idx="2"/>
          </p:nvPr>
        </p:nvSpPr>
        <p:spPr>
          <a:xfrm>
            <a:off x="1089233" y="2223500"/>
            <a:ext cx="4338800" cy="2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5" name="Google Shape;1185;p19"/>
          <p:cNvSpPr/>
          <p:nvPr/>
        </p:nvSpPr>
        <p:spPr>
          <a:xfrm>
            <a:off x="711088" y="60370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8971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6627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62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95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51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44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89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61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12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26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3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25.wdp"/><Relationship Id="rId4" Type="http://schemas.microsoft.com/office/2007/relationships/hdphoto" Target="../media/hdphoto22.wdp"/><Relationship Id="rId9" Type="http://schemas.openxmlformats.org/officeDocument/2006/relationships/image" Target="../media/image29.png"/><Relationship Id="rId14" Type="http://schemas.microsoft.com/office/2007/relationships/hdphoto" Target="../media/hdphoto2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33.png"/><Relationship Id="rId4" Type="http://schemas.microsoft.com/office/2007/relationships/hdphoto" Target="../media/hdphoto2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30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22.xml"/><Relationship Id="rId18" Type="http://schemas.openxmlformats.org/officeDocument/2006/relationships/image" Target="../media/image49.png"/><Relationship Id="rId3" Type="http://schemas.openxmlformats.org/officeDocument/2006/relationships/image" Target="../media/image39.jpeg"/><Relationship Id="rId7" Type="http://schemas.openxmlformats.org/officeDocument/2006/relationships/slide" Target="slide20.xml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image" Target="../media/image38.jpg"/><Relationship Id="rId16" Type="http://schemas.openxmlformats.org/officeDocument/2006/relationships/slide" Target="slide23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openxmlformats.org/officeDocument/2006/relationships/image" Target="../media/image47.png"/><Relationship Id="rId10" Type="http://schemas.openxmlformats.org/officeDocument/2006/relationships/slide" Target="slide21.xml"/><Relationship Id="rId19" Type="http://schemas.openxmlformats.org/officeDocument/2006/relationships/image" Target="../media/image50.gif"/><Relationship Id="rId4" Type="http://schemas.openxmlformats.org/officeDocument/2006/relationships/slide" Target="slide19.xml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57.gif"/><Relationship Id="rId17" Type="http://schemas.openxmlformats.org/officeDocument/2006/relationships/image" Target="../media/image41.png"/><Relationship Id="rId2" Type="http://schemas.openxmlformats.org/officeDocument/2006/relationships/audio" Target="../media/audio1.wav"/><Relationship Id="rId16" Type="http://schemas.openxmlformats.org/officeDocument/2006/relationships/image" Target="../media/image6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gif"/><Relationship Id="rId11" Type="http://schemas.openxmlformats.org/officeDocument/2006/relationships/image" Target="../media/image56.gif"/><Relationship Id="rId5" Type="http://schemas.openxmlformats.org/officeDocument/2006/relationships/image" Target="../media/image52.jpg"/><Relationship Id="rId15" Type="http://schemas.openxmlformats.org/officeDocument/2006/relationships/image" Target="../media/image60.gif"/><Relationship Id="rId10" Type="http://schemas.openxmlformats.org/officeDocument/2006/relationships/image" Target="../media/image55.gif"/><Relationship Id="rId4" Type="http://schemas.openxmlformats.org/officeDocument/2006/relationships/image" Target="../media/image51.PNG"/><Relationship Id="rId9" Type="http://schemas.openxmlformats.org/officeDocument/2006/relationships/slide" Target="slide18.xml"/><Relationship Id="rId14" Type="http://schemas.openxmlformats.org/officeDocument/2006/relationships/image" Target="../media/image59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5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11" Type="http://schemas.openxmlformats.org/officeDocument/2006/relationships/image" Target="../media/image56.gif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10" Type="http://schemas.openxmlformats.org/officeDocument/2006/relationships/image" Target="../media/image55.gif"/><Relationship Id="rId4" Type="http://schemas.openxmlformats.org/officeDocument/2006/relationships/image" Target="../media/image51.PNG"/><Relationship Id="rId9" Type="http://schemas.openxmlformats.org/officeDocument/2006/relationships/slide" Target="slide18.xml"/><Relationship Id="rId14" Type="http://schemas.openxmlformats.org/officeDocument/2006/relationships/image" Target="../media/image5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5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11" Type="http://schemas.openxmlformats.org/officeDocument/2006/relationships/image" Target="../media/image56.gif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10" Type="http://schemas.openxmlformats.org/officeDocument/2006/relationships/image" Target="../media/image55.gif"/><Relationship Id="rId4" Type="http://schemas.openxmlformats.org/officeDocument/2006/relationships/image" Target="../media/image51.PNG"/><Relationship Id="rId9" Type="http://schemas.openxmlformats.org/officeDocument/2006/relationships/slide" Target="slide18.xml"/><Relationship Id="rId14" Type="http://schemas.openxmlformats.org/officeDocument/2006/relationships/image" Target="../media/image5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56.gif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10" Type="http://schemas.openxmlformats.org/officeDocument/2006/relationships/image" Target="../media/image55.gif"/><Relationship Id="rId4" Type="http://schemas.openxmlformats.org/officeDocument/2006/relationships/image" Target="../media/image51.PNG"/><Relationship Id="rId9" Type="http://schemas.openxmlformats.org/officeDocument/2006/relationships/slide" Target="slide18.xml"/><Relationship Id="rId14" Type="http://schemas.openxmlformats.org/officeDocument/2006/relationships/image" Target="../media/image5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5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11" Type="http://schemas.openxmlformats.org/officeDocument/2006/relationships/image" Target="../media/image56.gif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10" Type="http://schemas.openxmlformats.org/officeDocument/2006/relationships/image" Target="../media/image55.gif"/><Relationship Id="rId4" Type="http://schemas.openxmlformats.org/officeDocument/2006/relationships/image" Target="../media/image51.PNG"/><Relationship Id="rId9" Type="http://schemas.openxmlformats.org/officeDocument/2006/relationships/slide" Target="slide18.xml"/><Relationship Id="rId14" Type="http://schemas.openxmlformats.org/officeDocument/2006/relationships/image" Target="../media/image5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microsoft.com/office/2007/relationships/hdphoto" Target="../media/hdphoto3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0.wdp"/><Relationship Id="rId5" Type="http://schemas.openxmlformats.org/officeDocument/2006/relationships/image" Target="../media/image14.png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1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2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18.png"/><Relationship Id="rId14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8.wdp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microsoft.com/office/2007/relationships/hdphoto" Target="../media/hdphoto17.wdp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25.png"/><Relationship Id="rId4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ạo đức 1 - SGK Kết nối tri thức với cuộc sống | NXBGD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736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617" y="0"/>
            <a:ext cx="79183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Google Shape;2202;p37"/>
          <p:cNvSpPr/>
          <p:nvPr/>
        </p:nvSpPr>
        <p:spPr>
          <a:xfrm>
            <a:off x="10420708" y="3603546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7"/>
          <p:cNvSpPr/>
          <p:nvPr/>
        </p:nvSpPr>
        <p:spPr>
          <a:xfrm>
            <a:off x="10586775" y="2167867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7"/>
          <p:cNvSpPr/>
          <p:nvPr/>
        </p:nvSpPr>
        <p:spPr>
          <a:xfrm>
            <a:off x="10725055" y="52835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494845" y="730322"/>
            <a:ext cx="7202311" cy="7489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đánh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răng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khi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dậy</a:t>
            </a:r>
            <a:endParaRPr lang="vi-VN" sz="4267" b="1" kern="0" dirty="0">
              <a:solidFill>
                <a:srgbClr val="FAFAF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0" b="91153" l="8981" r="98786">
                        <a14:foregroundMark x1="16019" y1="30027" x2="13592" y2="53083"/>
                        <a14:foregroundMark x1="13835" y1="55764" x2="9223" y2="68365"/>
                        <a14:foregroundMark x1="23544" y1="85791" x2="58010" y2="91153"/>
                        <a14:foregroundMark x1="91990" y1="27078" x2="94903" y2="24129"/>
                        <a14:foregroundMark x1="96602" y1="25737" x2="98786" y2="28418"/>
                        <a14:foregroundMark x1="78883" y1="32172" x2="70146" y2="313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5256" y="1510022"/>
            <a:ext cx="5421488" cy="5094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Google Shape;2202;p37"/>
          <p:cNvSpPr/>
          <p:nvPr/>
        </p:nvSpPr>
        <p:spPr>
          <a:xfrm>
            <a:off x="10420708" y="3603546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7"/>
          <p:cNvSpPr/>
          <p:nvPr/>
        </p:nvSpPr>
        <p:spPr>
          <a:xfrm>
            <a:off x="10586775" y="2167867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7"/>
          <p:cNvSpPr/>
          <p:nvPr/>
        </p:nvSpPr>
        <p:spPr>
          <a:xfrm>
            <a:off x="10725055" y="52835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494844" y="730322"/>
            <a:ext cx="7811912" cy="7489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đánh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răng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trước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khi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đi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ngủ</a:t>
            </a:r>
            <a:endParaRPr lang="vi-VN" sz="4267" b="1" kern="0" dirty="0">
              <a:solidFill>
                <a:srgbClr val="FAFAF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6" b="95415" l="9763" r="89974">
                        <a14:foregroundMark x1="43008" y1="61605" x2="37995" y2="70487"/>
                        <a14:foregroundMark x1="27441" y1="63037" x2="28232" y2="68768"/>
                        <a14:foregroundMark x1="39050" y1="90544" x2="27177" y2="87966"/>
                        <a14:foregroundMark x1="39578" y1="94556" x2="27441" y2="93696"/>
                        <a14:foregroundMark x1="20844" y1="92264" x2="44063" y2="95415"/>
                        <a14:foregroundMark x1="44063" y1="95415" x2="44327" y2="80802"/>
                        <a14:foregroundMark x1="86016" y1="23782" x2="87863" y2="23496"/>
                        <a14:foregroundMark x1="87071" y1="23209" x2="89446" y2="28940"/>
                        <a14:foregroundMark x1="79420" y1="18052" x2="79420" y2="34670"/>
                        <a14:foregroundMark x1="79420" y1="38682" x2="80475" y2="63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134" y="1951567"/>
            <a:ext cx="4865511" cy="4607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Google Shape;2202;p37"/>
          <p:cNvSpPr/>
          <p:nvPr/>
        </p:nvSpPr>
        <p:spPr>
          <a:xfrm>
            <a:off x="10420708" y="3603546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7"/>
          <p:cNvSpPr/>
          <p:nvPr/>
        </p:nvSpPr>
        <p:spPr>
          <a:xfrm>
            <a:off x="10586775" y="2167867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7"/>
          <p:cNvSpPr/>
          <p:nvPr/>
        </p:nvSpPr>
        <p:spPr>
          <a:xfrm>
            <a:off x="10725055" y="52835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896533" y="783541"/>
            <a:ext cx="9381067" cy="7489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dùng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chỉ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nha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khoa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sạch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răng</a:t>
            </a:r>
            <a:endParaRPr lang="vi-VN" sz="4267" b="1" kern="0" dirty="0">
              <a:solidFill>
                <a:srgbClr val="FAFAF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7708">
                        <a14:foregroundMark x1="38333" y1="73721" x2="40208" y2="83256"/>
                        <a14:foregroundMark x1="67083" y1="89070" x2="65625" y2="88605"/>
                        <a14:foregroundMark x1="93333" y1="21628" x2="94792" y2="19767"/>
                        <a14:foregroundMark x1="95833" y1="19070" x2="97708" y2="26512"/>
                        <a14:foregroundMark x1="38333" y1="87442" x2="45625" y2="88605"/>
                        <a14:foregroundMark x1="55208" y1="88605" x2="68333" y2="8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3423" y="1563240"/>
            <a:ext cx="5492027" cy="5339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Google Shape;2202;p37"/>
          <p:cNvSpPr/>
          <p:nvPr/>
        </p:nvSpPr>
        <p:spPr>
          <a:xfrm>
            <a:off x="10420708" y="3603546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7"/>
          <p:cNvSpPr/>
          <p:nvPr/>
        </p:nvSpPr>
        <p:spPr>
          <a:xfrm>
            <a:off x="10586775" y="2167867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7"/>
          <p:cNvSpPr/>
          <p:nvPr/>
        </p:nvSpPr>
        <p:spPr>
          <a:xfrm>
            <a:off x="10725055" y="52835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561645" y="727095"/>
            <a:ext cx="5779911" cy="7489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chối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đánh</a:t>
            </a:r>
            <a:r>
              <a:rPr lang="en-US" sz="4267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răng</a:t>
            </a:r>
            <a:endParaRPr lang="vi-VN" sz="4267" b="1" kern="0" dirty="0">
              <a:solidFill>
                <a:srgbClr val="FAFAF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4" b="96651" l="1522" r="92174">
                        <a14:foregroundMark x1="7609" y1="80144" x2="41522" y2="80144"/>
                        <a14:foregroundMark x1="41522" y1="80144" x2="47826" y2="82057"/>
                        <a14:foregroundMark x1="8913" y1="82775" x2="46739" y2="85885"/>
                        <a14:foregroundMark x1="46739" y1="85885" x2="54130" y2="85407"/>
                        <a14:foregroundMark x1="21522" y1="77273" x2="1304" y2="76555"/>
                        <a14:foregroundMark x1="1304" y1="76555" x2="16957" y2="94976"/>
                        <a14:foregroundMark x1="16957" y1="94976" x2="64348" y2="88038"/>
                        <a14:foregroundMark x1="64348" y1="88038" x2="67174" y2="80144"/>
                        <a14:foregroundMark x1="65435" y1="7656" x2="74783" y2="31100"/>
                        <a14:foregroundMark x1="74783" y1="31100" x2="82391" y2="27512"/>
                        <a14:foregroundMark x1="85217" y1="16029" x2="88913" y2="14833"/>
                        <a14:foregroundMark x1="81087" y1="7177" x2="88261" y2="17943"/>
                        <a14:foregroundMark x1="65435" y1="5981" x2="81739" y2="8373"/>
                        <a14:foregroundMark x1="81739" y1="8373" x2="84783" y2="7177"/>
                        <a14:foregroundMark x1="92391" y1="13636" x2="89783" y2="20574"/>
                        <a14:foregroundMark x1="45870" y1="11722" x2="63478" y2="33254"/>
                        <a14:foregroundMark x1="84130" y1="63636" x2="79348" y2="40431"/>
                        <a14:foregroundMark x1="64348" y1="40191" x2="81304" y2="52153"/>
                        <a14:foregroundMark x1="79348" y1="39234" x2="84783" y2="38517"/>
                        <a14:foregroundMark x1="86304" y1="33732" x2="86522" y2="51196"/>
                        <a14:foregroundMark x1="86522" y1="59809" x2="84565" y2="80144"/>
                        <a14:foregroundMark x1="86522" y1="78469" x2="66087" y2="90191"/>
                        <a14:foregroundMark x1="66087" y1="90191" x2="63261" y2="89952"/>
                        <a14:foregroundMark x1="59348" y1="80144" x2="10870" y2="73923"/>
                        <a14:foregroundMark x1="10870" y1="73923" x2="20652" y2="90431"/>
                        <a14:foregroundMark x1="20652" y1="90431" x2="31522" y2="90670"/>
                        <a14:foregroundMark x1="65000" y1="70574" x2="31304" y2="68660"/>
                        <a14:foregroundMark x1="35217" y1="72010" x2="62174" y2="77751"/>
                        <a14:foregroundMark x1="63696" y1="80144" x2="63696" y2="77751"/>
                        <a14:foregroundMark x1="40870" y1="92105" x2="19130" y2="87560"/>
                        <a14:foregroundMark x1="26957" y1="88038" x2="43043" y2="91148"/>
                        <a14:foregroundMark x1="51957" y1="92105" x2="36087" y2="90670"/>
                        <a14:foregroundMark x1="5435" y1="70574" x2="5217" y2="89474"/>
                        <a14:foregroundMark x1="5217" y1="89474" x2="11304" y2="91627"/>
                        <a14:foregroundMark x1="5217" y1="73206" x2="6304" y2="92584"/>
                        <a14:foregroundMark x1="6304" y1="92584" x2="8913" y2="93062"/>
                        <a14:foregroundMark x1="1522" y1="78230" x2="3043" y2="90909"/>
                        <a14:foregroundMark x1="3043" y1="75359" x2="3043" y2="75359"/>
                        <a14:foregroundMark x1="12609" y1="29426" x2="4565" y2="59569"/>
                        <a14:foregroundMark x1="5652" y1="24641" x2="3478" y2="44258"/>
                        <a14:foregroundMark x1="3478" y1="44258" x2="4348" y2="49043"/>
                        <a14:foregroundMark x1="10435" y1="12440" x2="28913" y2="10766"/>
                        <a14:foregroundMark x1="28913" y1="10766" x2="30652" y2="10766"/>
                        <a14:foregroundMark x1="36739" y1="11005" x2="52174" y2="12679"/>
                        <a14:foregroundMark x1="34348" y1="10287" x2="16522" y2="9091"/>
                        <a14:foregroundMark x1="16522" y1="9091" x2="6739" y2="26794"/>
                        <a14:foregroundMark x1="6522" y1="13636" x2="51522" y2="7416"/>
                        <a14:foregroundMark x1="51522" y1="7416" x2="56739" y2="8134"/>
                        <a14:foregroundMark x1="61522" y1="5263" x2="60217" y2="19856"/>
                        <a14:foregroundMark x1="89565" y1="37560" x2="88696" y2="77990"/>
                        <a14:foregroundMark x1="87609" y1="84211" x2="79348" y2="96651"/>
                        <a14:foregroundMark x1="75870" y1="90909" x2="68043" y2="95933"/>
                        <a14:foregroundMark x1="35000" y1="93541" x2="58043" y2="91627"/>
                        <a14:foregroundMark x1="58043" y1="91627" x2="60652" y2="925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8534" y="1738487"/>
            <a:ext cx="5046133" cy="4967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p42"/>
          <p:cNvSpPr/>
          <p:nvPr/>
        </p:nvSpPr>
        <p:spPr>
          <a:xfrm>
            <a:off x="11441271" y="422034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0" name="Picture 29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0" b="91153" l="8981" r="98786">
                        <a14:foregroundMark x1="16019" y1="30027" x2="13592" y2="53083"/>
                        <a14:foregroundMark x1="13835" y1="55764" x2="9223" y2="68365"/>
                        <a14:foregroundMark x1="23544" y1="85791" x2="58010" y2="91153"/>
                        <a14:foregroundMark x1="91990" y1="27078" x2="94903" y2="24129"/>
                        <a14:foregroundMark x1="96602" y1="25737" x2="98786" y2="28418"/>
                        <a14:foregroundMark x1="78883" y1="32172" x2="70146" y2="313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849" y="-282077"/>
            <a:ext cx="2658519" cy="2839152"/>
          </a:xfrm>
          <a:prstGeom prst="rect">
            <a:avLst/>
          </a:prstGeom>
        </p:spPr>
      </p:pic>
      <p:pic>
        <p:nvPicPr>
          <p:cNvPr id="31" name="Picture 30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6" b="95415" l="9763" r="89974">
                        <a14:foregroundMark x1="43008" y1="61605" x2="37995" y2="70487"/>
                        <a14:foregroundMark x1="27441" y1="63037" x2="28232" y2="68768"/>
                        <a14:foregroundMark x1="39050" y1="90544" x2="27177" y2="87966"/>
                        <a14:foregroundMark x1="39578" y1="94556" x2="27441" y2="93696"/>
                        <a14:foregroundMark x1="20844" y1="92264" x2="44063" y2="95415"/>
                        <a14:foregroundMark x1="44063" y1="95415" x2="44327" y2="80802"/>
                        <a14:foregroundMark x1="86016" y1="23782" x2="87863" y2="23496"/>
                        <a14:foregroundMark x1="87071" y1="23209" x2="89446" y2="28940"/>
                        <a14:foregroundMark x1="79420" y1="18052" x2="79420" y2="34670"/>
                        <a14:foregroundMark x1="79420" y1="38682" x2="80475" y2="63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7951" y="-89467"/>
            <a:ext cx="3131352" cy="3152419"/>
          </a:xfrm>
          <a:prstGeom prst="rect">
            <a:avLst/>
          </a:prstGeom>
        </p:spPr>
      </p:pic>
      <p:pic>
        <p:nvPicPr>
          <p:cNvPr id="32" name="Picture 31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7708">
                        <a14:foregroundMark x1="38333" y1="73721" x2="40208" y2="83256"/>
                        <a14:foregroundMark x1="67083" y1="89070" x2="65625" y2="88605"/>
                        <a14:foregroundMark x1="93333" y1="21628" x2="94792" y2="19767"/>
                        <a14:foregroundMark x1="95833" y1="19070" x2="97708" y2="26512"/>
                        <a14:foregroundMark x1="38333" y1="87442" x2="45625" y2="88605"/>
                        <a14:foregroundMark x1="55208" y1="88605" x2="68333" y2="8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9216" y="422033"/>
            <a:ext cx="3048915" cy="3155240"/>
          </a:xfrm>
          <a:prstGeom prst="rect">
            <a:avLst/>
          </a:prstGeom>
        </p:spPr>
      </p:pic>
      <p:sp>
        <p:nvSpPr>
          <p:cNvPr id="10" name="Arrow: Right 9"/>
          <p:cNvSpPr/>
          <p:nvPr/>
        </p:nvSpPr>
        <p:spPr>
          <a:xfrm>
            <a:off x="8470225" y="1999654"/>
            <a:ext cx="1314433" cy="462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AFAFA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24" b="96651" l="1522" r="92174">
                        <a14:foregroundMark x1="7609" y1="80144" x2="41522" y2="80144"/>
                        <a14:foregroundMark x1="41522" y1="80144" x2="47826" y2="82057"/>
                        <a14:foregroundMark x1="8913" y1="82775" x2="46739" y2="85885"/>
                        <a14:foregroundMark x1="46739" y1="85885" x2="54130" y2="85407"/>
                        <a14:foregroundMark x1="21522" y1="77273" x2="1304" y2="76555"/>
                        <a14:foregroundMark x1="1304" y1="76555" x2="16957" y2="94976"/>
                        <a14:foregroundMark x1="16957" y1="94976" x2="64348" y2="88038"/>
                        <a14:foregroundMark x1="64348" y1="88038" x2="67174" y2="80144"/>
                        <a14:foregroundMark x1="65435" y1="7656" x2="74783" y2="31100"/>
                        <a14:foregroundMark x1="74783" y1="31100" x2="82391" y2="27512"/>
                        <a14:foregroundMark x1="85217" y1="16029" x2="88913" y2="14833"/>
                        <a14:foregroundMark x1="81087" y1="7177" x2="88261" y2="17943"/>
                        <a14:foregroundMark x1="65435" y1="5981" x2="81739" y2="8373"/>
                        <a14:foregroundMark x1="81739" y1="8373" x2="84783" y2="7177"/>
                        <a14:foregroundMark x1="92391" y1="13636" x2="89783" y2="20574"/>
                        <a14:foregroundMark x1="45870" y1="11722" x2="63478" y2="33254"/>
                        <a14:foregroundMark x1="84130" y1="63636" x2="79348" y2="40431"/>
                        <a14:foregroundMark x1="64348" y1="40191" x2="81304" y2="52153"/>
                        <a14:foregroundMark x1="79348" y1="39234" x2="84783" y2="38517"/>
                        <a14:foregroundMark x1="86304" y1="33732" x2="86522" y2="51196"/>
                        <a14:foregroundMark x1="86522" y1="59809" x2="84565" y2="80144"/>
                        <a14:foregroundMark x1="86522" y1="78469" x2="66087" y2="90191"/>
                        <a14:foregroundMark x1="66087" y1="90191" x2="63261" y2="89952"/>
                        <a14:foregroundMark x1="59348" y1="80144" x2="10870" y2="73923"/>
                        <a14:foregroundMark x1="10870" y1="73923" x2="20652" y2="90431"/>
                        <a14:foregroundMark x1="20652" y1="90431" x2="31522" y2="90670"/>
                        <a14:foregroundMark x1="65000" y1="70574" x2="31304" y2="68660"/>
                        <a14:foregroundMark x1="35217" y1="72010" x2="62174" y2="77751"/>
                        <a14:foregroundMark x1="63696" y1="80144" x2="63696" y2="77751"/>
                        <a14:foregroundMark x1="40870" y1="92105" x2="19130" y2="87560"/>
                        <a14:foregroundMark x1="26957" y1="88038" x2="43043" y2="91148"/>
                        <a14:foregroundMark x1="51957" y1="92105" x2="36087" y2="90670"/>
                        <a14:foregroundMark x1="5435" y1="70574" x2="5217" y2="89474"/>
                        <a14:foregroundMark x1="5217" y1="89474" x2="11304" y2="91627"/>
                        <a14:foregroundMark x1="5217" y1="73206" x2="6304" y2="92584"/>
                        <a14:foregroundMark x1="6304" y1="92584" x2="8913" y2="93062"/>
                        <a14:foregroundMark x1="1522" y1="78230" x2="3043" y2="90909"/>
                        <a14:foregroundMark x1="3043" y1="75359" x2="3043" y2="75359"/>
                        <a14:foregroundMark x1="12609" y1="29426" x2="4565" y2="59569"/>
                        <a14:foregroundMark x1="5652" y1="24641" x2="3478" y2="44258"/>
                        <a14:foregroundMark x1="3478" y1="44258" x2="4348" y2="49043"/>
                        <a14:foregroundMark x1="10435" y1="12440" x2="28913" y2="10766"/>
                        <a14:foregroundMark x1="28913" y1="10766" x2="30652" y2="10766"/>
                        <a14:foregroundMark x1="36739" y1="11005" x2="52174" y2="12679"/>
                        <a14:foregroundMark x1="34348" y1="10287" x2="16522" y2="9091"/>
                        <a14:foregroundMark x1="16522" y1="9091" x2="6739" y2="26794"/>
                        <a14:foregroundMark x1="6522" y1="13636" x2="51522" y2="7416"/>
                        <a14:foregroundMark x1="51522" y1="7416" x2="56739" y2="8134"/>
                        <a14:foregroundMark x1="61522" y1="5263" x2="60217" y2="19856"/>
                        <a14:foregroundMark x1="89565" y1="37560" x2="88696" y2="77990"/>
                        <a14:foregroundMark x1="87609" y1="84211" x2="79348" y2="96651"/>
                        <a14:foregroundMark x1="75870" y1="90909" x2="68043" y2="95933"/>
                        <a14:foregroundMark x1="35000" y1="93541" x2="58043" y2="91627"/>
                        <a14:foregroundMark x1="58043" y1="91627" x2="60652" y2="925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7383" y="3625653"/>
            <a:ext cx="3021091" cy="2955767"/>
          </a:xfrm>
          <a:prstGeom prst="rect">
            <a:avLst/>
          </a:prstGeom>
        </p:spPr>
      </p:pic>
      <p:sp>
        <p:nvSpPr>
          <p:cNvPr id="38" name="Arrow: Right 37"/>
          <p:cNvSpPr/>
          <p:nvPr/>
        </p:nvSpPr>
        <p:spPr>
          <a:xfrm>
            <a:off x="6295720" y="4872113"/>
            <a:ext cx="1314433" cy="462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AFAFA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39" name="Picture 38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33" b="91438" l="9845" r="89767">
                        <a14:foregroundMark x1="38212" y1="9418" x2="49223" y2="8904"/>
                        <a14:foregroundMark x1="49223" y1="8904" x2="49352" y2="8904"/>
                        <a14:foregroundMark x1="58549" y1="47432" x2="64637" y2="46747"/>
                        <a14:foregroundMark x1="61140" y1="42123" x2="57902" y2="50342"/>
                        <a14:foregroundMark x1="68135" y1="62329" x2="76425" y2="57363"/>
                        <a14:foregroundMark x1="72021" y1="49144" x2="65415" y2="59418"/>
                        <a14:foregroundMark x1="67487" y1="57021" x2="67487" y2="64212"/>
                        <a14:foregroundMark x1="70725" y1="60274" x2="70984" y2="52397"/>
                        <a14:foregroundMark x1="77720" y1="50856" x2="81736" y2="56849"/>
                        <a14:foregroundMark x1="79145" y1="60103" x2="78886" y2="48116"/>
                        <a14:foregroundMark x1="80440" y1="55651" x2="81736" y2="56849"/>
                        <a14:foregroundMark x1="63860" y1="63014" x2="75777" y2="61130"/>
                        <a14:foregroundMark x1="58161" y1="48801" x2="62565" y2="50000"/>
                        <a14:foregroundMark x1="65415" y1="41267" x2="62694" y2="44178"/>
                        <a14:foregroundMark x1="57642" y1="52055" x2="60492" y2="49486"/>
                        <a14:foregroundMark x1="61140" y1="40925" x2="60881" y2="43664"/>
                        <a14:foregroundMark x1="64119" y1="42979" x2="67098" y2="47089"/>
                        <a14:foregroundMark x1="32124" y1="91438" x2="36010" y2="91267"/>
                        <a14:foregroundMark x1="42617" y1="89384" x2="44301" y2="90925"/>
                        <a14:foregroundMark x1="26166" y1="35788" x2="26166" y2="45377"/>
                        <a14:foregroundMark x1="27073" y1="16267" x2="31218" y2="128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0790" y="3719128"/>
            <a:ext cx="3430381" cy="2467800"/>
          </a:xfrm>
          <a:prstGeom prst="rect">
            <a:avLst/>
          </a:prstGeom>
        </p:spPr>
      </p:pic>
      <p:pic>
        <p:nvPicPr>
          <p:cNvPr id="40" name="Picture 39"/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45" b="96061" l="9833" r="89749">
                        <a14:foregroundMark x1="69665" y1="14004" x2="76778" y2="17505"/>
                        <a14:foregroundMark x1="68619" y1="7659" x2="77615" y2="8534"/>
                        <a14:foregroundMark x1="65900" y1="4376" x2="77615" y2="3282"/>
                        <a14:foregroundMark x1="72176" y1="20350" x2="74477" y2="44858"/>
                        <a14:foregroundMark x1="32218" y1="91685" x2="50000" y2="92341"/>
                        <a14:foregroundMark x1="50000" y1="92341" x2="51883" y2="91685"/>
                        <a14:foregroundMark x1="33054" y1="96061" x2="46444" y2="95405"/>
                        <a14:foregroundMark x1="66318" y1="6346" x2="73013" y2="16630"/>
                        <a14:foregroundMark x1="81172" y1="5033" x2="79289" y2="16630"/>
                        <a14:foregroundMark x1="73849" y1="13348" x2="76151" y2="11816"/>
                        <a14:foregroundMark x1="62343" y1="5908" x2="62971" y2="181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4459" y="631543"/>
            <a:ext cx="2884296" cy="2592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2256;p39"/>
          <p:cNvSpPr txBox="1">
            <a:spLocks noGrp="1"/>
          </p:cNvSpPr>
          <p:nvPr>
            <p:ph type="subTitle" idx="1"/>
          </p:nvPr>
        </p:nvSpPr>
        <p:spPr>
          <a:xfrm>
            <a:off x="-1082552" y="2080815"/>
            <a:ext cx="10512043" cy="50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270" name="Google Shape;2270;p39"/>
          <p:cNvSpPr/>
          <p:nvPr/>
        </p:nvSpPr>
        <p:spPr>
          <a:xfrm>
            <a:off x="9152931" y="96036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1" name="Google Shape;2271;p39"/>
          <p:cNvSpPr/>
          <p:nvPr/>
        </p:nvSpPr>
        <p:spPr>
          <a:xfrm>
            <a:off x="9873455" y="12848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2" name="Google Shape;2272;p39"/>
          <p:cNvSpPr/>
          <p:nvPr/>
        </p:nvSpPr>
        <p:spPr>
          <a:xfrm>
            <a:off x="10725055" y="52835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3" name="Google Shape;2273;p39"/>
          <p:cNvSpPr/>
          <p:nvPr/>
        </p:nvSpPr>
        <p:spPr>
          <a:xfrm>
            <a:off x="11" y="-9"/>
            <a:ext cx="1587784" cy="444400"/>
          </a:xfrm>
          <a:custGeom>
            <a:avLst/>
            <a:gdLst/>
            <a:ahLst/>
            <a:cxnLst/>
            <a:rect l="l" t="t" r="r" b="b"/>
            <a:pathLst>
              <a:path w="13056" h="3654" extrusionOk="0">
                <a:moveTo>
                  <a:pt x="12825" y="0"/>
                </a:moveTo>
                <a:cubicBezTo>
                  <a:pt x="12738" y="0"/>
                  <a:pt x="12656" y="56"/>
                  <a:pt x="12627" y="144"/>
                </a:cubicBezTo>
                <a:cubicBezTo>
                  <a:pt x="12627" y="146"/>
                  <a:pt x="12522" y="458"/>
                  <a:pt x="12244" y="880"/>
                </a:cubicBezTo>
                <a:cubicBezTo>
                  <a:pt x="12180" y="974"/>
                  <a:pt x="12207" y="1103"/>
                  <a:pt x="12301" y="1165"/>
                </a:cubicBezTo>
                <a:cubicBezTo>
                  <a:pt x="12336" y="1190"/>
                  <a:pt x="12377" y="1201"/>
                  <a:pt x="12416" y="1201"/>
                </a:cubicBezTo>
                <a:cubicBezTo>
                  <a:pt x="12483" y="1201"/>
                  <a:pt x="12549" y="1169"/>
                  <a:pt x="12588" y="1108"/>
                </a:cubicBezTo>
                <a:cubicBezTo>
                  <a:pt x="12902" y="635"/>
                  <a:pt x="13017" y="284"/>
                  <a:pt x="13020" y="270"/>
                </a:cubicBezTo>
                <a:cubicBezTo>
                  <a:pt x="13056" y="162"/>
                  <a:pt x="12996" y="45"/>
                  <a:pt x="12888" y="10"/>
                </a:cubicBezTo>
                <a:cubicBezTo>
                  <a:pt x="12867" y="3"/>
                  <a:pt x="12846" y="0"/>
                  <a:pt x="12825" y="0"/>
                </a:cubicBezTo>
                <a:close/>
                <a:moveTo>
                  <a:pt x="238" y="806"/>
                </a:moveTo>
                <a:cubicBezTo>
                  <a:pt x="169" y="806"/>
                  <a:pt x="102" y="840"/>
                  <a:pt x="63" y="903"/>
                </a:cubicBezTo>
                <a:cubicBezTo>
                  <a:pt x="1" y="999"/>
                  <a:pt x="29" y="1126"/>
                  <a:pt x="127" y="1188"/>
                </a:cubicBezTo>
                <a:cubicBezTo>
                  <a:pt x="128" y="1188"/>
                  <a:pt x="180" y="1222"/>
                  <a:pt x="276" y="1279"/>
                </a:cubicBezTo>
                <a:cubicBezTo>
                  <a:pt x="309" y="1298"/>
                  <a:pt x="345" y="1309"/>
                  <a:pt x="382" y="1309"/>
                </a:cubicBezTo>
                <a:cubicBezTo>
                  <a:pt x="451" y="1309"/>
                  <a:pt x="520" y="1273"/>
                  <a:pt x="559" y="1208"/>
                </a:cubicBezTo>
                <a:cubicBezTo>
                  <a:pt x="618" y="1110"/>
                  <a:pt x="586" y="983"/>
                  <a:pt x="488" y="924"/>
                </a:cubicBezTo>
                <a:cubicBezTo>
                  <a:pt x="398" y="869"/>
                  <a:pt x="348" y="839"/>
                  <a:pt x="348" y="837"/>
                </a:cubicBezTo>
                <a:cubicBezTo>
                  <a:pt x="314" y="816"/>
                  <a:pt x="275" y="806"/>
                  <a:pt x="238" y="806"/>
                </a:cubicBezTo>
                <a:close/>
                <a:moveTo>
                  <a:pt x="1155" y="1332"/>
                </a:moveTo>
                <a:cubicBezTo>
                  <a:pt x="1082" y="1332"/>
                  <a:pt x="1010" y="1372"/>
                  <a:pt x="972" y="1442"/>
                </a:cubicBezTo>
                <a:cubicBezTo>
                  <a:pt x="919" y="1541"/>
                  <a:pt x="956" y="1667"/>
                  <a:pt x="1057" y="1720"/>
                </a:cubicBezTo>
                <a:cubicBezTo>
                  <a:pt x="1319" y="1860"/>
                  <a:pt x="1587" y="1998"/>
                  <a:pt x="1856" y="2127"/>
                </a:cubicBezTo>
                <a:cubicBezTo>
                  <a:pt x="1885" y="2142"/>
                  <a:pt x="1916" y="2147"/>
                  <a:pt x="1947" y="2147"/>
                </a:cubicBezTo>
                <a:cubicBezTo>
                  <a:pt x="2023" y="2147"/>
                  <a:pt x="2097" y="2104"/>
                  <a:pt x="2133" y="2030"/>
                </a:cubicBezTo>
                <a:cubicBezTo>
                  <a:pt x="2182" y="1927"/>
                  <a:pt x="2138" y="1805"/>
                  <a:pt x="2035" y="1755"/>
                </a:cubicBezTo>
                <a:cubicBezTo>
                  <a:pt x="1773" y="1628"/>
                  <a:pt x="1509" y="1493"/>
                  <a:pt x="1252" y="1357"/>
                </a:cubicBezTo>
                <a:cubicBezTo>
                  <a:pt x="1221" y="1340"/>
                  <a:pt x="1188" y="1332"/>
                  <a:pt x="1155" y="1332"/>
                </a:cubicBezTo>
                <a:close/>
                <a:moveTo>
                  <a:pt x="11860" y="1477"/>
                </a:moveTo>
                <a:cubicBezTo>
                  <a:pt x="11806" y="1477"/>
                  <a:pt x="11752" y="1497"/>
                  <a:pt x="11713" y="1539"/>
                </a:cubicBezTo>
                <a:cubicBezTo>
                  <a:pt x="11518" y="1741"/>
                  <a:pt x="11303" y="1931"/>
                  <a:pt x="11073" y="2099"/>
                </a:cubicBezTo>
                <a:cubicBezTo>
                  <a:pt x="10981" y="2168"/>
                  <a:pt x="10961" y="2298"/>
                  <a:pt x="11029" y="2390"/>
                </a:cubicBezTo>
                <a:cubicBezTo>
                  <a:pt x="11069" y="2445"/>
                  <a:pt x="11131" y="2473"/>
                  <a:pt x="11195" y="2473"/>
                </a:cubicBezTo>
                <a:cubicBezTo>
                  <a:pt x="11238" y="2473"/>
                  <a:pt x="11280" y="2461"/>
                  <a:pt x="11317" y="2432"/>
                </a:cubicBezTo>
                <a:cubicBezTo>
                  <a:pt x="11567" y="2250"/>
                  <a:pt x="11799" y="2046"/>
                  <a:pt x="12010" y="1826"/>
                </a:cubicBezTo>
                <a:cubicBezTo>
                  <a:pt x="12088" y="1745"/>
                  <a:pt x="12087" y="1614"/>
                  <a:pt x="12005" y="1534"/>
                </a:cubicBezTo>
                <a:cubicBezTo>
                  <a:pt x="11964" y="1496"/>
                  <a:pt x="11912" y="1477"/>
                  <a:pt x="11860" y="1477"/>
                </a:cubicBezTo>
                <a:close/>
                <a:moveTo>
                  <a:pt x="2752" y="2103"/>
                </a:moveTo>
                <a:cubicBezTo>
                  <a:pt x="2672" y="2103"/>
                  <a:pt x="2596" y="2150"/>
                  <a:pt x="2563" y="2228"/>
                </a:cubicBezTo>
                <a:cubicBezTo>
                  <a:pt x="2517" y="2333"/>
                  <a:pt x="2567" y="2453"/>
                  <a:pt x="2671" y="2500"/>
                </a:cubicBezTo>
                <a:cubicBezTo>
                  <a:pt x="2950" y="2620"/>
                  <a:pt x="3230" y="2732"/>
                  <a:pt x="3503" y="2834"/>
                </a:cubicBezTo>
                <a:cubicBezTo>
                  <a:pt x="3527" y="2843"/>
                  <a:pt x="3550" y="2849"/>
                  <a:pt x="3575" y="2849"/>
                </a:cubicBezTo>
                <a:cubicBezTo>
                  <a:pt x="3658" y="2849"/>
                  <a:pt x="3738" y="2797"/>
                  <a:pt x="3768" y="2714"/>
                </a:cubicBezTo>
                <a:cubicBezTo>
                  <a:pt x="3809" y="2608"/>
                  <a:pt x="3754" y="2489"/>
                  <a:pt x="3648" y="2448"/>
                </a:cubicBezTo>
                <a:cubicBezTo>
                  <a:pt x="3382" y="2347"/>
                  <a:pt x="3107" y="2237"/>
                  <a:pt x="2834" y="2120"/>
                </a:cubicBezTo>
                <a:cubicBezTo>
                  <a:pt x="2807" y="2108"/>
                  <a:pt x="2779" y="2103"/>
                  <a:pt x="2752" y="2103"/>
                </a:cubicBezTo>
                <a:close/>
                <a:moveTo>
                  <a:pt x="10443" y="2526"/>
                </a:moveTo>
                <a:cubicBezTo>
                  <a:pt x="10411" y="2526"/>
                  <a:pt x="10378" y="2533"/>
                  <a:pt x="10348" y="2549"/>
                </a:cubicBezTo>
                <a:cubicBezTo>
                  <a:pt x="10100" y="2677"/>
                  <a:pt x="9836" y="2790"/>
                  <a:pt x="9563" y="2886"/>
                </a:cubicBezTo>
                <a:cubicBezTo>
                  <a:pt x="9455" y="2923"/>
                  <a:pt x="9398" y="3042"/>
                  <a:pt x="9435" y="3150"/>
                </a:cubicBezTo>
                <a:cubicBezTo>
                  <a:pt x="9464" y="3235"/>
                  <a:pt x="9545" y="3288"/>
                  <a:pt x="9630" y="3288"/>
                </a:cubicBezTo>
                <a:cubicBezTo>
                  <a:pt x="9653" y="3288"/>
                  <a:pt x="9676" y="3285"/>
                  <a:pt x="9698" y="3276"/>
                </a:cubicBezTo>
                <a:cubicBezTo>
                  <a:pt x="9990" y="3175"/>
                  <a:pt x="10274" y="3054"/>
                  <a:pt x="10538" y="2916"/>
                </a:cubicBezTo>
                <a:cubicBezTo>
                  <a:pt x="10640" y="2865"/>
                  <a:pt x="10679" y="2739"/>
                  <a:pt x="10626" y="2638"/>
                </a:cubicBezTo>
                <a:cubicBezTo>
                  <a:pt x="10590" y="2567"/>
                  <a:pt x="10518" y="2526"/>
                  <a:pt x="10443" y="2526"/>
                </a:cubicBezTo>
                <a:close/>
                <a:moveTo>
                  <a:pt x="4414" y="2724"/>
                </a:moveTo>
                <a:cubicBezTo>
                  <a:pt x="4326" y="2724"/>
                  <a:pt x="4244" y="2781"/>
                  <a:pt x="4217" y="2870"/>
                </a:cubicBezTo>
                <a:cubicBezTo>
                  <a:pt x="4181" y="2978"/>
                  <a:pt x="4243" y="3095"/>
                  <a:pt x="4351" y="3129"/>
                </a:cubicBezTo>
                <a:cubicBezTo>
                  <a:pt x="4646" y="3221"/>
                  <a:pt x="4936" y="3302"/>
                  <a:pt x="5218" y="3371"/>
                </a:cubicBezTo>
                <a:cubicBezTo>
                  <a:pt x="5234" y="3375"/>
                  <a:pt x="5252" y="3377"/>
                  <a:pt x="5268" y="3377"/>
                </a:cubicBezTo>
                <a:cubicBezTo>
                  <a:pt x="5360" y="3377"/>
                  <a:pt x="5445" y="3315"/>
                  <a:pt x="5468" y="3219"/>
                </a:cubicBezTo>
                <a:cubicBezTo>
                  <a:pt x="5494" y="3109"/>
                  <a:pt x="5427" y="2998"/>
                  <a:pt x="5315" y="2969"/>
                </a:cubicBezTo>
                <a:cubicBezTo>
                  <a:pt x="5044" y="2904"/>
                  <a:pt x="4761" y="2824"/>
                  <a:pt x="4475" y="2733"/>
                </a:cubicBezTo>
                <a:cubicBezTo>
                  <a:pt x="4455" y="2727"/>
                  <a:pt x="4435" y="2724"/>
                  <a:pt x="4414" y="2724"/>
                </a:cubicBezTo>
                <a:close/>
                <a:moveTo>
                  <a:pt x="8778" y="3111"/>
                </a:moveTo>
                <a:cubicBezTo>
                  <a:pt x="8764" y="3111"/>
                  <a:pt x="8749" y="3113"/>
                  <a:pt x="8734" y="3116"/>
                </a:cubicBezTo>
                <a:cubicBezTo>
                  <a:pt x="8633" y="3138"/>
                  <a:pt x="8530" y="3157"/>
                  <a:pt x="8425" y="3175"/>
                </a:cubicBezTo>
                <a:cubicBezTo>
                  <a:pt x="8253" y="3205"/>
                  <a:pt x="8071" y="3226"/>
                  <a:pt x="7887" y="3239"/>
                </a:cubicBezTo>
                <a:cubicBezTo>
                  <a:pt x="7773" y="3247"/>
                  <a:pt x="7688" y="3345"/>
                  <a:pt x="7695" y="3460"/>
                </a:cubicBezTo>
                <a:cubicBezTo>
                  <a:pt x="7702" y="3568"/>
                  <a:pt x="7795" y="3651"/>
                  <a:pt x="7901" y="3651"/>
                </a:cubicBezTo>
                <a:lnTo>
                  <a:pt x="7915" y="3651"/>
                </a:lnTo>
                <a:cubicBezTo>
                  <a:pt x="8113" y="3637"/>
                  <a:pt x="8308" y="3614"/>
                  <a:pt x="8494" y="3582"/>
                </a:cubicBezTo>
                <a:cubicBezTo>
                  <a:pt x="8604" y="3565"/>
                  <a:pt x="8714" y="3543"/>
                  <a:pt x="8821" y="3520"/>
                </a:cubicBezTo>
                <a:cubicBezTo>
                  <a:pt x="8932" y="3497"/>
                  <a:pt x="9003" y="3387"/>
                  <a:pt x="8980" y="3276"/>
                </a:cubicBezTo>
                <a:cubicBezTo>
                  <a:pt x="8959" y="3179"/>
                  <a:pt x="8874" y="3111"/>
                  <a:pt x="8778" y="3111"/>
                </a:cubicBezTo>
                <a:close/>
                <a:moveTo>
                  <a:pt x="6135" y="3142"/>
                </a:moveTo>
                <a:cubicBezTo>
                  <a:pt x="6035" y="3142"/>
                  <a:pt x="5948" y="3215"/>
                  <a:pt x="5932" y="3315"/>
                </a:cubicBezTo>
                <a:cubicBezTo>
                  <a:pt x="5914" y="3428"/>
                  <a:pt x="5991" y="3534"/>
                  <a:pt x="6104" y="3552"/>
                </a:cubicBezTo>
                <a:cubicBezTo>
                  <a:pt x="6412" y="3602"/>
                  <a:pt x="6715" y="3635"/>
                  <a:pt x="7004" y="3653"/>
                </a:cubicBezTo>
                <a:lnTo>
                  <a:pt x="7017" y="3653"/>
                </a:lnTo>
                <a:cubicBezTo>
                  <a:pt x="7125" y="3653"/>
                  <a:pt x="7215" y="3570"/>
                  <a:pt x="7222" y="3460"/>
                </a:cubicBezTo>
                <a:cubicBezTo>
                  <a:pt x="7229" y="3345"/>
                  <a:pt x="7142" y="3247"/>
                  <a:pt x="7029" y="3240"/>
                </a:cubicBezTo>
                <a:cubicBezTo>
                  <a:pt x="6753" y="3224"/>
                  <a:pt x="6464" y="3192"/>
                  <a:pt x="6170" y="3145"/>
                </a:cubicBezTo>
                <a:cubicBezTo>
                  <a:pt x="6158" y="3143"/>
                  <a:pt x="6146" y="3142"/>
                  <a:pt x="6135" y="314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570" y1="34940" x2="25316" y2="53012"/>
                        <a14:foregroundMark x1="22025" y1="24699" x2="23291" y2="36747"/>
                        <a14:foregroundMark x1="37722" y1="41566" x2="37722" y2="41566"/>
                        <a14:foregroundMark x1="23038" y1="17470" x2="21772" y2="15663"/>
                        <a14:foregroundMark x1="21772" y1="15663" x2="21772" y2="15663"/>
                        <a14:foregroundMark x1="21772" y1="15663" x2="21772" y2="15663"/>
                        <a14:foregroundMark x1="25823" y1="15663" x2="27848" y2="2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475" y="485184"/>
            <a:ext cx="3896080" cy="1846592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44" b="93333" l="9353" r="89448">
                        <a14:foregroundMark x1="41487" y1="8333" x2="54916" y2="10278"/>
                        <a14:foregroundMark x1="59472" y1="6944" x2="36691" y2="7222"/>
                        <a14:foregroundMark x1="36691" y1="7222" x2="23741" y2="20833"/>
                        <a14:foregroundMark x1="64029" y1="93333" x2="39808" y2="92778"/>
                        <a14:foregroundMark x1="46043" y1="73889" x2="54436" y2="76111"/>
                        <a14:foregroundMark x1="63070" y1="72500" x2="49161" y2="70278"/>
                        <a14:foregroundMark x1="77218" y1="67222" x2="86571" y2="63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5862" y="1533921"/>
            <a:ext cx="5476525" cy="4709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6" name="Google Shape;2146;p36"/>
          <p:cNvGrpSpPr/>
          <p:nvPr/>
        </p:nvGrpSpPr>
        <p:grpSpPr>
          <a:xfrm rot="-447293">
            <a:off x="10857186" y="525367"/>
            <a:ext cx="1171335" cy="2440348"/>
            <a:chOff x="503795" y="323625"/>
            <a:chExt cx="502785" cy="1047439"/>
          </a:xfrm>
        </p:grpSpPr>
        <p:sp>
          <p:nvSpPr>
            <p:cNvPr id="2147" name="Google Shape;2147;p36"/>
            <p:cNvSpPr/>
            <p:nvPr/>
          </p:nvSpPr>
          <p:spPr>
            <a:xfrm>
              <a:off x="674039" y="389120"/>
              <a:ext cx="173925" cy="283742"/>
            </a:xfrm>
            <a:custGeom>
              <a:avLst/>
              <a:gdLst/>
              <a:ahLst/>
              <a:cxnLst/>
              <a:rect l="l" t="t" r="r" b="b"/>
              <a:pathLst>
                <a:path w="3261" h="5320" extrusionOk="0">
                  <a:moveTo>
                    <a:pt x="610" y="1"/>
                  </a:moveTo>
                  <a:cubicBezTo>
                    <a:pt x="438" y="1"/>
                    <a:pt x="238" y="35"/>
                    <a:pt x="0" y="105"/>
                  </a:cubicBezTo>
                  <a:lnTo>
                    <a:pt x="220" y="665"/>
                  </a:lnTo>
                  <a:cubicBezTo>
                    <a:pt x="279" y="654"/>
                    <a:pt x="343" y="647"/>
                    <a:pt x="411" y="647"/>
                  </a:cubicBezTo>
                  <a:cubicBezTo>
                    <a:pt x="687" y="647"/>
                    <a:pt x="1017" y="768"/>
                    <a:pt x="1211" y="1262"/>
                  </a:cubicBezTo>
                  <a:lnTo>
                    <a:pt x="2513" y="4590"/>
                  </a:lnTo>
                  <a:cubicBezTo>
                    <a:pt x="2727" y="5136"/>
                    <a:pt x="2906" y="5320"/>
                    <a:pt x="3030" y="5320"/>
                  </a:cubicBezTo>
                  <a:cubicBezTo>
                    <a:pt x="3196" y="5320"/>
                    <a:pt x="3260" y="4986"/>
                    <a:pt x="3169" y="4753"/>
                  </a:cubicBezTo>
                  <a:lnTo>
                    <a:pt x="1774" y="1189"/>
                  </a:lnTo>
                  <a:cubicBezTo>
                    <a:pt x="1470" y="411"/>
                    <a:pt x="1207" y="1"/>
                    <a:pt x="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8" name="Google Shape;2148;p36"/>
            <p:cNvSpPr/>
            <p:nvPr/>
          </p:nvSpPr>
          <p:spPr>
            <a:xfrm>
              <a:off x="515529" y="323625"/>
              <a:ext cx="92803" cy="61655"/>
            </a:xfrm>
            <a:custGeom>
              <a:avLst/>
              <a:gdLst/>
              <a:ahLst/>
              <a:cxnLst/>
              <a:rect l="l" t="t" r="r" b="b"/>
              <a:pathLst>
                <a:path w="1740" h="1156" extrusionOk="0">
                  <a:moveTo>
                    <a:pt x="1159" y="1"/>
                  </a:moveTo>
                  <a:cubicBezTo>
                    <a:pt x="996" y="1"/>
                    <a:pt x="799" y="65"/>
                    <a:pt x="550" y="188"/>
                  </a:cubicBezTo>
                  <a:cubicBezTo>
                    <a:pt x="1" y="459"/>
                    <a:pt x="48" y="741"/>
                    <a:pt x="206" y="1156"/>
                  </a:cubicBezTo>
                  <a:cubicBezTo>
                    <a:pt x="396" y="993"/>
                    <a:pt x="686" y="835"/>
                    <a:pt x="1112" y="663"/>
                  </a:cubicBezTo>
                  <a:cubicBezTo>
                    <a:pt x="1330" y="574"/>
                    <a:pt x="1541" y="516"/>
                    <a:pt x="1739" y="498"/>
                  </a:cubicBezTo>
                  <a:cubicBezTo>
                    <a:pt x="1586" y="158"/>
                    <a:pt x="1414" y="1"/>
                    <a:pt x="1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9" name="Google Shape;2149;p36"/>
            <p:cNvSpPr/>
            <p:nvPr/>
          </p:nvSpPr>
          <p:spPr>
            <a:xfrm>
              <a:off x="907004" y="1293995"/>
              <a:ext cx="99576" cy="77069"/>
            </a:xfrm>
            <a:custGeom>
              <a:avLst/>
              <a:gdLst/>
              <a:ahLst/>
              <a:cxnLst/>
              <a:rect l="l" t="t" r="r" b="b"/>
              <a:pathLst>
                <a:path w="1867" h="1445" extrusionOk="0">
                  <a:moveTo>
                    <a:pt x="1560" y="0"/>
                  </a:moveTo>
                  <a:cubicBezTo>
                    <a:pt x="1461" y="264"/>
                    <a:pt x="1218" y="465"/>
                    <a:pt x="779" y="636"/>
                  </a:cubicBezTo>
                  <a:cubicBezTo>
                    <a:pt x="582" y="713"/>
                    <a:pt x="415" y="754"/>
                    <a:pt x="269" y="754"/>
                  </a:cubicBezTo>
                  <a:cubicBezTo>
                    <a:pt x="172" y="754"/>
                    <a:pt x="83" y="736"/>
                    <a:pt x="1" y="698"/>
                  </a:cubicBezTo>
                  <a:lnTo>
                    <a:pt x="1" y="698"/>
                  </a:lnTo>
                  <a:cubicBezTo>
                    <a:pt x="24" y="764"/>
                    <a:pt x="63" y="847"/>
                    <a:pt x="128" y="948"/>
                  </a:cubicBezTo>
                  <a:cubicBezTo>
                    <a:pt x="281" y="1288"/>
                    <a:pt x="453" y="1445"/>
                    <a:pt x="708" y="1445"/>
                  </a:cubicBezTo>
                  <a:cubicBezTo>
                    <a:pt x="871" y="1445"/>
                    <a:pt x="1069" y="1380"/>
                    <a:pt x="1317" y="1258"/>
                  </a:cubicBezTo>
                  <a:cubicBezTo>
                    <a:pt x="1867" y="987"/>
                    <a:pt x="1819" y="704"/>
                    <a:pt x="1661" y="289"/>
                  </a:cubicBezTo>
                  <a:cubicBezTo>
                    <a:pt x="1647" y="224"/>
                    <a:pt x="1606" y="112"/>
                    <a:pt x="1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0" name="Google Shape;2150;p36"/>
            <p:cNvSpPr/>
            <p:nvPr/>
          </p:nvSpPr>
          <p:spPr>
            <a:xfrm>
              <a:off x="507422" y="350452"/>
              <a:ext cx="283689" cy="403639"/>
            </a:xfrm>
            <a:custGeom>
              <a:avLst/>
              <a:gdLst/>
              <a:ahLst/>
              <a:cxnLst/>
              <a:rect l="l" t="t" r="r" b="b"/>
              <a:pathLst>
                <a:path w="5319" h="7568" extrusionOk="0">
                  <a:moveTo>
                    <a:pt x="2026" y="1"/>
                  </a:moveTo>
                  <a:cubicBezTo>
                    <a:pt x="1433" y="1"/>
                    <a:pt x="762" y="340"/>
                    <a:pt x="358" y="653"/>
                  </a:cubicBezTo>
                  <a:cubicBezTo>
                    <a:pt x="16" y="945"/>
                    <a:pt x="0" y="1255"/>
                    <a:pt x="117" y="1700"/>
                  </a:cubicBezTo>
                  <a:cubicBezTo>
                    <a:pt x="138" y="1788"/>
                    <a:pt x="167" y="1882"/>
                    <a:pt x="200" y="1983"/>
                  </a:cubicBezTo>
                  <a:cubicBezTo>
                    <a:pt x="211" y="2017"/>
                    <a:pt x="222" y="2052"/>
                    <a:pt x="234" y="2090"/>
                  </a:cubicBezTo>
                  <a:cubicBezTo>
                    <a:pt x="353" y="2359"/>
                    <a:pt x="488" y="2715"/>
                    <a:pt x="635" y="3116"/>
                  </a:cubicBezTo>
                  <a:cubicBezTo>
                    <a:pt x="686" y="3254"/>
                    <a:pt x="736" y="3398"/>
                    <a:pt x="792" y="3543"/>
                  </a:cubicBezTo>
                  <a:cubicBezTo>
                    <a:pt x="1888" y="6341"/>
                    <a:pt x="2222" y="7434"/>
                    <a:pt x="3038" y="7551"/>
                  </a:cubicBezTo>
                  <a:cubicBezTo>
                    <a:pt x="3069" y="7562"/>
                    <a:pt x="3112" y="7568"/>
                    <a:pt x="3162" y="7568"/>
                  </a:cubicBezTo>
                  <a:cubicBezTo>
                    <a:pt x="3621" y="7568"/>
                    <a:pt x="4774" y="7143"/>
                    <a:pt x="5010" y="6812"/>
                  </a:cubicBezTo>
                  <a:cubicBezTo>
                    <a:pt x="5318" y="6437"/>
                    <a:pt x="5127" y="5944"/>
                    <a:pt x="4767" y="5028"/>
                  </a:cubicBezTo>
                  <a:lnTo>
                    <a:pt x="3121" y="823"/>
                  </a:lnTo>
                  <a:cubicBezTo>
                    <a:pt x="3091" y="727"/>
                    <a:pt x="3054" y="642"/>
                    <a:pt x="3011" y="566"/>
                  </a:cubicBezTo>
                  <a:cubicBezTo>
                    <a:pt x="2786" y="152"/>
                    <a:pt x="2423" y="1"/>
                    <a:pt x="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1" name="Google Shape;2151;p36"/>
            <p:cNvSpPr/>
            <p:nvPr/>
          </p:nvSpPr>
          <p:spPr>
            <a:xfrm>
              <a:off x="518089" y="396373"/>
              <a:ext cx="188806" cy="143044"/>
            </a:xfrm>
            <a:custGeom>
              <a:avLst/>
              <a:gdLst/>
              <a:ahLst/>
              <a:cxnLst/>
              <a:rect l="l" t="t" r="r" b="b"/>
              <a:pathLst>
                <a:path w="3540" h="2682" extrusionOk="0">
                  <a:moveTo>
                    <a:pt x="2937" y="1"/>
                  </a:moveTo>
                  <a:cubicBezTo>
                    <a:pt x="1923" y="288"/>
                    <a:pt x="927" y="628"/>
                    <a:pt x="0" y="1122"/>
                  </a:cubicBezTo>
                  <a:cubicBezTo>
                    <a:pt x="11" y="1156"/>
                    <a:pt x="22" y="1191"/>
                    <a:pt x="34" y="1229"/>
                  </a:cubicBezTo>
                  <a:cubicBezTo>
                    <a:pt x="153" y="1498"/>
                    <a:pt x="288" y="1854"/>
                    <a:pt x="435" y="2255"/>
                  </a:cubicBezTo>
                  <a:cubicBezTo>
                    <a:pt x="486" y="2393"/>
                    <a:pt x="537" y="2537"/>
                    <a:pt x="592" y="2682"/>
                  </a:cubicBezTo>
                  <a:cubicBezTo>
                    <a:pt x="1507" y="2156"/>
                    <a:pt x="2519" y="1821"/>
                    <a:pt x="3539" y="1539"/>
                  </a:cubicBezTo>
                  <a:lnTo>
                    <a:pt x="29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2" name="Google Shape;2152;p36"/>
            <p:cNvSpPr/>
            <p:nvPr/>
          </p:nvSpPr>
          <p:spPr>
            <a:xfrm>
              <a:off x="669399" y="713768"/>
              <a:ext cx="332384" cy="620446"/>
            </a:xfrm>
            <a:custGeom>
              <a:avLst/>
              <a:gdLst/>
              <a:ahLst/>
              <a:cxnLst/>
              <a:rect l="l" t="t" r="r" b="b"/>
              <a:pathLst>
                <a:path w="6232" h="11633" extrusionOk="0">
                  <a:moveTo>
                    <a:pt x="1973" y="0"/>
                  </a:moveTo>
                  <a:cubicBezTo>
                    <a:pt x="1828" y="178"/>
                    <a:pt x="1571" y="328"/>
                    <a:pt x="1167" y="486"/>
                  </a:cubicBezTo>
                  <a:cubicBezTo>
                    <a:pt x="700" y="668"/>
                    <a:pt x="387" y="753"/>
                    <a:pt x="153" y="753"/>
                  </a:cubicBezTo>
                  <a:cubicBezTo>
                    <a:pt x="98" y="753"/>
                    <a:pt x="48" y="748"/>
                    <a:pt x="1" y="739"/>
                  </a:cubicBezTo>
                  <a:lnTo>
                    <a:pt x="1" y="739"/>
                  </a:lnTo>
                  <a:lnTo>
                    <a:pt x="1982" y="5799"/>
                  </a:lnTo>
                  <a:cubicBezTo>
                    <a:pt x="3486" y="9642"/>
                    <a:pt x="3777" y="11271"/>
                    <a:pt x="4456" y="11577"/>
                  </a:cubicBezTo>
                  <a:cubicBezTo>
                    <a:pt x="4538" y="11615"/>
                    <a:pt x="4627" y="11633"/>
                    <a:pt x="4724" y="11633"/>
                  </a:cubicBezTo>
                  <a:cubicBezTo>
                    <a:pt x="4870" y="11633"/>
                    <a:pt x="5037" y="11592"/>
                    <a:pt x="5234" y="11515"/>
                  </a:cubicBezTo>
                  <a:cubicBezTo>
                    <a:pt x="5673" y="11344"/>
                    <a:pt x="5916" y="11143"/>
                    <a:pt x="6015" y="10879"/>
                  </a:cubicBezTo>
                  <a:cubicBezTo>
                    <a:pt x="6231" y="10307"/>
                    <a:pt x="5772" y="9431"/>
                    <a:pt x="5161" y="7870"/>
                  </a:cubicBezTo>
                  <a:cubicBezTo>
                    <a:pt x="4509" y="6204"/>
                    <a:pt x="2832" y="2098"/>
                    <a:pt x="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3" name="Google Shape;2153;p36"/>
            <p:cNvSpPr/>
            <p:nvPr/>
          </p:nvSpPr>
          <p:spPr>
            <a:xfrm>
              <a:off x="579477" y="636966"/>
              <a:ext cx="184699" cy="125604"/>
            </a:xfrm>
            <a:custGeom>
              <a:avLst/>
              <a:gdLst/>
              <a:ahLst/>
              <a:cxnLst/>
              <a:rect l="l" t="t" r="r" b="b"/>
              <a:pathLst>
                <a:path w="3463" h="2355" extrusionOk="0">
                  <a:moveTo>
                    <a:pt x="183" y="0"/>
                  </a:moveTo>
                  <a:cubicBezTo>
                    <a:pt x="94" y="0"/>
                    <a:pt x="0" y="82"/>
                    <a:pt x="42" y="191"/>
                  </a:cubicBezTo>
                  <a:cubicBezTo>
                    <a:pt x="157" y="496"/>
                    <a:pt x="287" y="797"/>
                    <a:pt x="430" y="1089"/>
                  </a:cubicBezTo>
                  <a:cubicBezTo>
                    <a:pt x="568" y="1369"/>
                    <a:pt x="721" y="1648"/>
                    <a:pt x="926" y="1883"/>
                  </a:cubicBezTo>
                  <a:cubicBezTo>
                    <a:pt x="1116" y="2103"/>
                    <a:pt x="1343" y="2275"/>
                    <a:pt x="1633" y="2332"/>
                  </a:cubicBezTo>
                  <a:cubicBezTo>
                    <a:pt x="1712" y="2347"/>
                    <a:pt x="1792" y="2354"/>
                    <a:pt x="1871" y="2354"/>
                  </a:cubicBezTo>
                  <a:cubicBezTo>
                    <a:pt x="2047" y="2354"/>
                    <a:pt x="2224" y="2321"/>
                    <a:pt x="2392" y="2273"/>
                  </a:cubicBezTo>
                  <a:cubicBezTo>
                    <a:pt x="2727" y="2178"/>
                    <a:pt x="3046" y="2016"/>
                    <a:pt x="3336" y="1823"/>
                  </a:cubicBezTo>
                  <a:cubicBezTo>
                    <a:pt x="3462" y="1740"/>
                    <a:pt x="3368" y="1571"/>
                    <a:pt x="3246" y="1571"/>
                  </a:cubicBezTo>
                  <a:cubicBezTo>
                    <a:pt x="3220" y="1571"/>
                    <a:pt x="3193" y="1579"/>
                    <a:pt x="3166" y="1596"/>
                  </a:cubicBezTo>
                  <a:cubicBezTo>
                    <a:pt x="2929" y="1754"/>
                    <a:pt x="2672" y="1883"/>
                    <a:pt x="2401" y="1974"/>
                  </a:cubicBezTo>
                  <a:cubicBezTo>
                    <a:pt x="2234" y="2031"/>
                    <a:pt x="2056" y="2072"/>
                    <a:pt x="1878" y="2072"/>
                  </a:cubicBezTo>
                  <a:cubicBezTo>
                    <a:pt x="1835" y="2072"/>
                    <a:pt x="1792" y="2069"/>
                    <a:pt x="1749" y="2064"/>
                  </a:cubicBezTo>
                  <a:cubicBezTo>
                    <a:pt x="1508" y="2034"/>
                    <a:pt x="1320" y="1903"/>
                    <a:pt x="1162" y="1724"/>
                  </a:cubicBezTo>
                  <a:cubicBezTo>
                    <a:pt x="978" y="1513"/>
                    <a:pt x="836" y="1270"/>
                    <a:pt x="712" y="1022"/>
                  </a:cubicBezTo>
                  <a:cubicBezTo>
                    <a:pt x="561" y="717"/>
                    <a:pt x="427" y="405"/>
                    <a:pt x="306" y="88"/>
                  </a:cubicBezTo>
                  <a:cubicBezTo>
                    <a:pt x="283" y="26"/>
                    <a:pt x="234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4" name="Google Shape;2154;p36"/>
            <p:cNvSpPr/>
            <p:nvPr/>
          </p:nvSpPr>
          <p:spPr>
            <a:xfrm>
              <a:off x="658625" y="371626"/>
              <a:ext cx="68695" cy="142724"/>
            </a:xfrm>
            <a:custGeom>
              <a:avLst/>
              <a:gdLst/>
              <a:ahLst/>
              <a:cxnLst/>
              <a:rect l="l" t="t" r="r" b="b"/>
              <a:pathLst>
                <a:path w="1288" h="2676" extrusionOk="0">
                  <a:moveTo>
                    <a:pt x="153" y="0"/>
                  </a:moveTo>
                  <a:cubicBezTo>
                    <a:pt x="136" y="0"/>
                    <a:pt x="119" y="3"/>
                    <a:pt x="103" y="9"/>
                  </a:cubicBezTo>
                  <a:cubicBezTo>
                    <a:pt x="27" y="38"/>
                    <a:pt x="1" y="119"/>
                    <a:pt x="22" y="192"/>
                  </a:cubicBezTo>
                  <a:cubicBezTo>
                    <a:pt x="273" y="1016"/>
                    <a:pt x="596" y="1817"/>
                    <a:pt x="988" y="2586"/>
                  </a:cubicBezTo>
                  <a:cubicBezTo>
                    <a:pt x="1014" y="2638"/>
                    <a:pt x="1063" y="2675"/>
                    <a:pt x="1121" y="2675"/>
                  </a:cubicBezTo>
                  <a:cubicBezTo>
                    <a:pt x="1137" y="2675"/>
                    <a:pt x="1154" y="2672"/>
                    <a:pt x="1172" y="2666"/>
                  </a:cubicBezTo>
                  <a:cubicBezTo>
                    <a:pt x="1237" y="2641"/>
                    <a:pt x="1287" y="2550"/>
                    <a:pt x="1252" y="2481"/>
                  </a:cubicBezTo>
                  <a:cubicBezTo>
                    <a:pt x="862" y="1714"/>
                    <a:pt x="538" y="913"/>
                    <a:pt x="288" y="89"/>
                  </a:cubicBezTo>
                  <a:cubicBezTo>
                    <a:pt x="270" y="33"/>
                    <a:pt x="210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5" name="Google Shape;2155;p36"/>
            <p:cNvSpPr/>
            <p:nvPr/>
          </p:nvSpPr>
          <p:spPr>
            <a:xfrm>
              <a:off x="807055" y="568857"/>
              <a:ext cx="46775" cy="109070"/>
            </a:xfrm>
            <a:custGeom>
              <a:avLst/>
              <a:gdLst/>
              <a:ahLst/>
              <a:cxnLst/>
              <a:rect l="l" t="t" r="r" b="b"/>
              <a:pathLst>
                <a:path w="877" h="2045" extrusionOk="0">
                  <a:moveTo>
                    <a:pt x="184" y="0"/>
                  </a:moveTo>
                  <a:cubicBezTo>
                    <a:pt x="94" y="0"/>
                    <a:pt x="1" y="82"/>
                    <a:pt x="44" y="192"/>
                  </a:cubicBezTo>
                  <a:lnTo>
                    <a:pt x="400" y="1115"/>
                  </a:lnTo>
                  <a:cubicBezTo>
                    <a:pt x="453" y="1250"/>
                    <a:pt x="523" y="1388"/>
                    <a:pt x="553" y="1530"/>
                  </a:cubicBezTo>
                  <a:cubicBezTo>
                    <a:pt x="570" y="1606"/>
                    <a:pt x="570" y="1750"/>
                    <a:pt x="471" y="1760"/>
                  </a:cubicBezTo>
                  <a:cubicBezTo>
                    <a:pt x="295" y="1781"/>
                    <a:pt x="317" y="2045"/>
                    <a:pt x="482" y="2045"/>
                  </a:cubicBezTo>
                  <a:cubicBezTo>
                    <a:pt x="488" y="2045"/>
                    <a:pt x="493" y="2045"/>
                    <a:pt x="499" y="2044"/>
                  </a:cubicBezTo>
                  <a:cubicBezTo>
                    <a:pt x="673" y="2024"/>
                    <a:pt x="799" y="1884"/>
                    <a:pt x="836" y="1718"/>
                  </a:cubicBezTo>
                  <a:cubicBezTo>
                    <a:pt x="877" y="1539"/>
                    <a:pt x="799" y="1358"/>
                    <a:pt x="735" y="1195"/>
                  </a:cubicBezTo>
                  <a:cubicBezTo>
                    <a:pt x="593" y="827"/>
                    <a:pt x="450" y="456"/>
                    <a:pt x="308" y="88"/>
                  </a:cubicBezTo>
                  <a:cubicBezTo>
                    <a:pt x="284" y="26"/>
                    <a:pt x="23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6" name="Google Shape;2156;p36"/>
            <p:cNvSpPr/>
            <p:nvPr/>
          </p:nvSpPr>
          <p:spPr>
            <a:xfrm>
              <a:off x="503795" y="353332"/>
              <a:ext cx="68695" cy="81923"/>
            </a:xfrm>
            <a:custGeom>
              <a:avLst/>
              <a:gdLst/>
              <a:ahLst/>
              <a:cxnLst/>
              <a:rect l="l" t="t" r="r" b="b"/>
              <a:pathLst>
                <a:path w="1288" h="1536" extrusionOk="0">
                  <a:moveTo>
                    <a:pt x="1122" y="1"/>
                  </a:moveTo>
                  <a:cubicBezTo>
                    <a:pt x="1105" y="1"/>
                    <a:pt x="1089" y="4"/>
                    <a:pt x="1073" y="12"/>
                  </a:cubicBezTo>
                  <a:cubicBezTo>
                    <a:pt x="782" y="156"/>
                    <a:pt x="520" y="347"/>
                    <a:pt x="304" y="590"/>
                  </a:cubicBezTo>
                  <a:cubicBezTo>
                    <a:pt x="104" y="815"/>
                    <a:pt x="1" y="1109"/>
                    <a:pt x="66" y="1408"/>
                  </a:cubicBezTo>
                  <a:cubicBezTo>
                    <a:pt x="81" y="1478"/>
                    <a:pt x="132" y="1535"/>
                    <a:pt x="206" y="1535"/>
                  </a:cubicBezTo>
                  <a:cubicBezTo>
                    <a:pt x="212" y="1535"/>
                    <a:pt x="217" y="1535"/>
                    <a:pt x="222" y="1534"/>
                  </a:cubicBezTo>
                  <a:cubicBezTo>
                    <a:pt x="292" y="1527"/>
                    <a:pt x="364" y="1454"/>
                    <a:pt x="348" y="1378"/>
                  </a:cubicBezTo>
                  <a:cubicBezTo>
                    <a:pt x="295" y="1135"/>
                    <a:pt x="377" y="930"/>
                    <a:pt x="541" y="749"/>
                  </a:cubicBezTo>
                  <a:cubicBezTo>
                    <a:pt x="720" y="554"/>
                    <a:pt x="940" y="393"/>
                    <a:pt x="1178" y="276"/>
                  </a:cubicBezTo>
                  <a:cubicBezTo>
                    <a:pt x="1247" y="242"/>
                    <a:pt x="1287" y="168"/>
                    <a:pt x="1257" y="93"/>
                  </a:cubicBezTo>
                  <a:cubicBezTo>
                    <a:pt x="1237" y="41"/>
                    <a:pt x="1179" y="1"/>
                    <a:pt x="1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7" name="Google Shape;2157;p36"/>
            <p:cNvSpPr/>
            <p:nvPr/>
          </p:nvSpPr>
          <p:spPr>
            <a:xfrm>
              <a:off x="810682" y="1144871"/>
              <a:ext cx="155472" cy="192913"/>
            </a:xfrm>
            <a:custGeom>
              <a:avLst/>
              <a:gdLst/>
              <a:ahLst/>
              <a:cxnLst/>
              <a:rect l="l" t="t" r="r" b="b"/>
              <a:pathLst>
                <a:path w="2915" h="3617" extrusionOk="0">
                  <a:moveTo>
                    <a:pt x="184" y="1"/>
                  </a:moveTo>
                  <a:cubicBezTo>
                    <a:pt x="93" y="1"/>
                    <a:pt x="0" y="82"/>
                    <a:pt x="43" y="191"/>
                  </a:cubicBezTo>
                  <a:cubicBezTo>
                    <a:pt x="300" y="827"/>
                    <a:pt x="557" y="1465"/>
                    <a:pt x="814" y="2103"/>
                  </a:cubicBezTo>
                  <a:cubicBezTo>
                    <a:pt x="938" y="2410"/>
                    <a:pt x="1050" y="2725"/>
                    <a:pt x="1190" y="3025"/>
                  </a:cubicBezTo>
                  <a:cubicBezTo>
                    <a:pt x="1319" y="3303"/>
                    <a:pt x="1514" y="3512"/>
                    <a:pt x="1817" y="3588"/>
                  </a:cubicBezTo>
                  <a:cubicBezTo>
                    <a:pt x="1895" y="3608"/>
                    <a:pt x="1973" y="3616"/>
                    <a:pt x="2051" y="3616"/>
                  </a:cubicBezTo>
                  <a:cubicBezTo>
                    <a:pt x="2314" y="3616"/>
                    <a:pt x="2573" y="3517"/>
                    <a:pt x="2804" y="3395"/>
                  </a:cubicBezTo>
                  <a:cubicBezTo>
                    <a:pt x="2872" y="3360"/>
                    <a:pt x="2914" y="3289"/>
                    <a:pt x="2884" y="3211"/>
                  </a:cubicBezTo>
                  <a:cubicBezTo>
                    <a:pt x="2865" y="3162"/>
                    <a:pt x="2806" y="3120"/>
                    <a:pt x="2749" y="3120"/>
                  </a:cubicBezTo>
                  <a:cubicBezTo>
                    <a:pt x="2732" y="3120"/>
                    <a:pt x="2715" y="3123"/>
                    <a:pt x="2700" y="3131"/>
                  </a:cubicBezTo>
                  <a:cubicBezTo>
                    <a:pt x="2502" y="3237"/>
                    <a:pt x="2284" y="3332"/>
                    <a:pt x="2056" y="3332"/>
                  </a:cubicBezTo>
                  <a:cubicBezTo>
                    <a:pt x="2012" y="3332"/>
                    <a:pt x="1968" y="3329"/>
                    <a:pt x="1924" y="3321"/>
                  </a:cubicBezTo>
                  <a:cubicBezTo>
                    <a:pt x="1668" y="3276"/>
                    <a:pt x="1528" y="3094"/>
                    <a:pt x="1429" y="2867"/>
                  </a:cubicBezTo>
                  <a:cubicBezTo>
                    <a:pt x="1305" y="2582"/>
                    <a:pt x="1195" y="2289"/>
                    <a:pt x="1078" y="2001"/>
                  </a:cubicBezTo>
                  <a:cubicBezTo>
                    <a:pt x="958" y="1699"/>
                    <a:pt x="836" y="1398"/>
                    <a:pt x="715" y="1097"/>
                  </a:cubicBezTo>
                  <a:lnTo>
                    <a:pt x="309" y="87"/>
                  </a:lnTo>
                  <a:cubicBezTo>
                    <a:pt x="284" y="26"/>
                    <a:pt x="23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8" name="Google Shape;2158;p36"/>
            <p:cNvSpPr/>
            <p:nvPr/>
          </p:nvSpPr>
          <p:spPr>
            <a:xfrm>
              <a:off x="824923" y="852491"/>
              <a:ext cx="68589" cy="142138"/>
            </a:xfrm>
            <a:custGeom>
              <a:avLst/>
              <a:gdLst/>
              <a:ahLst/>
              <a:cxnLst/>
              <a:rect l="l" t="t" r="r" b="b"/>
              <a:pathLst>
                <a:path w="1286" h="2665" extrusionOk="0">
                  <a:moveTo>
                    <a:pt x="185" y="1"/>
                  </a:moveTo>
                  <a:cubicBezTo>
                    <a:pt x="95" y="1"/>
                    <a:pt x="1" y="83"/>
                    <a:pt x="44" y="192"/>
                  </a:cubicBezTo>
                  <a:lnTo>
                    <a:pt x="978" y="2577"/>
                  </a:lnTo>
                  <a:cubicBezTo>
                    <a:pt x="1001" y="2639"/>
                    <a:pt x="1051" y="2665"/>
                    <a:pt x="1102" y="2665"/>
                  </a:cubicBezTo>
                  <a:cubicBezTo>
                    <a:pt x="1192" y="2665"/>
                    <a:pt x="1285" y="2583"/>
                    <a:pt x="1242" y="2473"/>
                  </a:cubicBezTo>
                  <a:lnTo>
                    <a:pt x="308" y="88"/>
                  </a:lnTo>
                  <a:cubicBezTo>
                    <a:pt x="285" y="27"/>
                    <a:pt x="235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9" name="Google Shape;2159;p36"/>
            <p:cNvSpPr/>
            <p:nvPr/>
          </p:nvSpPr>
          <p:spPr>
            <a:xfrm>
              <a:off x="891804" y="1018521"/>
              <a:ext cx="33761" cy="57495"/>
            </a:xfrm>
            <a:custGeom>
              <a:avLst/>
              <a:gdLst/>
              <a:ahLst/>
              <a:cxnLst/>
              <a:rect l="l" t="t" r="r" b="b"/>
              <a:pathLst>
                <a:path w="633" h="1078" extrusionOk="0">
                  <a:moveTo>
                    <a:pt x="159" y="0"/>
                  </a:moveTo>
                  <a:cubicBezTo>
                    <a:pt x="143" y="0"/>
                    <a:pt x="126" y="3"/>
                    <a:pt x="110" y="10"/>
                  </a:cubicBezTo>
                  <a:cubicBezTo>
                    <a:pt x="41" y="42"/>
                    <a:pt x="0" y="120"/>
                    <a:pt x="30" y="194"/>
                  </a:cubicBezTo>
                  <a:lnTo>
                    <a:pt x="341" y="987"/>
                  </a:lnTo>
                  <a:cubicBezTo>
                    <a:pt x="361" y="1040"/>
                    <a:pt x="418" y="1078"/>
                    <a:pt x="476" y="1078"/>
                  </a:cubicBezTo>
                  <a:cubicBezTo>
                    <a:pt x="492" y="1078"/>
                    <a:pt x="509" y="1075"/>
                    <a:pt x="525" y="1068"/>
                  </a:cubicBezTo>
                  <a:cubicBezTo>
                    <a:pt x="594" y="1036"/>
                    <a:pt x="633" y="958"/>
                    <a:pt x="605" y="884"/>
                  </a:cubicBezTo>
                  <a:lnTo>
                    <a:pt x="294" y="92"/>
                  </a:lnTo>
                  <a:cubicBezTo>
                    <a:pt x="274" y="38"/>
                    <a:pt x="217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66" name="Google Shape;2166;p36"/>
          <p:cNvSpPr/>
          <p:nvPr/>
        </p:nvSpPr>
        <p:spPr>
          <a:xfrm>
            <a:off x="812688" y="61386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BÀI 2 EM GIỮ SẠCH RĂNG MIỆ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1024" b="13998"/>
          <a:stretch>
            <a:fillRect/>
          </a:stretch>
        </p:blipFill>
        <p:spPr>
          <a:xfrm>
            <a:off x="10118" y="0"/>
            <a:ext cx="12181881" cy="6942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4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787" y="921686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062" y="409577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787" y="921686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062" y="409577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96" y="421864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71" y="3706531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869" y="4130893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144" y="3618784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0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1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19" y="2057661"/>
            <a:ext cx="3106366" cy="20554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145561" y="4050179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 CHÌ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THƯỚC KẺ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" y="403923"/>
            <a:ext cx="6035039" cy="154807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 nào dưới đây có một hàm răng chắc khỏe 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55" y="2069807"/>
            <a:ext cx="3121118" cy="2044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268202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1.66667E-6 -0.2247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Google Shape;2095;p35"/>
          <p:cNvSpPr txBox="1">
            <a:spLocks noGrp="1"/>
          </p:cNvSpPr>
          <p:nvPr>
            <p:ph type="ctrTitle"/>
          </p:nvPr>
        </p:nvSpPr>
        <p:spPr>
          <a:xfrm>
            <a:off x="1616823" y="2399139"/>
            <a:ext cx="8958355" cy="2409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GB" sz="8533" dirty="0">
                <a:solidFill>
                  <a:schemeClr val="accent2">
                    <a:lumMod val="50000"/>
                  </a:schemeClr>
                </a:solidFill>
              </a:rPr>
              <a:t>Bài 2: Em giữ sạch răng miệng</a:t>
            </a:r>
            <a:endParaRPr sz="4000" dirty="0">
              <a:solidFill>
                <a:schemeClr val="accent2">
                  <a:lumMod val="50000"/>
                </a:schemeClr>
              </a:solidFill>
              <a:highlight>
                <a:schemeClr val="dk2"/>
              </a:highlight>
            </a:endParaRPr>
          </a:p>
        </p:txBody>
      </p:sp>
      <p:sp>
        <p:nvSpPr>
          <p:cNvPr id="2113" name="Google Shape;2113;p35"/>
          <p:cNvSpPr/>
          <p:nvPr/>
        </p:nvSpPr>
        <p:spPr>
          <a:xfrm>
            <a:off x="2036321" y="55694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14" name="Google Shape;2114;p35"/>
          <p:cNvSpPr/>
          <p:nvPr/>
        </p:nvSpPr>
        <p:spPr>
          <a:xfrm>
            <a:off x="10650921" y="9520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70BA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15" name="Google Shape;2115;p35"/>
          <p:cNvSpPr/>
          <p:nvPr/>
        </p:nvSpPr>
        <p:spPr>
          <a:xfrm>
            <a:off x="10303455" y="53859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4" name="Picture 5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84436">
            <a:off x="1216050" y="4652257"/>
            <a:ext cx="1187289" cy="1461527"/>
          </a:xfrm>
          <a:prstGeom prst="rect">
            <a:avLst/>
          </a:prstGeom>
        </p:spPr>
      </p:pic>
      <p:pic>
        <p:nvPicPr>
          <p:cNvPr id="55" name="Picture 54" descr="Clean tooth background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25" b="89776" l="9744" r="93291">
                        <a14:foregroundMark x1="61502" y1="17572" x2="61502" y2="17572"/>
                        <a14:foregroundMark x1="63578" y1="9425" x2="63578" y2="9425"/>
                        <a14:foregroundMark x1="68051" y1="16773" x2="68051" y2="16773"/>
                        <a14:foregroundMark x1="86422" y1="41853" x2="86422" y2="41853"/>
                        <a14:backgroundMark x1="46027" y1="27397" x2="46849" y2="30959"/>
                        <a14:backgroundMark x1="53973" y1="30685" x2="51507" y2="28219"/>
                        <a14:backgroundMark x1="52329" y1="30137" x2="49041" y2="35616"/>
                        <a14:backgroundMark x1="21918" y1="56712" x2="27123" y2="61644"/>
                        <a14:backgroundMark x1="29041" y1="62466" x2="27123" y2="61096"/>
                        <a14:backgroundMark x1="92603" y1="52877" x2="93699" y2="54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24" y="550823"/>
            <a:ext cx="2023533" cy="2023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5" descr="Free vector sticker glass of water on white background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11" b="97604" l="5091" r="96000">
                        <a14:foregroundMark x1="30182" y1="20927" x2="30182" y2="20927"/>
                        <a14:foregroundMark x1="24182" y1="16613" x2="24182" y2="16613"/>
                        <a14:foregroundMark x1="26182" y1="13259" x2="26182" y2="13259"/>
                        <a14:foregroundMark x1="26182" y1="13259" x2="26182" y2="13259"/>
                        <a14:foregroundMark x1="26182" y1="13259" x2="26182" y2="13259"/>
                        <a14:foregroundMark x1="10000" y1="12939" x2="35818" y2="14377"/>
                        <a14:foregroundMark x1="38000" y1="14377" x2="72000" y2="11661"/>
                        <a14:foregroundMark x1="72000" y1="11661" x2="83091" y2="13578"/>
                        <a14:foregroundMark x1="20182" y1="6869" x2="70364" y2="7508"/>
                        <a14:foregroundMark x1="46545" y1="6070" x2="70182" y2="7668"/>
                        <a14:foregroundMark x1="70182" y1="7668" x2="84545" y2="7188"/>
                        <a14:foregroundMark x1="84178" y1="69933" x2="80426" y2="90517"/>
                        <a14:foregroundMark x1="76621" y1="91814" x2="31757" y2="91320"/>
                        <a14:foregroundMark x1="21843" y1="90507" x2="11091" y2="68051"/>
                        <a14:foregroundMark x1="11091" y1="68051" x2="6909" y2="18371"/>
                        <a14:foregroundMark x1="6909" y1="18371" x2="5091" y2="14377"/>
                        <a14:foregroundMark x1="6545" y1="6869" x2="37091" y2="9425"/>
                        <a14:foregroundMark x1="38364" y1="9425" x2="88727" y2="7987"/>
                        <a14:foregroundMark x1="70182" y1="9105" x2="45455" y2="9904"/>
                        <a14:foregroundMark x1="45455" y1="9904" x2="44909" y2="9744"/>
                        <a14:foregroundMark x1="56364" y1="9744" x2="81091" y2="7508"/>
                        <a14:backgroundMark x1="96000" y1="7987" x2="94364" y2="16613"/>
                        <a14:backgroundMark x1="94000" y1="17093" x2="94000" y2="42812"/>
                        <a14:backgroundMark x1="94000" y1="18211" x2="94000" y2="18211"/>
                        <a14:backgroundMark x1="93091" y1="17412" x2="93091" y2="17412"/>
                        <a14:backgroundMark x1="94364" y1="18530" x2="90182" y2="53674"/>
                        <a14:backgroundMark x1="91455" y1="45527" x2="88909" y2="71565"/>
                        <a14:backgroundMark x1="93091" y1="55272" x2="86182" y2="88339"/>
                        <a14:backgroundMark x1="89273" y1="65974" x2="86182" y2="94089"/>
                        <a14:backgroundMark x1="86182" y1="94089" x2="85273" y2="88339"/>
                        <a14:backgroundMark x1="84909" y1="93131" x2="72727" y2="97284"/>
                        <a14:backgroundMark x1="80727" y1="96166" x2="36182" y2="95048"/>
                        <a14:backgroundMark x1="40909" y1="95367" x2="13636" y2="93131"/>
                        <a14:backgroundMark x1="13636" y1="93131" x2="11273" y2="92013"/>
                        <a14:backgroundMark x1="94000" y1="14377" x2="94909" y2="18530"/>
                        <a14:backgroundMark x1="95636" y1="7188" x2="98364" y2="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161" y="5087642"/>
            <a:ext cx="803695" cy="963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56" descr="Free vector girl in pyjamas holding toothbrush and toothpaste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50" b="96166" l="3933" r="95787">
                        <a14:foregroundMark x1="57303" y1="6709" x2="57303" y2="6709"/>
                        <a14:foregroundMark x1="32584" y1="25240" x2="32584" y2="25240"/>
                        <a14:foregroundMark x1="30618" y1="21725" x2="30618" y2="21725"/>
                        <a14:foregroundMark x1="33427" y1="21725" x2="33427" y2="21725"/>
                        <a14:foregroundMark x1="52528" y1="22684" x2="52528" y2="22684"/>
                        <a14:foregroundMark x1="43258" y1="33546" x2="43258" y2="33546"/>
                        <a14:foregroundMark x1="54775" y1="34185" x2="54775" y2="34185"/>
                        <a14:foregroundMark x1="44944" y1="33546" x2="51685" y2="33706"/>
                        <a14:foregroundMark x1="41854" y1="33706" x2="34831" y2="33546"/>
                        <a14:foregroundMark x1="55056" y1="22843" x2="53371" y2="24281"/>
                        <a14:foregroundMark x1="9270" y1="24601" x2="9270" y2="27955"/>
                        <a14:foregroundMark x1="10112" y1="19968" x2="10955" y2="23323"/>
                        <a14:foregroundMark x1="9270" y1="21885" x2="8146" y2="26038"/>
                        <a14:foregroundMark x1="9270" y1="22684" x2="5618" y2="26997"/>
                        <a14:foregroundMark x1="9270" y1="21246" x2="5056" y2="23642"/>
                        <a14:foregroundMark x1="4775" y1="37540" x2="8427" y2="47284"/>
                        <a14:foregroundMark x1="80899" y1="41214" x2="85955" y2="43610"/>
                        <a14:foregroundMark x1="75843" y1="38019" x2="78933" y2="39936"/>
                        <a14:foregroundMark x1="72753" y1="35942" x2="90730" y2="47444"/>
                        <a14:foregroundMark x1="94101" y1="45048" x2="95787" y2="46006"/>
                        <a14:foregroundMark x1="33427" y1="22364" x2="35955" y2="26198"/>
                        <a14:foregroundMark x1="56461" y1="24121" x2="53090" y2="25240"/>
                        <a14:foregroundMark x1="61798" y1="24121" x2="51685" y2="22204"/>
                        <a14:foregroundMark x1="55899" y1="32588" x2="53090" y2="32588"/>
                        <a14:foregroundMark x1="35674" y1="86102" x2="31742" y2="93450"/>
                        <a14:foregroundMark x1="68258" y1="89617" x2="79775" y2="95847"/>
                        <a14:foregroundMark x1="29213" y1="96166" x2="24157" y2="96166"/>
                        <a14:foregroundMark x1="36798" y1="32109" x2="52528" y2="31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947" y="679770"/>
            <a:ext cx="1387949" cy="2568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Picture 57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43" b="89862" l="8654" r="89904">
                        <a14:foregroundMark x1="12019" y1="8986" x2="12981" y2="17051"/>
                        <a14:foregroundMark x1="21154" y1="8756" x2="26923" y2="20507"/>
                        <a14:foregroundMark x1="31250" y1="36406" x2="29808" y2="42857"/>
                        <a14:foregroundMark x1="12500" y1="7373" x2="18269" y2="7834"/>
                        <a14:foregroundMark x1="11058" y1="7373" x2="8654" y2="7373"/>
                        <a14:foregroundMark x1="10577" y1="17972" x2="20673" y2="18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041844">
            <a:off x="5703307" y="4851383"/>
            <a:ext cx="1312363" cy="2163704"/>
          </a:xfrm>
          <a:prstGeom prst="rect">
            <a:avLst/>
          </a:prstGeom>
        </p:spPr>
      </p:pic>
      <p:pic>
        <p:nvPicPr>
          <p:cNvPr id="59" name="Picture 58"/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84" b="98837" l="9268" r="89268">
                        <a14:foregroundMark x1="54634" y1="52035" x2="54634" y2="52035"/>
                        <a14:foregroundMark x1="54634" y1="52035" x2="56585" y2="62209"/>
                        <a14:foregroundMark x1="49756" y1="71512" x2="53171" y2="74709"/>
                        <a14:foregroundMark x1="60000" y1="92151" x2="73171" y2="94767"/>
                        <a14:foregroundMark x1="51707" y1="98837" x2="60488" y2="98837"/>
                        <a14:foregroundMark x1="47317" y1="40988" x2="52683" y2="61919"/>
                        <a14:foregroundMark x1="58537" y1="48837" x2="62927" y2="62209"/>
                        <a14:foregroundMark x1="66829" y1="41279" x2="64390" y2="39244"/>
                        <a14:foregroundMark x1="55122" y1="72384" x2="60000" y2="77326"/>
                        <a14:foregroundMark x1="42439" y1="70930" x2="44878" y2="77326"/>
                        <a14:foregroundMark x1="74634" y1="71221" x2="65366" y2="71512"/>
                        <a14:foregroundMark x1="69756" y1="74709" x2="63415" y2="68895"/>
                        <a14:foregroundMark x1="72195" y1="72965" x2="76098" y2="73547"/>
                        <a14:foregroundMark x1="51220" y1="11628" x2="61951" y2="107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988343">
            <a:off x="8397198" y="4723819"/>
            <a:ext cx="1288247" cy="1691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 ĐEO THẺ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0" y="275771"/>
            <a:ext cx="616672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 con, chúng ta có nên ăn nhiều đồ ngọt không ? Vì sao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557894" y="2127699"/>
            <a:ext cx="2490706" cy="145239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Có. Vì kẹo bánh rất ngon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278937" y="2151548"/>
            <a:ext cx="3657288" cy="143489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Không. Vì ăn nhiều đồ ngọt sẽ làm sâu răng và đau răng.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1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8" grpId="0" animBg="1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kumimoji="0" lang="vi-VN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KẺ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BÚT CHÌ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0" y="275771"/>
            <a:ext cx="616672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 ngày con đánh răng mấy lần 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02668" y="2309828"/>
            <a:ext cx="2490706" cy="113018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lần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886778" y="2309828"/>
            <a:ext cx="2490706" cy="113018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 lần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01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8" grpId="0" animBg="1"/>
      <p:bldP spid="19" grpId="0" animBg="1"/>
      <p:bldP spid="1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r>
              <a:rPr kumimoji="0" lang="vi-VN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" y="275771"/>
            <a:ext cx="616672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 mấy bước đánh răng đúng cách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438055" y="2285199"/>
            <a:ext cx="2490706" cy="113018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8322165" y="2285199"/>
            <a:ext cx="2490706" cy="113018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 bước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82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8" grpId="0" animBg="1"/>
      <p:bldP spid="18" grpId="1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GỌT BÚT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BÚT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CHÌ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" y="271297"/>
            <a:ext cx="604418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Hôm nay, chúng ta học bài gì 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574240" y="2127699"/>
            <a:ext cx="3676952" cy="145239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miệng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774511" y="2151548"/>
            <a:ext cx="3161714" cy="143489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8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8" grpId="0" animBg="1"/>
      <p:bldP spid="18" grpId="1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Google Shape;2425;p43"/>
          <p:cNvSpPr/>
          <p:nvPr/>
        </p:nvSpPr>
        <p:spPr>
          <a:xfrm>
            <a:off x="10234928" y="454657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6" name="Google Shape;2426;p43"/>
          <p:cNvSpPr/>
          <p:nvPr/>
        </p:nvSpPr>
        <p:spPr>
          <a:xfrm>
            <a:off x="10351904" y="49124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7" name="Google Shape;2427;p43"/>
          <p:cNvSpPr/>
          <p:nvPr/>
        </p:nvSpPr>
        <p:spPr>
          <a:xfrm>
            <a:off x="11102755" y="34308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9" name="Google Shape;2429;p43"/>
          <p:cNvSpPr/>
          <p:nvPr/>
        </p:nvSpPr>
        <p:spPr>
          <a:xfrm>
            <a:off x="1077988" y="58896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226" y="1948099"/>
            <a:ext cx="3476772" cy="4269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3239" t="5277" r="17192" b="4907"/>
          <a:stretch>
            <a:fillRect/>
          </a:stretch>
        </p:blipFill>
        <p:spPr>
          <a:xfrm>
            <a:off x="9347550" y="2374279"/>
            <a:ext cx="2561829" cy="2611148"/>
          </a:xfrm>
          <a:prstGeom prst="rect">
            <a:avLst/>
          </a:prstGeom>
        </p:spPr>
      </p:pic>
      <p:sp>
        <p:nvSpPr>
          <p:cNvPr id="8" name="Rectangle: Beveled 7"/>
          <p:cNvSpPr/>
          <p:nvPr/>
        </p:nvSpPr>
        <p:spPr>
          <a:xfrm>
            <a:off x="3355725" y="2199344"/>
            <a:ext cx="5715265" cy="3535413"/>
          </a:xfrm>
          <a:prstGeom prst="beve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r>
              <a:rPr lang="en-US" sz="4267" kern="0" dirty="0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kern="0" dirty="0" err="1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ơi</a:t>
            </a:r>
            <a:r>
              <a:rPr lang="en-US" sz="4267" kern="0" dirty="0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kern="0" dirty="0" err="1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hãy</a:t>
            </a:r>
            <a:r>
              <a:rPr lang="en-US" sz="4267" kern="0" dirty="0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kern="0" dirty="0" err="1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nhớ</a:t>
            </a:r>
            <a:endParaRPr lang="en-US" sz="4267" kern="0" dirty="0">
              <a:solidFill>
                <a:srgbClr val="D5D9EE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Chải</a:t>
            </a:r>
            <a:r>
              <a:rPr lang="en-US" sz="4267" kern="0" dirty="0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kern="0" dirty="0" err="1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răng</a:t>
            </a:r>
            <a:r>
              <a:rPr lang="en-US" sz="4267" kern="0" dirty="0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kern="0" dirty="0" err="1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mỗi</a:t>
            </a:r>
            <a:r>
              <a:rPr lang="en-US" sz="4267" kern="0" dirty="0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kern="0" dirty="0" err="1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lang="en-US" sz="4267" kern="0" dirty="0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</a:p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Hai </a:t>
            </a:r>
            <a:r>
              <a:rPr lang="en-US" sz="4267" kern="0" dirty="0" err="1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lần</a:t>
            </a:r>
            <a:r>
              <a:rPr lang="en-US" sz="4267" kern="0" dirty="0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kern="0" dirty="0" err="1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sáng</a:t>
            </a:r>
            <a:r>
              <a:rPr lang="en-US" sz="4267" kern="0" dirty="0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4267" kern="0" dirty="0" err="1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tối</a:t>
            </a:r>
            <a:endParaRPr lang="en-US" sz="4267" kern="0" dirty="0">
              <a:solidFill>
                <a:srgbClr val="D5D9EE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Nụ</a:t>
            </a:r>
            <a:r>
              <a:rPr lang="en-US" sz="4267" kern="0" dirty="0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kern="0" dirty="0" err="1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cười</a:t>
            </a:r>
            <a:r>
              <a:rPr lang="en-US" sz="4267" kern="0" dirty="0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kern="0" dirty="0" err="1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thêm</a:t>
            </a:r>
            <a:r>
              <a:rPr lang="en-US" sz="4267" kern="0" dirty="0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kern="0" dirty="0" err="1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xinh</a:t>
            </a:r>
            <a:endParaRPr lang="en-US" sz="4267" kern="0" dirty="0">
              <a:solidFill>
                <a:srgbClr val="FAFAFA"/>
              </a:solidFill>
              <a:latin typeface="Arial"/>
              <a:sym typeface="Arial" panose="020B0604020202020204"/>
            </a:endParaRPr>
          </a:p>
        </p:txBody>
      </p:sp>
      <p:sp>
        <p:nvSpPr>
          <p:cNvPr id="60" name="Google Shape;4756;p71"/>
          <p:cNvSpPr/>
          <p:nvPr/>
        </p:nvSpPr>
        <p:spPr>
          <a:xfrm>
            <a:off x="5336105" y="62702"/>
            <a:ext cx="60959" cy="60959"/>
          </a:xfrm>
          <a:custGeom>
            <a:avLst/>
            <a:gdLst/>
            <a:ahLst/>
            <a:cxnLst/>
            <a:rect l="l" t="t" r="r" b="b"/>
            <a:pathLst>
              <a:path w="112" h="97" extrusionOk="0">
                <a:moveTo>
                  <a:pt x="0" y="1"/>
                </a:moveTo>
                <a:lnTo>
                  <a:pt x="0" y="1"/>
                </a:lnTo>
                <a:cubicBezTo>
                  <a:pt x="64" y="56"/>
                  <a:pt x="98" y="84"/>
                  <a:pt x="112" y="96"/>
                </a:cubicBezTo>
                <a:cubicBezTo>
                  <a:pt x="89" y="75"/>
                  <a:pt x="66" y="52"/>
                  <a:pt x="43" y="33"/>
                </a:cubicBezTo>
                <a:cubicBezTo>
                  <a:pt x="28" y="20"/>
                  <a:pt x="14" y="10"/>
                  <a:pt x="0" y="1"/>
                </a:cubicBezTo>
                <a:close/>
              </a:path>
            </a:pathLst>
          </a:custGeom>
          <a:solidFill>
            <a:srgbClr val="D4EB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4759;p71"/>
          <p:cNvSpPr/>
          <p:nvPr/>
        </p:nvSpPr>
        <p:spPr>
          <a:xfrm>
            <a:off x="8015978" y="1770764"/>
            <a:ext cx="93221" cy="101059"/>
          </a:xfrm>
          <a:custGeom>
            <a:avLst/>
            <a:gdLst/>
            <a:ahLst/>
            <a:cxnLst/>
            <a:rect l="l" t="t" r="r" b="b"/>
            <a:pathLst>
              <a:path w="2085" h="2032" extrusionOk="0">
                <a:moveTo>
                  <a:pt x="1041" y="0"/>
                </a:moveTo>
                <a:cubicBezTo>
                  <a:pt x="504" y="0"/>
                  <a:pt x="56" y="421"/>
                  <a:pt x="29" y="964"/>
                </a:cubicBezTo>
                <a:cubicBezTo>
                  <a:pt x="0" y="1524"/>
                  <a:pt x="431" y="2000"/>
                  <a:pt x="991" y="2030"/>
                </a:cubicBezTo>
                <a:cubicBezTo>
                  <a:pt x="1008" y="2031"/>
                  <a:pt x="1026" y="2032"/>
                  <a:pt x="1043" y="2032"/>
                </a:cubicBezTo>
                <a:cubicBezTo>
                  <a:pt x="1580" y="2032"/>
                  <a:pt x="2028" y="1611"/>
                  <a:pt x="2056" y="1068"/>
                </a:cubicBezTo>
                <a:cubicBezTo>
                  <a:pt x="2084" y="508"/>
                  <a:pt x="1654" y="31"/>
                  <a:pt x="1094" y="1"/>
                </a:cubicBezTo>
                <a:cubicBezTo>
                  <a:pt x="1076" y="0"/>
                  <a:pt x="1059" y="0"/>
                  <a:pt x="1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4760;p71"/>
          <p:cNvSpPr/>
          <p:nvPr/>
        </p:nvSpPr>
        <p:spPr>
          <a:xfrm>
            <a:off x="8962281" y="1419701"/>
            <a:ext cx="93267" cy="101009"/>
          </a:xfrm>
          <a:custGeom>
            <a:avLst/>
            <a:gdLst/>
            <a:ahLst/>
            <a:cxnLst/>
            <a:rect l="l" t="t" r="r" b="b"/>
            <a:pathLst>
              <a:path w="2086" h="2031" extrusionOk="0">
                <a:moveTo>
                  <a:pt x="1043" y="0"/>
                </a:moveTo>
                <a:cubicBezTo>
                  <a:pt x="506" y="0"/>
                  <a:pt x="58" y="421"/>
                  <a:pt x="30" y="964"/>
                </a:cubicBezTo>
                <a:cubicBezTo>
                  <a:pt x="0" y="1524"/>
                  <a:pt x="431" y="2000"/>
                  <a:pt x="991" y="2029"/>
                </a:cubicBezTo>
                <a:cubicBezTo>
                  <a:pt x="1009" y="2030"/>
                  <a:pt x="1028" y="2030"/>
                  <a:pt x="1046" y="2030"/>
                </a:cubicBezTo>
                <a:cubicBezTo>
                  <a:pt x="1582" y="2030"/>
                  <a:pt x="2030" y="1610"/>
                  <a:pt x="2057" y="1068"/>
                </a:cubicBezTo>
                <a:cubicBezTo>
                  <a:pt x="2086" y="508"/>
                  <a:pt x="1655" y="30"/>
                  <a:pt x="1095" y="1"/>
                </a:cubicBezTo>
                <a:cubicBezTo>
                  <a:pt x="1078" y="1"/>
                  <a:pt x="1060" y="0"/>
                  <a:pt x="10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4761;p71"/>
          <p:cNvSpPr/>
          <p:nvPr/>
        </p:nvSpPr>
        <p:spPr>
          <a:xfrm>
            <a:off x="8412202" y="1109745"/>
            <a:ext cx="301663" cy="335604"/>
          </a:xfrm>
          <a:custGeom>
            <a:avLst/>
            <a:gdLst/>
            <a:ahLst/>
            <a:cxnLst/>
            <a:rect l="l" t="t" r="r" b="b"/>
            <a:pathLst>
              <a:path w="6747" h="6748" extrusionOk="0">
                <a:moveTo>
                  <a:pt x="3373" y="1"/>
                </a:moveTo>
                <a:lnTo>
                  <a:pt x="2180" y="2180"/>
                </a:lnTo>
                <a:lnTo>
                  <a:pt x="0" y="3373"/>
                </a:lnTo>
                <a:lnTo>
                  <a:pt x="2180" y="4567"/>
                </a:lnTo>
                <a:lnTo>
                  <a:pt x="3373" y="6747"/>
                </a:lnTo>
                <a:lnTo>
                  <a:pt x="4565" y="4567"/>
                </a:lnTo>
                <a:lnTo>
                  <a:pt x="6747" y="3373"/>
                </a:lnTo>
                <a:lnTo>
                  <a:pt x="4565" y="2180"/>
                </a:lnTo>
                <a:lnTo>
                  <a:pt x="337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4762;p71"/>
          <p:cNvSpPr/>
          <p:nvPr/>
        </p:nvSpPr>
        <p:spPr>
          <a:xfrm>
            <a:off x="7826138" y="1237860"/>
            <a:ext cx="78735" cy="87581"/>
          </a:xfrm>
          <a:custGeom>
            <a:avLst/>
            <a:gdLst/>
            <a:ahLst/>
            <a:cxnLst/>
            <a:rect l="l" t="t" r="r" b="b"/>
            <a:pathLst>
              <a:path w="1761" h="1761" extrusionOk="0">
                <a:moveTo>
                  <a:pt x="881" y="1"/>
                </a:moveTo>
                <a:cubicBezTo>
                  <a:pt x="396" y="1"/>
                  <a:pt x="0" y="396"/>
                  <a:pt x="0" y="882"/>
                </a:cubicBezTo>
                <a:cubicBezTo>
                  <a:pt x="0" y="1367"/>
                  <a:pt x="396" y="1761"/>
                  <a:pt x="881" y="1761"/>
                </a:cubicBezTo>
                <a:cubicBezTo>
                  <a:pt x="1367" y="1761"/>
                  <a:pt x="1760" y="1367"/>
                  <a:pt x="1760" y="882"/>
                </a:cubicBezTo>
                <a:cubicBezTo>
                  <a:pt x="1760" y="396"/>
                  <a:pt x="1367" y="1"/>
                  <a:pt x="8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4763;p71"/>
          <p:cNvSpPr/>
          <p:nvPr/>
        </p:nvSpPr>
        <p:spPr>
          <a:xfrm>
            <a:off x="9010031" y="715136"/>
            <a:ext cx="60959" cy="62217"/>
          </a:xfrm>
          <a:custGeom>
            <a:avLst/>
            <a:gdLst/>
            <a:ahLst/>
            <a:cxnLst/>
            <a:rect l="l" t="t" r="r" b="b"/>
            <a:pathLst>
              <a:path w="1251" h="1251" extrusionOk="0">
                <a:moveTo>
                  <a:pt x="625" y="1"/>
                </a:moveTo>
                <a:cubicBezTo>
                  <a:pt x="281" y="1"/>
                  <a:pt x="1" y="281"/>
                  <a:pt x="1" y="625"/>
                </a:cubicBezTo>
                <a:cubicBezTo>
                  <a:pt x="1" y="970"/>
                  <a:pt x="281" y="1250"/>
                  <a:pt x="625" y="1250"/>
                </a:cubicBezTo>
                <a:cubicBezTo>
                  <a:pt x="970" y="1250"/>
                  <a:pt x="1250" y="970"/>
                  <a:pt x="1250" y="625"/>
                </a:cubicBezTo>
                <a:cubicBezTo>
                  <a:pt x="1250" y="281"/>
                  <a:pt x="970" y="1"/>
                  <a:pt x="62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6" name="Google Shape;4773;p71"/>
          <p:cNvGrpSpPr/>
          <p:nvPr/>
        </p:nvGrpSpPr>
        <p:grpSpPr>
          <a:xfrm>
            <a:off x="5532897" y="1062667"/>
            <a:ext cx="882908" cy="908904"/>
            <a:chOff x="2977489" y="3443673"/>
            <a:chExt cx="1429935" cy="1323187"/>
          </a:xfrm>
        </p:grpSpPr>
        <p:sp>
          <p:nvSpPr>
            <p:cNvPr id="67" name="Google Shape;4774;p71"/>
            <p:cNvSpPr/>
            <p:nvPr/>
          </p:nvSpPr>
          <p:spPr>
            <a:xfrm>
              <a:off x="3068478" y="3443673"/>
              <a:ext cx="1338946" cy="1309990"/>
            </a:xfrm>
            <a:custGeom>
              <a:avLst/>
              <a:gdLst/>
              <a:ahLst/>
              <a:cxnLst/>
              <a:rect l="l" t="t" r="r" b="b"/>
              <a:pathLst>
                <a:path w="24045" h="23525" extrusionOk="0">
                  <a:moveTo>
                    <a:pt x="13908" y="1"/>
                  </a:moveTo>
                  <a:cubicBezTo>
                    <a:pt x="13335" y="1"/>
                    <a:pt x="12758" y="219"/>
                    <a:pt x="12313" y="653"/>
                  </a:cubicBezTo>
                  <a:lnTo>
                    <a:pt x="918" y="11784"/>
                  </a:lnTo>
                  <a:cubicBezTo>
                    <a:pt x="0" y="12682"/>
                    <a:pt x="4" y="14146"/>
                    <a:pt x="927" y="15002"/>
                  </a:cubicBezTo>
                  <a:lnTo>
                    <a:pt x="9495" y="22941"/>
                  </a:lnTo>
                  <a:cubicBezTo>
                    <a:pt x="9917" y="23332"/>
                    <a:pt x="10453" y="23524"/>
                    <a:pt x="10992" y="23524"/>
                  </a:cubicBezTo>
                  <a:cubicBezTo>
                    <a:pt x="11608" y="23524"/>
                    <a:pt x="12227" y="23272"/>
                    <a:pt x="12680" y="22778"/>
                  </a:cubicBezTo>
                  <a:lnTo>
                    <a:pt x="23227" y="11250"/>
                  </a:lnTo>
                  <a:cubicBezTo>
                    <a:pt x="24044" y="10357"/>
                    <a:pt x="24019" y="8994"/>
                    <a:pt x="23170" y="8165"/>
                  </a:cubicBezTo>
                  <a:lnTo>
                    <a:pt x="15448" y="623"/>
                  </a:lnTo>
                  <a:cubicBezTo>
                    <a:pt x="15022" y="208"/>
                    <a:pt x="14467" y="1"/>
                    <a:pt x="13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4775;p71"/>
            <p:cNvSpPr/>
            <p:nvPr/>
          </p:nvSpPr>
          <p:spPr>
            <a:xfrm>
              <a:off x="3238874" y="3514393"/>
              <a:ext cx="648118" cy="654633"/>
            </a:xfrm>
            <a:custGeom>
              <a:avLst/>
              <a:gdLst/>
              <a:ahLst/>
              <a:cxnLst/>
              <a:rect l="l" t="t" r="r" b="b"/>
              <a:pathLst>
                <a:path w="11639" h="11756" extrusionOk="0">
                  <a:moveTo>
                    <a:pt x="11378" y="1"/>
                  </a:moveTo>
                  <a:cubicBezTo>
                    <a:pt x="11317" y="1"/>
                    <a:pt x="11256" y="24"/>
                    <a:pt x="11209" y="71"/>
                  </a:cubicBezTo>
                  <a:lnTo>
                    <a:pt x="93" y="11354"/>
                  </a:lnTo>
                  <a:cubicBezTo>
                    <a:pt x="1" y="11446"/>
                    <a:pt x="3" y="11596"/>
                    <a:pt x="95" y="11687"/>
                  </a:cubicBezTo>
                  <a:cubicBezTo>
                    <a:pt x="141" y="11733"/>
                    <a:pt x="201" y="11756"/>
                    <a:pt x="261" y="11756"/>
                  </a:cubicBezTo>
                  <a:cubicBezTo>
                    <a:pt x="321" y="11756"/>
                    <a:pt x="384" y="11731"/>
                    <a:pt x="430" y="11685"/>
                  </a:cubicBezTo>
                  <a:lnTo>
                    <a:pt x="11546" y="404"/>
                  </a:lnTo>
                  <a:cubicBezTo>
                    <a:pt x="11638" y="310"/>
                    <a:pt x="11636" y="161"/>
                    <a:pt x="11544" y="69"/>
                  </a:cubicBezTo>
                  <a:cubicBezTo>
                    <a:pt x="11498" y="23"/>
                    <a:pt x="11438" y="1"/>
                    <a:pt x="11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4776;p71"/>
            <p:cNvSpPr/>
            <p:nvPr/>
          </p:nvSpPr>
          <p:spPr>
            <a:xfrm>
              <a:off x="2977489" y="3920002"/>
              <a:ext cx="308829" cy="316736"/>
            </a:xfrm>
            <a:custGeom>
              <a:avLst/>
              <a:gdLst/>
              <a:ahLst/>
              <a:cxnLst/>
              <a:rect l="l" t="t" r="r" b="b"/>
              <a:pathLst>
                <a:path w="5546" h="5688" extrusionOk="0">
                  <a:moveTo>
                    <a:pt x="3034" y="0"/>
                  </a:moveTo>
                  <a:cubicBezTo>
                    <a:pt x="2963" y="0"/>
                    <a:pt x="2892" y="3"/>
                    <a:pt x="2820" y="8"/>
                  </a:cubicBezTo>
                  <a:cubicBezTo>
                    <a:pt x="1213" y="123"/>
                    <a:pt x="0" y="1523"/>
                    <a:pt x="116" y="3130"/>
                  </a:cubicBezTo>
                  <a:cubicBezTo>
                    <a:pt x="202" y="4337"/>
                    <a:pt x="1014" y="5321"/>
                    <a:pt x="2095" y="5688"/>
                  </a:cubicBezTo>
                  <a:cubicBezTo>
                    <a:pt x="2026" y="5526"/>
                    <a:pt x="1992" y="5342"/>
                    <a:pt x="1983" y="5149"/>
                  </a:cubicBezTo>
                  <a:cubicBezTo>
                    <a:pt x="1204" y="4780"/>
                    <a:pt x="638" y="4017"/>
                    <a:pt x="571" y="3097"/>
                  </a:cubicBezTo>
                  <a:cubicBezTo>
                    <a:pt x="474" y="1743"/>
                    <a:pt x="1498" y="561"/>
                    <a:pt x="2852" y="463"/>
                  </a:cubicBezTo>
                  <a:cubicBezTo>
                    <a:pt x="2912" y="459"/>
                    <a:pt x="2972" y="457"/>
                    <a:pt x="3031" y="457"/>
                  </a:cubicBezTo>
                  <a:cubicBezTo>
                    <a:pt x="3965" y="457"/>
                    <a:pt x="4794" y="987"/>
                    <a:pt x="5209" y="1777"/>
                  </a:cubicBezTo>
                  <a:cubicBezTo>
                    <a:pt x="5319" y="1661"/>
                    <a:pt x="5430" y="1550"/>
                    <a:pt x="5545" y="1440"/>
                  </a:cubicBezTo>
                  <a:cubicBezTo>
                    <a:pt x="5034" y="573"/>
                    <a:pt x="4090" y="0"/>
                    <a:pt x="30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4777;p71"/>
            <p:cNvSpPr/>
            <p:nvPr/>
          </p:nvSpPr>
          <p:spPr>
            <a:xfrm>
              <a:off x="3120989" y="3765476"/>
              <a:ext cx="300810" cy="286221"/>
            </a:xfrm>
            <a:custGeom>
              <a:avLst/>
              <a:gdLst/>
              <a:ahLst/>
              <a:cxnLst/>
              <a:rect l="l" t="t" r="r" b="b"/>
              <a:pathLst>
                <a:path w="5402" h="5140" extrusionOk="0">
                  <a:moveTo>
                    <a:pt x="3028" y="1"/>
                  </a:moveTo>
                  <a:cubicBezTo>
                    <a:pt x="2959" y="1"/>
                    <a:pt x="2889" y="3"/>
                    <a:pt x="2819" y="8"/>
                  </a:cubicBezTo>
                  <a:cubicBezTo>
                    <a:pt x="1212" y="125"/>
                    <a:pt x="0" y="1525"/>
                    <a:pt x="115" y="3132"/>
                  </a:cubicBezTo>
                  <a:cubicBezTo>
                    <a:pt x="174" y="3942"/>
                    <a:pt x="558" y="4651"/>
                    <a:pt x="1131" y="5140"/>
                  </a:cubicBezTo>
                  <a:cubicBezTo>
                    <a:pt x="1143" y="5129"/>
                    <a:pt x="1154" y="5120"/>
                    <a:pt x="1164" y="5110"/>
                  </a:cubicBezTo>
                  <a:cubicBezTo>
                    <a:pt x="1233" y="5041"/>
                    <a:pt x="1303" y="4975"/>
                    <a:pt x="1373" y="4911"/>
                  </a:cubicBezTo>
                  <a:cubicBezTo>
                    <a:pt x="1405" y="4883"/>
                    <a:pt x="1437" y="4855"/>
                    <a:pt x="1469" y="4826"/>
                  </a:cubicBezTo>
                  <a:cubicBezTo>
                    <a:pt x="964" y="4412"/>
                    <a:pt x="622" y="3800"/>
                    <a:pt x="571" y="3099"/>
                  </a:cubicBezTo>
                  <a:cubicBezTo>
                    <a:pt x="473" y="1745"/>
                    <a:pt x="1498" y="563"/>
                    <a:pt x="2851" y="465"/>
                  </a:cubicBezTo>
                  <a:cubicBezTo>
                    <a:pt x="2912" y="461"/>
                    <a:pt x="2972" y="459"/>
                    <a:pt x="3031" y="459"/>
                  </a:cubicBezTo>
                  <a:cubicBezTo>
                    <a:pt x="3789" y="459"/>
                    <a:pt x="4477" y="808"/>
                    <a:pt x="4932" y="1364"/>
                  </a:cubicBezTo>
                  <a:cubicBezTo>
                    <a:pt x="4974" y="1330"/>
                    <a:pt x="5017" y="1296"/>
                    <a:pt x="5061" y="1264"/>
                  </a:cubicBezTo>
                  <a:cubicBezTo>
                    <a:pt x="5115" y="1224"/>
                    <a:pt x="5170" y="1207"/>
                    <a:pt x="5221" y="1207"/>
                  </a:cubicBezTo>
                  <a:cubicBezTo>
                    <a:pt x="5270" y="1207"/>
                    <a:pt x="5317" y="1223"/>
                    <a:pt x="5357" y="1248"/>
                  </a:cubicBezTo>
                  <a:cubicBezTo>
                    <a:pt x="5359" y="1247"/>
                    <a:pt x="5362" y="1245"/>
                    <a:pt x="5364" y="1243"/>
                  </a:cubicBezTo>
                  <a:cubicBezTo>
                    <a:pt x="5377" y="1236"/>
                    <a:pt x="5389" y="1229"/>
                    <a:pt x="5401" y="1224"/>
                  </a:cubicBezTo>
                  <a:cubicBezTo>
                    <a:pt x="4867" y="479"/>
                    <a:pt x="3995" y="1"/>
                    <a:pt x="3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4778;p71"/>
            <p:cNvSpPr/>
            <p:nvPr/>
          </p:nvSpPr>
          <p:spPr>
            <a:xfrm>
              <a:off x="3264044" y="3606496"/>
              <a:ext cx="308940" cy="291678"/>
            </a:xfrm>
            <a:custGeom>
              <a:avLst/>
              <a:gdLst/>
              <a:ahLst/>
              <a:cxnLst/>
              <a:rect l="l" t="t" r="r" b="b"/>
              <a:pathLst>
                <a:path w="5548" h="5238" extrusionOk="0">
                  <a:moveTo>
                    <a:pt x="3030" y="1"/>
                  </a:moveTo>
                  <a:cubicBezTo>
                    <a:pt x="2961" y="1"/>
                    <a:pt x="2890" y="3"/>
                    <a:pt x="2820" y="8"/>
                  </a:cubicBezTo>
                  <a:cubicBezTo>
                    <a:pt x="1215" y="123"/>
                    <a:pt x="1" y="1525"/>
                    <a:pt x="118" y="3131"/>
                  </a:cubicBezTo>
                  <a:cubicBezTo>
                    <a:pt x="180" y="3995"/>
                    <a:pt x="614" y="4747"/>
                    <a:pt x="1252" y="5238"/>
                  </a:cubicBezTo>
                  <a:cubicBezTo>
                    <a:pt x="1353" y="5121"/>
                    <a:pt x="1459" y="5009"/>
                    <a:pt x="1569" y="4901"/>
                  </a:cubicBezTo>
                  <a:cubicBezTo>
                    <a:pt x="1011" y="4488"/>
                    <a:pt x="626" y="3845"/>
                    <a:pt x="573" y="3099"/>
                  </a:cubicBezTo>
                  <a:cubicBezTo>
                    <a:pt x="476" y="1743"/>
                    <a:pt x="1498" y="561"/>
                    <a:pt x="2854" y="464"/>
                  </a:cubicBezTo>
                  <a:cubicBezTo>
                    <a:pt x="2912" y="459"/>
                    <a:pt x="2971" y="457"/>
                    <a:pt x="3029" y="457"/>
                  </a:cubicBezTo>
                  <a:cubicBezTo>
                    <a:pt x="3963" y="457"/>
                    <a:pt x="4793" y="986"/>
                    <a:pt x="5211" y="1777"/>
                  </a:cubicBezTo>
                  <a:cubicBezTo>
                    <a:pt x="5320" y="1661"/>
                    <a:pt x="5432" y="1550"/>
                    <a:pt x="5547" y="1442"/>
                  </a:cubicBezTo>
                  <a:cubicBezTo>
                    <a:pt x="5035" y="574"/>
                    <a:pt x="4089" y="1"/>
                    <a:pt x="30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4779;p71"/>
            <p:cNvSpPr/>
            <p:nvPr/>
          </p:nvSpPr>
          <p:spPr>
            <a:xfrm>
              <a:off x="3408713" y="3452081"/>
              <a:ext cx="322249" cy="298861"/>
            </a:xfrm>
            <a:custGeom>
              <a:avLst/>
              <a:gdLst/>
              <a:ahLst/>
              <a:cxnLst/>
              <a:rect l="l" t="t" r="r" b="b"/>
              <a:pathLst>
                <a:path w="5787" h="5367" extrusionOk="0">
                  <a:moveTo>
                    <a:pt x="3035" y="0"/>
                  </a:moveTo>
                  <a:cubicBezTo>
                    <a:pt x="1575" y="0"/>
                    <a:pt x="310" y="1096"/>
                    <a:pt x="135" y="2579"/>
                  </a:cubicBezTo>
                  <a:cubicBezTo>
                    <a:pt x="1" y="3715"/>
                    <a:pt x="541" y="4778"/>
                    <a:pt x="1439" y="5367"/>
                  </a:cubicBezTo>
                  <a:cubicBezTo>
                    <a:pt x="1551" y="5264"/>
                    <a:pt x="1663" y="5159"/>
                    <a:pt x="1766" y="5046"/>
                  </a:cubicBezTo>
                  <a:cubicBezTo>
                    <a:pt x="1769" y="5042"/>
                    <a:pt x="1773" y="5039"/>
                    <a:pt x="1776" y="5035"/>
                  </a:cubicBezTo>
                  <a:cubicBezTo>
                    <a:pt x="968" y="4553"/>
                    <a:pt x="472" y="3626"/>
                    <a:pt x="589" y="2632"/>
                  </a:cubicBezTo>
                  <a:cubicBezTo>
                    <a:pt x="737" y="1381"/>
                    <a:pt x="1802" y="458"/>
                    <a:pt x="3034" y="458"/>
                  </a:cubicBezTo>
                  <a:cubicBezTo>
                    <a:pt x="3130" y="458"/>
                    <a:pt x="3227" y="464"/>
                    <a:pt x="3325" y="476"/>
                  </a:cubicBezTo>
                  <a:cubicBezTo>
                    <a:pt x="4326" y="593"/>
                    <a:pt x="5117" y="1300"/>
                    <a:pt x="5393" y="2207"/>
                  </a:cubicBezTo>
                  <a:cubicBezTo>
                    <a:pt x="5521" y="2115"/>
                    <a:pt x="5652" y="2026"/>
                    <a:pt x="5786" y="1941"/>
                  </a:cubicBezTo>
                  <a:cubicBezTo>
                    <a:pt x="5423" y="929"/>
                    <a:pt x="4516" y="155"/>
                    <a:pt x="3378" y="20"/>
                  </a:cubicBezTo>
                  <a:cubicBezTo>
                    <a:pt x="3263" y="7"/>
                    <a:pt x="3148" y="0"/>
                    <a:pt x="3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4780;p71"/>
            <p:cNvSpPr/>
            <p:nvPr/>
          </p:nvSpPr>
          <p:spPr>
            <a:xfrm>
              <a:off x="3243051" y="3981590"/>
              <a:ext cx="80855" cy="78015"/>
            </a:xfrm>
            <a:custGeom>
              <a:avLst/>
              <a:gdLst/>
              <a:ahLst/>
              <a:cxnLst/>
              <a:rect l="l" t="t" r="r" b="b"/>
              <a:pathLst>
                <a:path w="1452" h="1401" extrusionOk="0">
                  <a:moveTo>
                    <a:pt x="725" y="1"/>
                  </a:moveTo>
                  <a:cubicBezTo>
                    <a:pt x="708" y="1"/>
                    <a:pt x="692" y="1"/>
                    <a:pt x="675" y="3"/>
                  </a:cubicBezTo>
                  <a:cubicBezTo>
                    <a:pt x="291" y="31"/>
                    <a:pt x="0" y="366"/>
                    <a:pt x="29" y="752"/>
                  </a:cubicBezTo>
                  <a:cubicBezTo>
                    <a:pt x="54" y="1119"/>
                    <a:pt x="360" y="1401"/>
                    <a:pt x="724" y="1401"/>
                  </a:cubicBezTo>
                  <a:cubicBezTo>
                    <a:pt x="742" y="1401"/>
                    <a:pt x="759" y="1400"/>
                    <a:pt x="776" y="1399"/>
                  </a:cubicBezTo>
                  <a:cubicBezTo>
                    <a:pt x="1163" y="1372"/>
                    <a:pt x="1452" y="1037"/>
                    <a:pt x="1425" y="651"/>
                  </a:cubicBezTo>
                  <a:cubicBezTo>
                    <a:pt x="1398" y="281"/>
                    <a:pt x="1090" y="1"/>
                    <a:pt x="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4781;p71"/>
            <p:cNvSpPr/>
            <p:nvPr/>
          </p:nvSpPr>
          <p:spPr>
            <a:xfrm>
              <a:off x="3388277" y="3821161"/>
              <a:ext cx="80966" cy="78015"/>
            </a:xfrm>
            <a:custGeom>
              <a:avLst/>
              <a:gdLst/>
              <a:ahLst/>
              <a:cxnLst/>
              <a:rect l="l" t="t" r="r" b="b"/>
              <a:pathLst>
                <a:path w="1454" h="1401" extrusionOk="0">
                  <a:moveTo>
                    <a:pt x="729" y="0"/>
                  </a:moveTo>
                  <a:cubicBezTo>
                    <a:pt x="712" y="0"/>
                    <a:pt x="695" y="1"/>
                    <a:pt x="678" y="2"/>
                  </a:cubicBezTo>
                  <a:cubicBezTo>
                    <a:pt x="291" y="30"/>
                    <a:pt x="1" y="365"/>
                    <a:pt x="29" y="750"/>
                  </a:cubicBezTo>
                  <a:cubicBezTo>
                    <a:pt x="56" y="1119"/>
                    <a:pt x="363" y="1400"/>
                    <a:pt x="725" y="1400"/>
                  </a:cubicBezTo>
                  <a:cubicBezTo>
                    <a:pt x="742" y="1400"/>
                    <a:pt x="760" y="1400"/>
                    <a:pt x="777" y="1399"/>
                  </a:cubicBezTo>
                  <a:cubicBezTo>
                    <a:pt x="1163" y="1370"/>
                    <a:pt x="1454" y="1035"/>
                    <a:pt x="1425" y="651"/>
                  </a:cubicBezTo>
                  <a:cubicBezTo>
                    <a:pt x="1398" y="282"/>
                    <a:pt x="1092" y="0"/>
                    <a:pt x="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4782;p71"/>
            <p:cNvSpPr/>
            <p:nvPr/>
          </p:nvSpPr>
          <p:spPr>
            <a:xfrm>
              <a:off x="3538682" y="3678051"/>
              <a:ext cx="80855" cy="78015"/>
            </a:xfrm>
            <a:custGeom>
              <a:avLst/>
              <a:gdLst/>
              <a:ahLst/>
              <a:cxnLst/>
              <a:rect l="l" t="t" r="r" b="b"/>
              <a:pathLst>
                <a:path w="1452" h="1401" extrusionOk="0">
                  <a:moveTo>
                    <a:pt x="728" y="1"/>
                  </a:moveTo>
                  <a:cubicBezTo>
                    <a:pt x="710" y="1"/>
                    <a:pt x="693" y="1"/>
                    <a:pt x="676" y="3"/>
                  </a:cubicBezTo>
                  <a:cubicBezTo>
                    <a:pt x="289" y="29"/>
                    <a:pt x="0" y="364"/>
                    <a:pt x="27" y="750"/>
                  </a:cubicBezTo>
                  <a:cubicBezTo>
                    <a:pt x="54" y="1119"/>
                    <a:pt x="362" y="1401"/>
                    <a:pt x="728" y="1401"/>
                  </a:cubicBezTo>
                  <a:cubicBezTo>
                    <a:pt x="744" y="1401"/>
                    <a:pt x="760" y="1400"/>
                    <a:pt x="777" y="1399"/>
                  </a:cubicBezTo>
                  <a:cubicBezTo>
                    <a:pt x="1161" y="1371"/>
                    <a:pt x="1452" y="1036"/>
                    <a:pt x="1423" y="649"/>
                  </a:cubicBezTo>
                  <a:cubicBezTo>
                    <a:pt x="1398" y="282"/>
                    <a:pt x="1091" y="1"/>
                    <a:pt x="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4783;p71"/>
            <p:cNvSpPr/>
            <p:nvPr/>
          </p:nvSpPr>
          <p:spPr>
            <a:xfrm>
              <a:off x="3677394" y="3546634"/>
              <a:ext cx="80910" cy="78015"/>
            </a:xfrm>
            <a:custGeom>
              <a:avLst/>
              <a:gdLst/>
              <a:ahLst/>
              <a:cxnLst/>
              <a:rect l="l" t="t" r="r" b="b"/>
              <a:pathLst>
                <a:path w="1453" h="1401" extrusionOk="0">
                  <a:moveTo>
                    <a:pt x="728" y="0"/>
                  </a:moveTo>
                  <a:cubicBezTo>
                    <a:pt x="711" y="0"/>
                    <a:pt x="694" y="1"/>
                    <a:pt x="676" y="2"/>
                  </a:cubicBezTo>
                  <a:cubicBezTo>
                    <a:pt x="292" y="29"/>
                    <a:pt x="1" y="365"/>
                    <a:pt x="29" y="750"/>
                  </a:cubicBezTo>
                  <a:cubicBezTo>
                    <a:pt x="55" y="1120"/>
                    <a:pt x="364" y="1400"/>
                    <a:pt x="728" y="1400"/>
                  </a:cubicBezTo>
                  <a:cubicBezTo>
                    <a:pt x="744" y="1400"/>
                    <a:pt x="761" y="1400"/>
                    <a:pt x="777" y="1399"/>
                  </a:cubicBezTo>
                  <a:cubicBezTo>
                    <a:pt x="1163" y="1370"/>
                    <a:pt x="1452" y="1035"/>
                    <a:pt x="1426" y="649"/>
                  </a:cubicBezTo>
                  <a:cubicBezTo>
                    <a:pt x="1399" y="282"/>
                    <a:pt x="1092" y="0"/>
                    <a:pt x="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4784;p71"/>
            <p:cNvSpPr/>
            <p:nvPr/>
          </p:nvSpPr>
          <p:spPr>
            <a:xfrm>
              <a:off x="3800068" y="3905357"/>
              <a:ext cx="77736" cy="69551"/>
            </a:xfrm>
            <a:custGeom>
              <a:avLst/>
              <a:gdLst/>
              <a:ahLst/>
              <a:cxnLst/>
              <a:rect l="l" t="t" r="r" b="b"/>
              <a:pathLst>
                <a:path w="1396" h="1249" extrusionOk="0">
                  <a:moveTo>
                    <a:pt x="699" y="1"/>
                  </a:moveTo>
                  <a:cubicBezTo>
                    <a:pt x="524" y="1"/>
                    <a:pt x="351" y="74"/>
                    <a:pt x="227" y="216"/>
                  </a:cubicBezTo>
                  <a:cubicBezTo>
                    <a:pt x="1" y="477"/>
                    <a:pt x="29" y="870"/>
                    <a:pt x="289" y="1095"/>
                  </a:cubicBezTo>
                  <a:cubicBezTo>
                    <a:pt x="408" y="1198"/>
                    <a:pt x="554" y="1248"/>
                    <a:pt x="699" y="1248"/>
                  </a:cubicBezTo>
                  <a:cubicBezTo>
                    <a:pt x="874" y="1248"/>
                    <a:pt x="1047" y="1175"/>
                    <a:pt x="1170" y="1033"/>
                  </a:cubicBezTo>
                  <a:cubicBezTo>
                    <a:pt x="1395" y="773"/>
                    <a:pt x="1367" y="377"/>
                    <a:pt x="1106" y="152"/>
                  </a:cubicBezTo>
                  <a:cubicBezTo>
                    <a:pt x="988" y="50"/>
                    <a:pt x="843" y="1"/>
                    <a:pt x="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4785;p71"/>
            <p:cNvSpPr/>
            <p:nvPr/>
          </p:nvSpPr>
          <p:spPr>
            <a:xfrm>
              <a:off x="3937721" y="4024467"/>
              <a:ext cx="77736" cy="69551"/>
            </a:xfrm>
            <a:custGeom>
              <a:avLst/>
              <a:gdLst/>
              <a:ahLst/>
              <a:cxnLst/>
              <a:rect l="l" t="t" r="r" b="b"/>
              <a:pathLst>
                <a:path w="1396" h="1249" extrusionOk="0">
                  <a:moveTo>
                    <a:pt x="698" y="1"/>
                  </a:moveTo>
                  <a:cubicBezTo>
                    <a:pt x="524" y="1"/>
                    <a:pt x="350" y="74"/>
                    <a:pt x="228" y="216"/>
                  </a:cubicBezTo>
                  <a:cubicBezTo>
                    <a:pt x="1" y="477"/>
                    <a:pt x="29" y="872"/>
                    <a:pt x="290" y="1097"/>
                  </a:cubicBezTo>
                  <a:cubicBezTo>
                    <a:pt x="407" y="1199"/>
                    <a:pt x="553" y="1249"/>
                    <a:pt x="698" y="1249"/>
                  </a:cubicBezTo>
                  <a:cubicBezTo>
                    <a:pt x="873" y="1249"/>
                    <a:pt x="1047" y="1176"/>
                    <a:pt x="1170" y="1033"/>
                  </a:cubicBezTo>
                  <a:cubicBezTo>
                    <a:pt x="1395" y="772"/>
                    <a:pt x="1367" y="379"/>
                    <a:pt x="1106" y="154"/>
                  </a:cubicBezTo>
                  <a:cubicBezTo>
                    <a:pt x="988" y="51"/>
                    <a:pt x="843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4786;p71"/>
            <p:cNvSpPr/>
            <p:nvPr/>
          </p:nvSpPr>
          <p:spPr>
            <a:xfrm>
              <a:off x="3854249" y="3990165"/>
              <a:ext cx="63704" cy="55629"/>
            </a:xfrm>
            <a:custGeom>
              <a:avLst/>
              <a:gdLst/>
              <a:ahLst/>
              <a:cxnLst/>
              <a:rect l="l" t="t" r="r" b="b"/>
              <a:pathLst>
                <a:path w="1144" h="999" fill="none" extrusionOk="0">
                  <a:moveTo>
                    <a:pt x="61" y="1"/>
                  </a:moveTo>
                  <a:cubicBezTo>
                    <a:pt x="1" y="283"/>
                    <a:pt x="109" y="593"/>
                    <a:pt x="332" y="774"/>
                  </a:cubicBezTo>
                  <a:cubicBezTo>
                    <a:pt x="555" y="956"/>
                    <a:pt x="881" y="999"/>
                    <a:pt x="1144" y="882"/>
                  </a:cubicBezTo>
                </a:path>
              </a:pathLst>
            </a:custGeom>
            <a:noFill/>
            <a:ln w="8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4787;p71"/>
            <p:cNvSpPr/>
            <p:nvPr/>
          </p:nvSpPr>
          <p:spPr>
            <a:xfrm>
              <a:off x="3729403" y="3956754"/>
              <a:ext cx="79128" cy="70776"/>
            </a:xfrm>
            <a:custGeom>
              <a:avLst/>
              <a:gdLst/>
              <a:ahLst/>
              <a:cxnLst/>
              <a:rect l="l" t="t" r="r" b="b"/>
              <a:pathLst>
                <a:path w="1421" h="1271" extrusionOk="0">
                  <a:moveTo>
                    <a:pt x="711" y="0"/>
                  </a:moveTo>
                  <a:cubicBezTo>
                    <a:pt x="533" y="0"/>
                    <a:pt x="356" y="74"/>
                    <a:pt x="229" y="220"/>
                  </a:cubicBezTo>
                  <a:cubicBezTo>
                    <a:pt x="1" y="484"/>
                    <a:pt x="29" y="886"/>
                    <a:pt x="295" y="1115"/>
                  </a:cubicBezTo>
                  <a:cubicBezTo>
                    <a:pt x="414" y="1219"/>
                    <a:pt x="562" y="1270"/>
                    <a:pt x="710" y="1270"/>
                  </a:cubicBezTo>
                  <a:cubicBezTo>
                    <a:pt x="888" y="1270"/>
                    <a:pt x="1065" y="1196"/>
                    <a:pt x="1190" y="1051"/>
                  </a:cubicBezTo>
                  <a:cubicBezTo>
                    <a:pt x="1420" y="785"/>
                    <a:pt x="1392" y="385"/>
                    <a:pt x="1126" y="154"/>
                  </a:cubicBezTo>
                  <a:cubicBezTo>
                    <a:pt x="1006" y="51"/>
                    <a:pt x="858" y="0"/>
                    <a:pt x="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4788;p71"/>
            <p:cNvSpPr/>
            <p:nvPr/>
          </p:nvSpPr>
          <p:spPr>
            <a:xfrm>
              <a:off x="3885544" y="4102705"/>
              <a:ext cx="79073" cy="70720"/>
            </a:xfrm>
            <a:custGeom>
              <a:avLst/>
              <a:gdLst/>
              <a:ahLst/>
              <a:cxnLst/>
              <a:rect l="l" t="t" r="r" b="b"/>
              <a:pathLst>
                <a:path w="1420" h="1270" extrusionOk="0">
                  <a:moveTo>
                    <a:pt x="710" y="0"/>
                  </a:moveTo>
                  <a:cubicBezTo>
                    <a:pt x="532" y="0"/>
                    <a:pt x="355" y="74"/>
                    <a:pt x="229" y="220"/>
                  </a:cubicBezTo>
                  <a:cubicBezTo>
                    <a:pt x="0" y="484"/>
                    <a:pt x="29" y="886"/>
                    <a:pt x="294" y="1115"/>
                  </a:cubicBezTo>
                  <a:cubicBezTo>
                    <a:pt x="414" y="1219"/>
                    <a:pt x="562" y="1270"/>
                    <a:pt x="709" y="1270"/>
                  </a:cubicBezTo>
                  <a:cubicBezTo>
                    <a:pt x="887" y="1270"/>
                    <a:pt x="1064" y="1196"/>
                    <a:pt x="1189" y="1051"/>
                  </a:cubicBezTo>
                  <a:cubicBezTo>
                    <a:pt x="1420" y="785"/>
                    <a:pt x="1390" y="385"/>
                    <a:pt x="1126" y="154"/>
                  </a:cubicBezTo>
                  <a:cubicBezTo>
                    <a:pt x="1005" y="51"/>
                    <a:pt x="857" y="0"/>
                    <a:pt x="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4789;p71"/>
            <p:cNvSpPr/>
            <p:nvPr/>
          </p:nvSpPr>
          <p:spPr>
            <a:xfrm>
              <a:off x="3582562" y="4056987"/>
              <a:ext cx="793957" cy="709872"/>
            </a:xfrm>
            <a:custGeom>
              <a:avLst/>
              <a:gdLst/>
              <a:ahLst/>
              <a:cxnLst/>
              <a:rect l="l" t="t" r="r" b="b"/>
              <a:pathLst>
                <a:path w="14258" h="12748" extrusionOk="0">
                  <a:moveTo>
                    <a:pt x="13994" y="0"/>
                  </a:moveTo>
                  <a:cubicBezTo>
                    <a:pt x="13930" y="0"/>
                    <a:pt x="13867" y="26"/>
                    <a:pt x="13820" y="77"/>
                  </a:cubicBezTo>
                  <a:lnTo>
                    <a:pt x="3272" y="11604"/>
                  </a:lnTo>
                  <a:cubicBezTo>
                    <a:pt x="2900" y="12012"/>
                    <a:pt x="2391" y="12249"/>
                    <a:pt x="1844" y="12272"/>
                  </a:cubicBezTo>
                  <a:cubicBezTo>
                    <a:pt x="1816" y="12274"/>
                    <a:pt x="1788" y="12274"/>
                    <a:pt x="1761" y="12274"/>
                  </a:cubicBezTo>
                  <a:cubicBezTo>
                    <a:pt x="1260" y="12274"/>
                    <a:pt x="789" y="12092"/>
                    <a:pt x="424" y="11755"/>
                  </a:cubicBezTo>
                  <a:cubicBezTo>
                    <a:pt x="379" y="11713"/>
                    <a:pt x="321" y="11692"/>
                    <a:pt x="264" y="11692"/>
                  </a:cubicBezTo>
                  <a:cubicBezTo>
                    <a:pt x="201" y="11692"/>
                    <a:pt x="138" y="11717"/>
                    <a:pt x="91" y="11767"/>
                  </a:cubicBezTo>
                  <a:cubicBezTo>
                    <a:pt x="1" y="11863"/>
                    <a:pt x="8" y="12012"/>
                    <a:pt x="104" y="12100"/>
                  </a:cubicBezTo>
                  <a:cubicBezTo>
                    <a:pt x="556" y="12520"/>
                    <a:pt x="1139" y="12747"/>
                    <a:pt x="1759" y="12747"/>
                  </a:cubicBezTo>
                  <a:cubicBezTo>
                    <a:pt x="1793" y="12747"/>
                    <a:pt x="1828" y="12746"/>
                    <a:pt x="1863" y="12744"/>
                  </a:cubicBezTo>
                  <a:cubicBezTo>
                    <a:pt x="2539" y="12717"/>
                    <a:pt x="3162" y="12425"/>
                    <a:pt x="3621" y="11923"/>
                  </a:cubicBezTo>
                  <a:lnTo>
                    <a:pt x="14169" y="396"/>
                  </a:lnTo>
                  <a:cubicBezTo>
                    <a:pt x="14257" y="300"/>
                    <a:pt x="14250" y="151"/>
                    <a:pt x="14155" y="63"/>
                  </a:cubicBezTo>
                  <a:cubicBezTo>
                    <a:pt x="14109" y="21"/>
                    <a:pt x="14051" y="0"/>
                    <a:pt x="139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3" name="Google Shape;4790;p71"/>
          <p:cNvGrpSpPr/>
          <p:nvPr/>
        </p:nvGrpSpPr>
        <p:grpSpPr>
          <a:xfrm>
            <a:off x="3419018" y="594677"/>
            <a:ext cx="935983" cy="1094695"/>
            <a:chOff x="4216981" y="2233637"/>
            <a:chExt cx="967805" cy="1017588"/>
          </a:xfrm>
        </p:grpSpPr>
        <p:sp>
          <p:nvSpPr>
            <p:cNvPr id="84" name="Google Shape;4791;p71"/>
            <p:cNvSpPr/>
            <p:nvPr/>
          </p:nvSpPr>
          <p:spPr>
            <a:xfrm>
              <a:off x="4235524" y="2246835"/>
              <a:ext cx="872417" cy="908612"/>
            </a:xfrm>
            <a:custGeom>
              <a:avLst/>
              <a:gdLst/>
              <a:ahLst/>
              <a:cxnLst/>
              <a:rect l="l" t="t" r="r" b="b"/>
              <a:pathLst>
                <a:path w="15667" h="16317" extrusionOk="0">
                  <a:moveTo>
                    <a:pt x="3738" y="0"/>
                  </a:moveTo>
                  <a:lnTo>
                    <a:pt x="1" y="3470"/>
                  </a:lnTo>
                  <a:lnTo>
                    <a:pt x="11929" y="16316"/>
                  </a:lnTo>
                  <a:lnTo>
                    <a:pt x="15666" y="12848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4792;p71"/>
            <p:cNvSpPr/>
            <p:nvPr/>
          </p:nvSpPr>
          <p:spPr>
            <a:xfrm>
              <a:off x="4911373" y="2979984"/>
              <a:ext cx="273413" cy="271242"/>
            </a:xfrm>
            <a:custGeom>
              <a:avLst/>
              <a:gdLst/>
              <a:ahLst/>
              <a:cxnLst/>
              <a:rect l="l" t="t" r="r" b="b"/>
              <a:pathLst>
                <a:path w="4910" h="4871" extrusionOk="0">
                  <a:moveTo>
                    <a:pt x="3184" y="1"/>
                  </a:moveTo>
                  <a:lnTo>
                    <a:pt x="3184" y="1"/>
                  </a:lnTo>
                  <a:cubicBezTo>
                    <a:pt x="3184" y="1"/>
                    <a:pt x="3184" y="1"/>
                    <a:pt x="3184" y="1"/>
                  </a:cubicBezTo>
                  <a:lnTo>
                    <a:pt x="3184" y="1"/>
                  </a:lnTo>
                  <a:lnTo>
                    <a:pt x="3184" y="1"/>
                  </a:lnTo>
                  <a:cubicBezTo>
                    <a:pt x="3184" y="1"/>
                    <a:pt x="3184" y="1"/>
                    <a:pt x="3184" y="1"/>
                  </a:cubicBezTo>
                  <a:close/>
                  <a:moveTo>
                    <a:pt x="3184" y="1"/>
                  </a:moveTo>
                  <a:lnTo>
                    <a:pt x="3184" y="1"/>
                  </a:lnTo>
                  <a:cubicBezTo>
                    <a:pt x="3142" y="40"/>
                    <a:pt x="1" y="2955"/>
                    <a:pt x="1" y="2955"/>
                  </a:cubicBezTo>
                  <a:lnTo>
                    <a:pt x="444" y="3432"/>
                  </a:lnTo>
                  <a:lnTo>
                    <a:pt x="4165" y="4871"/>
                  </a:lnTo>
                  <a:lnTo>
                    <a:pt x="4910" y="4180"/>
                  </a:lnTo>
                  <a:lnTo>
                    <a:pt x="3605" y="453"/>
                  </a:lnTo>
                  <a:lnTo>
                    <a:pt x="31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4793;p71"/>
            <p:cNvSpPr/>
            <p:nvPr/>
          </p:nvSpPr>
          <p:spPr>
            <a:xfrm>
              <a:off x="4885146" y="2949078"/>
              <a:ext cx="237274" cy="219566"/>
            </a:xfrm>
            <a:custGeom>
              <a:avLst/>
              <a:gdLst/>
              <a:ahLst/>
              <a:cxnLst/>
              <a:rect l="l" t="t" r="r" b="b"/>
              <a:pathLst>
                <a:path w="4261" h="3943" extrusionOk="0">
                  <a:moveTo>
                    <a:pt x="3999" y="0"/>
                  </a:moveTo>
                  <a:cubicBezTo>
                    <a:pt x="3942" y="0"/>
                    <a:pt x="3884" y="21"/>
                    <a:pt x="3839" y="63"/>
                  </a:cubicBezTo>
                  <a:lnTo>
                    <a:pt x="102" y="3533"/>
                  </a:lnTo>
                  <a:cubicBezTo>
                    <a:pt x="6" y="3622"/>
                    <a:pt x="1" y="3771"/>
                    <a:pt x="89" y="3866"/>
                  </a:cubicBezTo>
                  <a:cubicBezTo>
                    <a:pt x="137" y="3916"/>
                    <a:pt x="199" y="3942"/>
                    <a:pt x="263" y="3942"/>
                  </a:cubicBezTo>
                  <a:cubicBezTo>
                    <a:pt x="320" y="3942"/>
                    <a:pt x="378" y="3921"/>
                    <a:pt x="424" y="3879"/>
                  </a:cubicBezTo>
                  <a:lnTo>
                    <a:pt x="4160" y="409"/>
                  </a:lnTo>
                  <a:cubicBezTo>
                    <a:pt x="4255" y="320"/>
                    <a:pt x="4261" y="171"/>
                    <a:pt x="4172" y="76"/>
                  </a:cubicBezTo>
                  <a:cubicBezTo>
                    <a:pt x="4126" y="26"/>
                    <a:pt x="4063" y="0"/>
                    <a:pt x="3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4794;p71"/>
            <p:cNvSpPr/>
            <p:nvPr/>
          </p:nvSpPr>
          <p:spPr>
            <a:xfrm>
              <a:off x="4761135" y="2821059"/>
              <a:ext cx="237274" cy="219622"/>
            </a:xfrm>
            <a:custGeom>
              <a:avLst/>
              <a:gdLst/>
              <a:ahLst/>
              <a:cxnLst/>
              <a:rect l="l" t="t" r="r" b="b"/>
              <a:pathLst>
                <a:path w="4261" h="3944" extrusionOk="0">
                  <a:moveTo>
                    <a:pt x="3999" y="1"/>
                  </a:moveTo>
                  <a:cubicBezTo>
                    <a:pt x="3942" y="1"/>
                    <a:pt x="3884" y="22"/>
                    <a:pt x="3838" y="64"/>
                  </a:cubicBezTo>
                  <a:lnTo>
                    <a:pt x="101" y="3534"/>
                  </a:lnTo>
                  <a:cubicBezTo>
                    <a:pt x="5" y="3622"/>
                    <a:pt x="0" y="3771"/>
                    <a:pt x="89" y="3867"/>
                  </a:cubicBezTo>
                  <a:cubicBezTo>
                    <a:pt x="135" y="3918"/>
                    <a:pt x="199" y="3943"/>
                    <a:pt x="262" y="3943"/>
                  </a:cubicBezTo>
                  <a:cubicBezTo>
                    <a:pt x="319" y="3943"/>
                    <a:pt x="377" y="3922"/>
                    <a:pt x="422" y="3879"/>
                  </a:cubicBezTo>
                  <a:lnTo>
                    <a:pt x="4159" y="411"/>
                  </a:lnTo>
                  <a:cubicBezTo>
                    <a:pt x="4255" y="323"/>
                    <a:pt x="4260" y="172"/>
                    <a:pt x="4172" y="76"/>
                  </a:cubicBezTo>
                  <a:cubicBezTo>
                    <a:pt x="4125" y="26"/>
                    <a:pt x="4062" y="1"/>
                    <a:pt x="39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4795;p71"/>
            <p:cNvSpPr/>
            <p:nvPr/>
          </p:nvSpPr>
          <p:spPr>
            <a:xfrm>
              <a:off x="4691251" y="2733967"/>
              <a:ext cx="237274" cy="219455"/>
            </a:xfrm>
            <a:custGeom>
              <a:avLst/>
              <a:gdLst/>
              <a:ahLst/>
              <a:cxnLst/>
              <a:rect l="l" t="t" r="r" b="b"/>
              <a:pathLst>
                <a:path w="4261" h="3941" extrusionOk="0">
                  <a:moveTo>
                    <a:pt x="3999" y="0"/>
                  </a:moveTo>
                  <a:cubicBezTo>
                    <a:pt x="3942" y="0"/>
                    <a:pt x="3884" y="21"/>
                    <a:pt x="3839" y="63"/>
                  </a:cubicBezTo>
                  <a:lnTo>
                    <a:pt x="101" y="3531"/>
                  </a:lnTo>
                  <a:cubicBezTo>
                    <a:pt x="6" y="3620"/>
                    <a:pt x="0" y="3770"/>
                    <a:pt x="89" y="3866"/>
                  </a:cubicBezTo>
                  <a:cubicBezTo>
                    <a:pt x="135" y="3916"/>
                    <a:pt x="199" y="3941"/>
                    <a:pt x="263" y="3941"/>
                  </a:cubicBezTo>
                  <a:cubicBezTo>
                    <a:pt x="319" y="3941"/>
                    <a:pt x="378" y="3921"/>
                    <a:pt x="422" y="3879"/>
                  </a:cubicBezTo>
                  <a:lnTo>
                    <a:pt x="4159" y="409"/>
                  </a:lnTo>
                  <a:cubicBezTo>
                    <a:pt x="4255" y="320"/>
                    <a:pt x="4260" y="171"/>
                    <a:pt x="4172" y="76"/>
                  </a:cubicBezTo>
                  <a:cubicBezTo>
                    <a:pt x="4125" y="25"/>
                    <a:pt x="4062" y="0"/>
                    <a:pt x="3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4796;p71"/>
            <p:cNvSpPr/>
            <p:nvPr/>
          </p:nvSpPr>
          <p:spPr>
            <a:xfrm>
              <a:off x="4216981" y="2233637"/>
              <a:ext cx="408004" cy="623282"/>
            </a:xfrm>
            <a:custGeom>
              <a:avLst/>
              <a:gdLst/>
              <a:ahLst/>
              <a:cxnLst/>
              <a:rect l="l" t="t" r="r" b="b"/>
              <a:pathLst>
                <a:path w="7327" h="11193" extrusionOk="0">
                  <a:moveTo>
                    <a:pt x="4071" y="1"/>
                  </a:moveTo>
                  <a:cubicBezTo>
                    <a:pt x="4013" y="1"/>
                    <a:pt x="3955" y="22"/>
                    <a:pt x="3910" y="64"/>
                  </a:cubicBezTo>
                  <a:lnTo>
                    <a:pt x="1" y="3695"/>
                  </a:lnTo>
                  <a:lnTo>
                    <a:pt x="6891" y="11116"/>
                  </a:lnTo>
                  <a:cubicBezTo>
                    <a:pt x="6937" y="11166"/>
                    <a:pt x="7000" y="11192"/>
                    <a:pt x="7064" y="11192"/>
                  </a:cubicBezTo>
                  <a:cubicBezTo>
                    <a:pt x="7121" y="11192"/>
                    <a:pt x="7179" y="11171"/>
                    <a:pt x="7226" y="11129"/>
                  </a:cubicBezTo>
                  <a:cubicBezTo>
                    <a:pt x="7321" y="11040"/>
                    <a:pt x="7327" y="10889"/>
                    <a:pt x="7238" y="10794"/>
                  </a:cubicBezTo>
                  <a:lnTo>
                    <a:pt x="669" y="3720"/>
                  </a:lnTo>
                  <a:lnTo>
                    <a:pt x="4232" y="411"/>
                  </a:lnTo>
                  <a:cubicBezTo>
                    <a:pt x="4328" y="322"/>
                    <a:pt x="4333" y="172"/>
                    <a:pt x="4245" y="76"/>
                  </a:cubicBezTo>
                  <a:cubicBezTo>
                    <a:pt x="4198" y="26"/>
                    <a:pt x="4135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4797;p71"/>
            <p:cNvSpPr/>
            <p:nvPr/>
          </p:nvSpPr>
          <p:spPr>
            <a:xfrm>
              <a:off x="4936042" y="3171039"/>
              <a:ext cx="207315" cy="80186"/>
            </a:xfrm>
            <a:custGeom>
              <a:avLst/>
              <a:gdLst/>
              <a:ahLst/>
              <a:cxnLst/>
              <a:rect l="l" t="t" r="r" b="b"/>
              <a:pathLst>
                <a:path w="3723" h="1440" extrusionOk="0">
                  <a:moveTo>
                    <a:pt x="3722" y="1440"/>
                  </a:moveTo>
                  <a:lnTo>
                    <a:pt x="1" y="1"/>
                  </a:lnTo>
                </a:path>
              </a:pathLst>
            </a:custGeom>
            <a:solidFill>
              <a:srgbClr val="FF9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1" name="Google Shape;4798;p71"/>
          <p:cNvGrpSpPr/>
          <p:nvPr/>
        </p:nvGrpSpPr>
        <p:grpSpPr>
          <a:xfrm>
            <a:off x="4301288" y="429795"/>
            <a:ext cx="818272" cy="621159"/>
            <a:chOff x="3187802" y="1604669"/>
            <a:chExt cx="1019119" cy="695486"/>
          </a:xfrm>
        </p:grpSpPr>
        <p:sp>
          <p:nvSpPr>
            <p:cNvPr id="92" name="Google Shape;4799;p71"/>
            <p:cNvSpPr/>
            <p:nvPr/>
          </p:nvSpPr>
          <p:spPr>
            <a:xfrm>
              <a:off x="3501516" y="1930116"/>
              <a:ext cx="314036" cy="310730"/>
            </a:xfrm>
            <a:custGeom>
              <a:avLst/>
              <a:gdLst/>
              <a:ahLst/>
              <a:cxnLst/>
              <a:rect l="l" t="t" r="r" b="b"/>
              <a:pathLst>
                <a:path w="5888" h="5826" extrusionOk="0">
                  <a:moveTo>
                    <a:pt x="2288" y="0"/>
                  </a:moveTo>
                  <a:cubicBezTo>
                    <a:pt x="1915" y="0"/>
                    <a:pt x="1542" y="44"/>
                    <a:pt x="1235" y="233"/>
                  </a:cubicBezTo>
                  <a:cubicBezTo>
                    <a:pt x="727" y="547"/>
                    <a:pt x="482" y="1118"/>
                    <a:pt x="351" y="1678"/>
                  </a:cubicBezTo>
                  <a:cubicBezTo>
                    <a:pt x="186" y="2385"/>
                    <a:pt x="94" y="3115"/>
                    <a:pt x="11" y="3834"/>
                  </a:cubicBezTo>
                  <a:cubicBezTo>
                    <a:pt x="0" y="3925"/>
                    <a:pt x="61" y="3976"/>
                    <a:pt x="130" y="3990"/>
                  </a:cubicBezTo>
                  <a:cubicBezTo>
                    <a:pt x="112" y="4267"/>
                    <a:pt x="105" y="4543"/>
                    <a:pt x="114" y="4819"/>
                  </a:cubicBezTo>
                  <a:cubicBezTo>
                    <a:pt x="117" y="4974"/>
                    <a:pt x="126" y="5128"/>
                    <a:pt x="139" y="5280"/>
                  </a:cubicBezTo>
                  <a:cubicBezTo>
                    <a:pt x="149" y="5411"/>
                    <a:pt x="146" y="5569"/>
                    <a:pt x="215" y="5684"/>
                  </a:cubicBezTo>
                  <a:cubicBezTo>
                    <a:pt x="275" y="5785"/>
                    <a:pt x="367" y="5826"/>
                    <a:pt x="465" y="5826"/>
                  </a:cubicBezTo>
                  <a:cubicBezTo>
                    <a:pt x="548" y="5826"/>
                    <a:pt x="635" y="5796"/>
                    <a:pt x="709" y="5748"/>
                  </a:cubicBezTo>
                  <a:cubicBezTo>
                    <a:pt x="961" y="5587"/>
                    <a:pt x="1172" y="5323"/>
                    <a:pt x="1386" y="5117"/>
                  </a:cubicBezTo>
                  <a:cubicBezTo>
                    <a:pt x="2355" y="4180"/>
                    <a:pt x="3327" y="3242"/>
                    <a:pt x="4296" y="2307"/>
                  </a:cubicBezTo>
                  <a:lnTo>
                    <a:pt x="5044" y="1584"/>
                  </a:lnTo>
                  <a:cubicBezTo>
                    <a:pt x="5271" y="1364"/>
                    <a:pt x="5527" y="1155"/>
                    <a:pt x="5733" y="914"/>
                  </a:cubicBezTo>
                  <a:cubicBezTo>
                    <a:pt x="5869" y="756"/>
                    <a:pt x="5887" y="543"/>
                    <a:pt x="5689" y="428"/>
                  </a:cubicBezTo>
                  <a:cubicBezTo>
                    <a:pt x="5590" y="370"/>
                    <a:pt x="5462" y="356"/>
                    <a:pt x="5352" y="331"/>
                  </a:cubicBezTo>
                  <a:cubicBezTo>
                    <a:pt x="5182" y="295"/>
                    <a:pt x="5012" y="262"/>
                    <a:pt x="4842" y="232"/>
                  </a:cubicBezTo>
                  <a:cubicBezTo>
                    <a:pt x="4229" y="123"/>
                    <a:pt x="3608" y="54"/>
                    <a:pt x="2985" y="28"/>
                  </a:cubicBezTo>
                  <a:cubicBezTo>
                    <a:pt x="2764" y="18"/>
                    <a:pt x="2526" y="0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4800;p71"/>
            <p:cNvSpPr/>
            <p:nvPr/>
          </p:nvSpPr>
          <p:spPr>
            <a:xfrm>
              <a:off x="3187802" y="1604669"/>
              <a:ext cx="999178" cy="679061"/>
            </a:xfrm>
            <a:custGeom>
              <a:avLst/>
              <a:gdLst/>
              <a:ahLst/>
              <a:cxnLst/>
              <a:rect l="l" t="t" r="r" b="b"/>
              <a:pathLst>
                <a:path w="18734" h="12732" extrusionOk="0">
                  <a:moveTo>
                    <a:pt x="18149" y="0"/>
                  </a:moveTo>
                  <a:cubicBezTo>
                    <a:pt x="18103" y="9"/>
                    <a:pt x="18055" y="20"/>
                    <a:pt x="18009" y="27"/>
                  </a:cubicBezTo>
                  <a:cubicBezTo>
                    <a:pt x="12129" y="1088"/>
                    <a:pt x="6118" y="1972"/>
                    <a:pt x="279" y="3266"/>
                  </a:cubicBezTo>
                  <a:cubicBezTo>
                    <a:pt x="13" y="3326"/>
                    <a:pt x="1" y="3704"/>
                    <a:pt x="263" y="3780"/>
                  </a:cubicBezTo>
                  <a:cubicBezTo>
                    <a:pt x="1822" y="4235"/>
                    <a:pt x="3277" y="4911"/>
                    <a:pt x="4789" y="5396"/>
                  </a:cubicBezTo>
                  <a:cubicBezTo>
                    <a:pt x="4812" y="5405"/>
                    <a:pt x="4833" y="5414"/>
                    <a:pt x="4855" y="5428"/>
                  </a:cubicBezTo>
                  <a:cubicBezTo>
                    <a:pt x="4915" y="5467"/>
                    <a:pt x="4959" y="5531"/>
                    <a:pt x="4970" y="5605"/>
                  </a:cubicBezTo>
                  <a:lnTo>
                    <a:pt x="5937" y="11567"/>
                  </a:lnTo>
                  <a:cubicBezTo>
                    <a:pt x="5961" y="11713"/>
                    <a:pt x="6081" y="11789"/>
                    <a:pt x="6200" y="11789"/>
                  </a:cubicBezTo>
                  <a:cubicBezTo>
                    <a:pt x="6312" y="11789"/>
                    <a:pt x="6424" y="11723"/>
                    <a:pt x="6458" y="11588"/>
                  </a:cubicBezTo>
                  <a:cubicBezTo>
                    <a:pt x="6834" y="10110"/>
                    <a:pt x="7148" y="8643"/>
                    <a:pt x="7456" y="7175"/>
                  </a:cubicBezTo>
                  <a:cubicBezTo>
                    <a:pt x="7483" y="7042"/>
                    <a:pt x="7599" y="6964"/>
                    <a:pt x="7718" y="6964"/>
                  </a:cubicBezTo>
                  <a:cubicBezTo>
                    <a:pt x="7737" y="6964"/>
                    <a:pt x="7756" y="6966"/>
                    <a:pt x="7775" y="6970"/>
                  </a:cubicBezTo>
                  <a:cubicBezTo>
                    <a:pt x="7825" y="6980"/>
                    <a:pt x="7871" y="7005"/>
                    <a:pt x="7908" y="7046"/>
                  </a:cubicBezTo>
                  <a:lnTo>
                    <a:pt x="13268" y="12649"/>
                  </a:lnTo>
                  <a:cubicBezTo>
                    <a:pt x="13322" y="12705"/>
                    <a:pt x="13391" y="12731"/>
                    <a:pt x="13460" y="12731"/>
                  </a:cubicBezTo>
                  <a:cubicBezTo>
                    <a:pt x="13567" y="12731"/>
                    <a:pt x="13673" y="12667"/>
                    <a:pt x="13713" y="12552"/>
                  </a:cubicBezTo>
                  <a:cubicBezTo>
                    <a:pt x="13832" y="12204"/>
                    <a:pt x="17183" y="4494"/>
                    <a:pt x="18627" y="1007"/>
                  </a:cubicBezTo>
                  <a:cubicBezTo>
                    <a:pt x="18629" y="1005"/>
                    <a:pt x="18631" y="1003"/>
                    <a:pt x="18629" y="1001"/>
                  </a:cubicBezTo>
                  <a:cubicBezTo>
                    <a:pt x="18643" y="973"/>
                    <a:pt x="18656" y="945"/>
                    <a:pt x="18666" y="916"/>
                  </a:cubicBezTo>
                  <a:cubicBezTo>
                    <a:pt x="18712" y="766"/>
                    <a:pt x="18734" y="599"/>
                    <a:pt x="18693" y="447"/>
                  </a:cubicBezTo>
                  <a:cubicBezTo>
                    <a:pt x="18680" y="392"/>
                    <a:pt x="18659" y="339"/>
                    <a:pt x="18629" y="291"/>
                  </a:cubicBezTo>
                  <a:cubicBezTo>
                    <a:pt x="18574" y="199"/>
                    <a:pt x="18503" y="129"/>
                    <a:pt x="18415" y="76"/>
                  </a:cubicBezTo>
                  <a:cubicBezTo>
                    <a:pt x="18399" y="66"/>
                    <a:pt x="18381" y="57"/>
                    <a:pt x="18363" y="48"/>
                  </a:cubicBezTo>
                  <a:cubicBezTo>
                    <a:pt x="18299" y="18"/>
                    <a:pt x="18223" y="0"/>
                    <a:pt x="18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4801;p71"/>
            <p:cNvSpPr/>
            <p:nvPr/>
          </p:nvSpPr>
          <p:spPr>
            <a:xfrm>
              <a:off x="3446688" y="1608722"/>
              <a:ext cx="738103" cy="624713"/>
            </a:xfrm>
            <a:custGeom>
              <a:avLst/>
              <a:gdLst/>
              <a:ahLst/>
              <a:cxnLst/>
              <a:rect l="l" t="t" r="r" b="b"/>
              <a:pathLst>
                <a:path w="13839" h="11713" extrusionOk="0">
                  <a:moveTo>
                    <a:pt x="13561" y="0"/>
                  </a:moveTo>
                  <a:cubicBezTo>
                    <a:pt x="9697" y="1639"/>
                    <a:pt x="6660" y="2687"/>
                    <a:pt x="2721" y="4267"/>
                  </a:cubicBezTo>
                  <a:cubicBezTo>
                    <a:pt x="1815" y="4631"/>
                    <a:pt x="908" y="4994"/>
                    <a:pt x="1" y="5352"/>
                  </a:cubicBezTo>
                  <a:cubicBezTo>
                    <a:pt x="61" y="5391"/>
                    <a:pt x="105" y="5455"/>
                    <a:pt x="116" y="5529"/>
                  </a:cubicBezTo>
                  <a:lnTo>
                    <a:pt x="1083" y="11491"/>
                  </a:lnTo>
                  <a:cubicBezTo>
                    <a:pt x="1107" y="11637"/>
                    <a:pt x="1227" y="11713"/>
                    <a:pt x="1346" y="11713"/>
                  </a:cubicBezTo>
                  <a:cubicBezTo>
                    <a:pt x="1458" y="11713"/>
                    <a:pt x="1570" y="11647"/>
                    <a:pt x="1604" y="11512"/>
                  </a:cubicBezTo>
                  <a:cubicBezTo>
                    <a:pt x="1980" y="10034"/>
                    <a:pt x="2294" y="8567"/>
                    <a:pt x="2602" y="7099"/>
                  </a:cubicBezTo>
                  <a:cubicBezTo>
                    <a:pt x="2629" y="6966"/>
                    <a:pt x="2745" y="6888"/>
                    <a:pt x="2864" y="6888"/>
                  </a:cubicBezTo>
                  <a:cubicBezTo>
                    <a:pt x="2883" y="6888"/>
                    <a:pt x="2902" y="6890"/>
                    <a:pt x="2921" y="6894"/>
                  </a:cubicBezTo>
                  <a:cubicBezTo>
                    <a:pt x="4356" y="5843"/>
                    <a:pt x="5859" y="4886"/>
                    <a:pt x="7422" y="4037"/>
                  </a:cubicBezTo>
                  <a:cubicBezTo>
                    <a:pt x="8237" y="3594"/>
                    <a:pt x="9081" y="3204"/>
                    <a:pt x="9889" y="2749"/>
                  </a:cubicBezTo>
                  <a:cubicBezTo>
                    <a:pt x="10160" y="2596"/>
                    <a:pt x="10420" y="2428"/>
                    <a:pt x="10676" y="2254"/>
                  </a:cubicBezTo>
                  <a:cubicBezTo>
                    <a:pt x="12026" y="1436"/>
                    <a:pt x="12451" y="1221"/>
                    <a:pt x="13800" y="404"/>
                  </a:cubicBezTo>
                  <a:cubicBezTo>
                    <a:pt x="13814" y="394"/>
                    <a:pt x="13828" y="383"/>
                    <a:pt x="13839" y="371"/>
                  </a:cubicBezTo>
                  <a:cubicBezTo>
                    <a:pt x="13826" y="316"/>
                    <a:pt x="13805" y="263"/>
                    <a:pt x="13775" y="215"/>
                  </a:cubicBezTo>
                  <a:cubicBezTo>
                    <a:pt x="13720" y="123"/>
                    <a:pt x="13649" y="53"/>
                    <a:pt x="135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4802;p71"/>
            <p:cNvSpPr/>
            <p:nvPr/>
          </p:nvSpPr>
          <p:spPr>
            <a:xfrm>
              <a:off x="3764562" y="1983931"/>
              <a:ext cx="300756" cy="316223"/>
            </a:xfrm>
            <a:custGeom>
              <a:avLst/>
              <a:gdLst/>
              <a:ahLst/>
              <a:cxnLst/>
              <a:rect l="l" t="t" r="r" b="b"/>
              <a:pathLst>
                <a:path w="5639" h="5929" extrusionOk="0">
                  <a:moveTo>
                    <a:pt x="5161" y="1"/>
                  </a:moveTo>
                  <a:cubicBezTo>
                    <a:pt x="5028" y="1"/>
                    <a:pt x="4898" y="69"/>
                    <a:pt x="4838" y="233"/>
                  </a:cubicBezTo>
                  <a:cubicBezTo>
                    <a:pt x="4349" y="1551"/>
                    <a:pt x="3856" y="2875"/>
                    <a:pt x="3199" y="4121"/>
                  </a:cubicBezTo>
                  <a:cubicBezTo>
                    <a:pt x="3048" y="4406"/>
                    <a:pt x="2896" y="4705"/>
                    <a:pt x="2702" y="4964"/>
                  </a:cubicBezTo>
                  <a:cubicBezTo>
                    <a:pt x="2608" y="5091"/>
                    <a:pt x="2523" y="5173"/>
                    <a:pt x="2420" y="5173"/>
                  </a:cubicBezTo>
                  <a:cubicBezTo>
                    <a:pt x="2361" y="5173"/>
                    <a:pt x="2297" y="5147"/>
                    <a:pt x="2222" y="5088"/>
                  </a:cubicBezTo>
                  <a:cubicBezTo>
                    <a:pt x="1965" y="4884"/>
                    <a:pt x="1747" y="4611"/>
                    <a:pt x="1519" y="4376"/>
                  </a:cubicBezTo>
                  <a:cubicBezTo>
                    <a:pt x="1251" y="4101"/>
                    <a:pt x="984" y="3826"/>
                    <a:pt x="716" y="3550"/>
                  </a:cubicBezTo>
                  <a:cubicBezTo>
                    <a:pt x="635" y="3467"/>
                    <a:pt x="527" y="3418"/>
                    <a:pt x="418" y="3418"/>
                  </a:cubicBezTo>
                  <a:cubicBezTo>
                    <a:pt x="340" y="3418"/>
                    <a:pt x="261" y="3444"/>
                    <a:pt x="191" y="3500"/>
                  </a:cubicBezTo>
                  <a:cubicBezTo>
                    <a:pt x="46" y="3621"/>
                    <a:pt x="0" y="3880"/>
                    <a:pt x="142" y="4025"/>
                  </a:cubicBezTo>
                  <a:cubicBezTo>
                    <a:pt x="599" y="4496"/>
                    <a:pt x="1053" y="4971"/>
                    <a:pt x="1513" y="5439"/>
                  </a:cubicBezTo>
                  <a:cubicBezTo>
                    <a:pt x="1705" y="5632"/>
                    <a:pt x="1910" y="5822"/>
                    <a:pt x="2178" y="5896"/>
                  </a:cubicBezTo>
                  <a:cubicBezTo>
                    <a:pt x="2257" y="5918"/>
                    <a:pt x="2337" y="5928"/>
                    <a:pt x="2415" y="5928"/>
                  </a:cubicBezTo>
                  <a:cubicBezTo>
                    <a:pt x="2646" y="5928"/>
                    <a:pt x="2869" y="5839"/>
                    <a:pt x="3050" y="5684"/>
                  </a:cubicBezTo>
                  <a:cubicBezTo>
                    <a:pt x="3266" y="5496"/>
                    <a:pt x="3411" y="5249"/>
                    <a:pt x="3555" y="5003"/>
                  </a:cubicBezTo>
                  <a:cubicBezTo>
                    <a:pt x="3716" y="4723"/>
                    <a:pt x="3870" y="4438"/>
                    <a:pt x="4017" y="4149"/>
                  </a:cubicBezTo>
                  <a:cubicBezTo>
                    <a:pt x="4297" y="3598"/>
                    <a:pt x="4547" y="3031"/>
                    <a:pt x="4781" y="2458"/>
                  </a:cubicBezTo>
                  <a:cubicBezTo>
                    <a:pt x="5045" y="1810"/>
                    <a:pt x="5290" y="1156"/>
                    <a:pt x="5533" y="500"/>
                  </a:cubicBezTo>
                  <a:cubicBezTo>
                    <a:pt x="5639" y="213"/>
                    <a:pt x="5395" y="1"/>
                    <a:pt x="5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4803;p71"/>
            <p:cNvSpPr/>
            <p:nvPr/>
          </p:nvSpPr>
          <p:spPr>
            <a:xfrm>
              <a:off x="3878431" y="1611816"/>
              <a:ext cx="328490" cy="202033"/>
            </a:xfrm>
            <a:custGeom>
              <a:avLst/>
              <a:gdLst/>
              <a:ahLst/>
              <a:cxnLst/>
              <a:rect l="l" t="t" r="r" b="b"/>
              <a:pathLst>
                <a:path w="6159" h="3788" extrusionOk="0">
                  <a:moveTo>
                    <a:pt x="5767" y="0"/>
                  </a:moveTo>
                  <a:cubicBezTo>
                    <a:pt x="5681" y="0"/>
                    <a:pt x="5594" y="29"/>
                    <a:pt x="5517" y="81"/>
                  </a:cubicBezTo>
                  <a:cubicBezTo>
                    <a:pt x="3805" y="1218"/>
                    <a:pt x="1882" y="1994"/>
                    <a:pt x="169" y="3132"/>
                  </a:cubicBezTo>
                  <a:cubicBezTo>
                    <a:pt x="2" y="3244"/>
                    <a:pt x="0" y="3513"/>
                    <a:pt x="119" y="3657"/>
                  </a:cubicBezTo>
                  <a:cubicBezTo>
                    <a:pt x="195" y="3747"/>
                    <a:pt x="292" y="3787"/>
                    <a:pt x="392" y="3787"/>
                  </a:cubicBezTo>
                  <a:cubicBezTo>
                    <a:pt x="478" y="3787"/>
                    <a:pt x="566" y="3758"/>
                    <a:pt x="644" y="3706"/>
                  </a:cubicBezTo>
                  <a:cubicBezTo>
                    <a:pt x="2356" y="2570"/>
                    <a:pt x="4278" y="1792"/>
                    <a:pt x="5990" y="655"/>
                  </a:cubicBezTo>
                  <a:cubicBezTo>
                    <a:pt x="6158" y="545"/>
                    <a:pt x="6158" y="275"/>
                    <a:pt x="6041" y="132"/>
                  </a:cubicBezTo>
                  <a:cubicBezTo>
                    <a:pt x="5966" y="41"/>
                    <a:pt x="5868" y="0"/>
                    <a:pt x="5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4804;p71"/>
            <p:cNvSpPr/>
            <p:nvPr/>
          </p:nvSpPr>
          <p:spPr>
            <a:xfrm>
              <a:off x="3499329" y="1920410"/>
              <a:ext cx="180219" cy="337504"/>
            </a:xfrm>
            <a:custGeom>
              <a:avLst/>
              <a:gdLst/>
              <a:ahLst/>
              <a:cxnLst/>
              <a:rect l="l" t="t" r="r" b="b"/>
              <a:pathLst>
                <a:path w="3379" h="6328" extrusionOk="0">
                  <a:moveTo>
                    <a:pt x="2968" y="1"/>
                  </a:moveTo>
                  <a:cubicBezTo>
                    <a:pt x="2915" y="1"/>
                    <a:pt x="2861" y="9"/>
                    <a:pt x="2808" y="25"/>
                  </a:cubicBezTo>
                  <a:cubicBezTo>
                    <a:pt x="2356" y="164"/>
                    <a:pt x="1881" y="328"/>
                    <a:pt x="1533" y="669"/>
                  </a:cubicBezTo>
                  <a:cubicBezTo>
                    <a:pt x="1096" y="1099"/>
                    <a:pt x="1048" y="1675"/>
                    <a:pt x="949" y="2251"/>
                  </a:cubicBezTo>
                  <a:cubicBezTo>
                    <a:pt x="740" y="3460"/>
                    <a:pt x="451" y="4651"/>
                    <a:pt x="89" y="5822"/>
                  </a:cubicBezTo>
                  <a:cubicBezTo>
                    <a:pt x="0" y="6113"/>
                    <a:pt x="249" y="6328"/>
                    <a:pt x="478" y="6328"/>
                  </a:cubicBezTo>
                  <a:cubicBezTo>
                    <a:pt x="609" y="6328"/>
                    <a:pt x="733" y="6258"/>
                    <a:pt x="784" y="6091"/>
                  </a:cubicBezTo>
                  <a:cubicBezTo>
                    <a:pt x="1129" y="4971"/>
                    <a:pt x="1413" y="3830"/>
                    <a:pt x="1626" y="2678"/>
                  </a:cubicBezTo>
                  <a:cubicBezTo>
                    <a:pt x="1679" y="2395"/>
                    <a:pt x="1723" y="2109"/>
                    <a:pt x="1773" y="1826"/>
                  </a:cubicBezTo>
                  <a:cubicBezTo>
                    <a:pt x="1808" y="1617"/>
                    <a:pt x="1859" y="1413"/>
                    <a:pt x="2003" y="1250"/>
                  </a:cubicBezTo>
                  <a:cubicBezTo>
                    <a:pt x="2276" y="942"/>
                    <a:pt x="2740" y="818"/>
                    <a:pt x="3119" y="702"/>
                  </a:cubicBezTo>
                  <a:cubicBezTo>
                    <a:pt x="3311" y="644"/>
                    <a:pt x="3378" y="375"/>
                    <a:pt x="3302" y="208"/>
                  </a:cubicBezTo>
                  <a:cubicBezTo>
                    <a:pt x="3235" y="61"/>
                    <a:pt x="3107" y="1"/>
                    <a:pt x="2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4805;p71"/>
            <p:cNvSpPr/>
            <p:nvPr/>
          </p:nvSpPr>
          <p:spPr>
            <a:xfrm>
              <a:off x="3242790" y="1706324"/>
              <a:ext cx="282836" cy="76109"/>
            </a:xfrm>
            <a:custGeom>
              <a:avLst/>
              <a:gdLst/>
              <a:ahLst/>
              <a:cxnLst/>
              <a:rect l="l" t="t" r="r" b="b"/>
              <a:pathLst>
                <a:path w="5303" h="1427" extrusionOk="0">
                  <a:moveTo>
                    <a:pt x="4780" y="1"/>
                  </a:moveTo>
                  <a:cubicBezTo>
                    <a:pt x="4762" y="1"/>
                    <a:pt x="4744" y="2"/>
                    <a:pt x="4726" y="4"/>
                  </a:cubicBezTo>
                  <a:cubicBezTo>
                    <a:pt x="3290" y="185"/>
                    <a:pt x="1862" y="412"/>
                    <a:pt x="442" y="685"/>
                  </a:cubicBezTo>
                  <a:cubicBezTo>
                    <a:pt x="0" y="770"/>
                    <a:pt x="78" y="1427"/>
                    <a:pt x="482" y="1427"/>
                  </a:cubicBezTo>
                  <a:cubicBezTo>
                    <a:pt x="507" y="1427"/>
                    <a:pt x="533" y="1424"/>
                    <a:pt x="561" y="1419"/>
                  </a:cubicBezTo>
                  <a:cubicBezTo>
                    <a:pt x="1982" y="1147"/>
                    <a:pt x="3411" y="919"/>
                    <a:pt x="4844" y="738"/>
                  </a:cubicBezTo>
                  <a:cubicBezTo>
                    <a:pt x="5302" y="682"/>
                    <a:pt x="5209" y="1"/>
                    <a:pt x="4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" name="Google Shape;4806;p71"/>
          <p:cNvGrpSpPr/>
          <p:nvPr/>
        </p:nvGrpSpPr>
        <p:grpSpPr>
          <a:xfrm>
            <a:off x="7005439" y="1096548"/>
            <a:ext cx="527555" cy="775251"/>
            <a:chOff x="1159117" y="469868"/>
            <a:chExt cx="463425" cy="612228"/>
          </a:xfrm>
        </p:grpSpPr>
        <p:sp>
          <p:nvSpPr>
            <p:cNvPr id="100" name="Google Shape;4807;p71"/>
            <p:cNvSpPr/>
            <p:nvPr/>
          </p:nvSpPr>
          <p:spPr>
            <a:xfrm>
              <a:off x="1166263" y="573018"/>
              <a:ext cx="445241" cy="502522"/>
            </a:xfrm>
            <a:custGeom>
              <a:avLst/>
              <a:gdLst/>
              <a:ahLst/>
              <a:cxnLst/>
              <a:rect l="l" t="t" r="r" b="b"/>
              <a:pathLst>
                <a:path w="8348" h="9422" extrusionOk="0">
                  <a:moveTo>
                    <a:pt x="6562" y="1"/>
                  </a:moveTo>
                  <a:cubicBezTo>
                    <a:pt x="6339" y="1"/>
                    <a:pt x="6117" y="21"/>
                    <a:pt x="5916" y="33"/>
                  </a:cubicBezTo>
                  <a:cubicBezTo>
                    <a:pt x="5288" y="66"/>
                    <a:pt x="4659" y="100"/>
                    <a:pt x="4032" y="134"/>
                  </a:cubicBezTo>
                  <a:cubicBezTo>
                    <a:pt x="4021" y="135"/>
                    <a:pt x="4011" y="135"/>
                    <a:pt x="4000" y="139"/>
                  </a:cubicBezTo>
                  <a:cubicBezTo>
                    <a:pt x="3993" y="138"/>
                    <a:pt x="3985" y="136"/>
                    <a:pt x="3977" y="136"/>
                  </a:cubicBezTo>
                  <a:cubicBezTo>
                    <a:pt x="3974" y="136"/>
                    <a:pt x="3970" y="137"/>
                    <a:pt x="3966" y="137"/>
                  </a:cubicBezTo>
                  <a:cubicBezTo>
                    <a:pt x="3337" y="150"/>
                    <a:pt x="2708" y="164"/>
                    <a:pt x="2079" y="178"/>
                  </a:cubicBezTo>
                  <a:cubicBezTo>
                    <a:pt x="1643" y="187"/>
                    <a:pt x="1101" y="158"/>
                    <a:pt x="699" y="382"/>
                  </a:cubicBezTo>
                  <a:cubicBezTo>
                    <a:pt x="605" y="435"/>
                    <a:pt x="518" y="500"/>
                    <a:pt x="442" y="584"/>
                  </a:cubicBezTo>
                  <a:cubicBezTo>
                    <a:pt x="263" y="780"/>
                    <a:pt x="179" y="1075"/>
                    <a:pt x="100" y="1323"/>
                  </a:cubicBezTo>
                  <a:cubicBezTo>
                    <a:pt x="15" y="1587"/>
                    <a:pt x="0" y="1849"/>
                    <a:pt x="9" y="2122"/>
                  </a:cubicBezTo>
                  <a:cubicBezTo>
                    <a:pt x="9" y="2150"/>
                    <a:pt x="11" y="2180"/>
                    <a:pt x="13" y="2210"/>
                  </a:cubicBezTo>
                  <a:cubicBezTo>
                    <a:pt x="41" y="2834"/>
                    <a:pt x="71" y="3458"/>
                    <a:pt x="100" y="4082"/>
                  </a:cubicBezTo>
                  <a:cubicBezTo>
                    <a:pt x="109" y="4243"/>
                    <a:pt x="116" y="4404"/>
                    <a:pt x="123" y="4564"/>
                  </a:cubicBezTo>
                  <a:cubicBezTo>
                    <a:pt x="128" y="4667"/>
                    <a:pt x="132" y="4771"/>
                    <a:pt x="137" y="4874"/>
                  </a:cubicBezTo>
                  <a:cubicBezTo>
                    <a:pt x="144" y="5131"/>
                    <a:pt x="153" y="5388"/>
                    <a:pt x="160" y="5647"/>
                  </a:cubicBezTo>
                  <a:cubicBezTo>
                    <a:pt x="178" y="6270"/>
                    <a:pt x="195" y="6896"/>
                    <a:pt x="213" y="7520"/>
                  </a:cubicBezTo>
                  <a:cubicBezTo>
                    <a:pt x="222" y="7824"/>
                    <a:pt x="252" y="8113"/>
                    <a:pt x="367" y="8399"/>
                  </a:cubicBezTo>
                  <a:cubicBezTo>
                    <a:pt x="467" y="8640"/>
                    <a:pt x="573" y="8927"/>
                    <a:pt x="766" y="9109"/>
                  </a:cubicBezTo>
                  <a:cubicBezTo>
                    <a:pt x="1036" y="9365"/>
                    <a:pt x="1410" y="9422"/>
                    <a:pt x="1784" y="9422"/>
                  </a:cubicBezTo>
                  <a:cubicBezTo>
                    <a:pt x="2006" y="9422"/>
                    <a:pt x="2229" y="9402"/>
                    <a:pt x="2428" y="9391"/>
                  </a:cubicBezTo>
                  <a:cubicBezTo>
                    <a:pt x="3057" y="9357"/>
                    <a:pt x="3686" y="9322"/>
                    <a:pt x="4314" y="9288"/>
                  </a:cubicBezTo>
                  <a:cubicBezTo>
                    <a:pt x="4324" y="9288"/>
                    <a:pt x="4335" y="9286"/>
                    <a:pt x="4346" y="9283"/>
                  </a:cubicBezTo>
                  <a:cubicBezTo>
                    <a:pt x="4352" y="9285"/>
                    <a:pt x="4358" y="9286"/>
                    <a:pt x="4364" y="9286"/>
                  </a:cubicBezTo>
                  <a:cubicBezTo>
                    <a:pt x="4369" y="9286"/>
                    <a:pt x="4373" y="9285"/>
                    <a:pt x="4378" y="9285"/>
                  </a:cubicBezTo>
                  <a:cubicBezTo>
                    <a:pt x="5008" y="9272"/>
                    <a:pt x="5638" y="9258"/>
                    <a:pt x="6267" y="9246"/>
                  </a:cubicBezTo>
                  <a:cubicBezTo>
                    <a:pt x="6804" y="9233"/>
                    <a:pt x="7505" y="9278"/>
                    <a:pt x="7902" y="8838"/>
                  </a:cubicBezTo>
                  <a:cubicBezTo>
                    <a:pt x="8081" y="8641"/>
                    <a:pt x="8166" y="8349"/>
                    <a:pt x="8246" y="8099"/>
                  </a:cubicBezTo>
                  <a:cubicBezTo>
                    <a:pt x="8338" y="7807"/>
                    <a:pt x="8347" y="7516"/>
                    <a:pt x="8333" y="7211"/>
                  </a:cubicBezTo>
                  <a:cubicBezTo>
                    <a:pt x="8305" y="6588"/>
                    <a:pt x="8274" y="5964"/>
                    <a:pt x="8244" y="5340"/>
                  </a:cubicBezTo>
                  <a:cubicBezTo>
                    <a:pt x="8232" y="5076"/>
                    <a:pt x="8219" y="4812"/>
                    <a:pt x="8209" y="4550"/>
                  </a:cubicBezTo>
                  <a:cubicBezTo>
                    <a:pt x="8205" y="4458"/>
                    <a:pt x="8203" y="4367"/>
                    <a:pt x="8200" y="4277"/>
                  </a:cubicBezTo>
                  <a:cubicBezTo>
                    <a:pt x="8195" y="4108"/>
                    <a:pt x="8189" y="3944"/>
                    <a:pt x="8186" y="3777"/>
                  </a:cubicBezTo>
                  <a:cubicBezTo>
                    <a:pt x="8166" y="3151"/>
                    <a:pt x="8149" y="2528"/>
                    <a:pt x="8131" y="1902"/>
                  </a:cubicBezTo>
                  <a:lnTo>
                    <a:pt x="8129" y="1849"/>
                  </a:lnTo>
                  <a:cubicBezTo>
                    <a:pt x="8118" y="1564"/>
                    <a:pt x="8085" y="1293"/>
                    <a:pt x="7977" y="1023"/>
                  </a:cubicBezTo>
                  <a:cubicBezTo>
                    <a:pt x="7879" y="782"/>
                    <a:pt x="7773" y="497"/>
                    <a:pt x="7580" y="313"/>
                  </a:cubicBezTo>
                  <a:cubicBezTo>
                    <a:pt x="7496" y="236"/>
                    <a:pt x="7406" y="176"/>
                    <a:pt x="7307" y="132"/>
                  </a:cubicBezTo>
                  <a:cubicBezTo>
                    <a:pt x="7082" y="29"/>
                    <a:pt x="6822" y="1"/>
                    <a:pt x="6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Google Shape;4808;p71"/>
            <p:cNvSpPr/>
            <p:nvPr/>
          </p:nvSpPr>
          <p:spPr>
            <a:xfrm>
              <a:off x="1201038" y="471895"/>
              <a:ext cx="354944" cy="121497"/>
            </a:xfrm>
            <a:custGeom>
              <a:avLst/>
              <a:gdLst/>
              <a:ahLst/>
              <a:cxnLst/>
              <a:rect l="l" t="t" r="r" b="b"/>
              <a:pathLst>
                <a:path w="6655" h="2278" extrusionOk="0">
                  <a:moveTo>
                    <a:pt x="5391" y="0"/>
                  </a:moveTo>
                  <a:cubicBezTo>
                    <a:pt x="5201" y="0"/>
                    <a:pt x="5011" y="16"/>
                    <a:pt x="4840" y="25"/>
                  </a:cubicBezTo>
                  <a:cubicBezTo>
                    <a:pt x="4326" y="52"/>
                    <a:pt x="3812" y="77"/>
                    <a:pt x="3300" y="103"/>
                  </a:cubicBezTo>
                  <a:cubicBezTo>
                    <a:pt x="3291" y="105"/>
                    <a:pt x="3284" y="105"/>
                    <a:pt x="3275" y="107"/>
                  </a:cubicBezTo>
                  <a:cubicBezTo>
                    <a:pt x="3271" y="106"/>
                    <a:pt x="3267" y="106"/>
                    <a:pt x="3262" y="106"/>
                  </a:cubicBezTo>
                  <a:cubicBezTo>
                    <a:pt x="3257" y="106"/>
                    <a:pt x="3252" y="106"/>
                    <a:pt x="3247" y="107"/>
                  </a:cubicBezTo>
                  <a:cubicBezTo>
                    <a:pt x="2735" y="118"/>
                    <a:pt x="2221" y="132"/>
                    <a:pt x="1707" y="144"/>
                  </a:cubicBezTo>
                  <a:cubicBezTo>
                    <a:pt x="1269" y="153"/>
                    <a:pt x="697" y="128"/>
                    <a:pt x="369" y="426"/>
                  </a:cubicBezTo>
                  <a:cubicBezTo>
                    <a:pt x="224" y="559"/>
                    <a:pt x="153" y="757"/>
                    <a:pt x="87" y="924"/>
                  </a:cubicBezTo>
                  <a:cubicBezTo>
                    <a:pt x="9" y="1122"/>
                    <a:pt x="1" y="1317"/>
                    <a:pt x="11" y="1523"/>
                  </a:cubicBezTo>
                  <a:cubicBezTo>
                    <a:pt x="22" y="1774"/>
                    <a:pt x="36" y="2026"/>
                    <a:pt x="48" y="2278"/>
                  </a:cubicBezTo>
                  <a:cubicBezTo>
                    <a:pt x="449" y="2054"/>
                    <a:pt x="991" y="2083"/>
                    <a:pt x="1427" y="2074"/>
                  </a:cubicBezTo>
                  <a:cubicBezTo>
                    <a:pt x="2056" y="2060"/>
                    <a:pt x="2685" y="2046"/>
                    <a:pt x="3314" y="2033"/>
                  </a:cubicBezTo>
                  <a:cubicBezTo>
                    <a:pt x="3318" y="2033"/>
                    <a:pt x="3322" y="2032"/>
                    <a:pt x="3325" y="2032"/>
                  </a:cubicBezTo>
                  <a:cubicBezTo>
                    <a:pt x="3333" y="2032"/>
                    <a:pt x="3341" y="2034"/>
                    <a:pt x="3348" y="2035"/>
                  </a:cubicBezTo>
                  <a:cubicBezTo>
                    <a:pt x="3359" y="2031"/>
                    <a:pt x="3369" y="2031"/>
                    <a:pt x="3380" y="2030"/>
                  </a:cubicBezTo>
                  <a:cubicBezTo>
                    <a:pt x="4007" y="1996"/>
                    <a:pt x="4636" y="1962"/>
                    <a:pt x="5265" y="1929"/>
                  </a:cubicBezTo>
                  <a:cubicBezTo>
                    <a:pt x="5466" y="1917"/>
                    <a:pt x="5688" y="1897"/>
                    <a:pt x="5910" y="1897"/>
                  </a:cubicBezTo>
                  <a:cubicBezTo>
                    <a:pt x="6170" y="1897"/>
                    <a:pt x="6430" y="1925"/>
                    <a:pt x="6655" y="2028"/>
                  </a:cubicBezTo>
                  <a:cubicBezTo>
                    <a:pt x="6650" y="1776"/>
                    <a:pt x="6642" y="1523"/>
                    <a:pt x="6635" y="1271"/>
                  </a:cubicBezTo>
                  <a:cubicBezTo>
                    <a:pt x="6630" y="1067"/>
                    <a:pt x="6607" y="872"/>
                    <a:pt x="6515" y="681"/>
                  </a:cubicBezTo>
                  <a:cubicBezTo>
                    <a:pt x="6437" y="520"/>
                    <a:pt x="6350" y="327"/>
                    <a:pt x="6194" y="204"/>
                  </a:cubicBezTo>
                  <a:cubicBezTo>
                    <a:pt x="5981" y="39"/>
                    <a:pt x="5687" y="0"/>
                    <a:pt x="5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4809;p71"/>
            <p:cNvSpPr/>
            <p:nvPr/>
          </p:nvSpPr>
          <p:spPr>
            <a:xfrm>
              <a:off x="1166743" y="670887"/>
              <a:ext cx="436867" cy="145551"/>
            </a:xfrm>
            <a:custGeom>
              <a:avLst/>
              <a:gdLst/>
              <a:ahLst/>
              <a:cxnLst/>
              <a:rect l="l" t="t" r="r" b="b"/>
              <a:pathLst>
                <a:path w="8191" h="2729" extrusionOk="0">
                  <a:moveTo>
                    <a:pt x="6414" y="0"/>
                  </a:moveTo>
                  <a:cubicBezTo>
                    <a:pt x="4269" y="0"/>
                    <a:pt x="2127" y="71"/>
                    <a:pt x="0" y="287"/>
                  </a:cubicBezTo>
                  <a:cubicBezTo>
                    <a:pt x="0" y="315"/>
                    <a:pt x="2" y="345"/>
                    <a:pt x="4" y="375"/>
                  </a:cubicBezTo>
                  <a:cubicBezTo>
                    <a:pt x="32" y="999"/>
                    <a:pt x="62" y="1623"/>
                    <a:pt x="91" y="2247"/>
                  </a:cubicBezTo>
                  <a:cubicBezTo>
                    <a:pt x="100" y="2408"/>
                    <a:pt x="107" y="2569"/>
                    <a:pt x="114" y="2729"/>
                  </a:cubicBezTo>
                  <a:cubicBezTo>
                    <a:pt x="2113" y="2494"/>
                    <a:pt x="4148" y="2421"/>
                    <a:pt x="6182" y="2421"/>
                  </a:cubicBezTo>
                  <a:cubicBezTo>
                    <a:pt x="6852" y="2421"/>
                    <a:pt x="7522" y="2429"/>
                    <a:pt x="8191" y="2442"/>
                  </a:cubicBezTo>
                  <a:cubicBezTo>
                    <a:pt x="8186" y="2273"/>
                    <a:pt x="8180" y="2109"/>
                    <a:pt x="8177" y="1942"/>
                  </a:cubicBezTo>
                  <a:cubicBezTo>
                    <a:pt x="8157" y="1316"/>
                    <a:pt x="8140" y="693"/>
                    <a:pt x="8122" y="67"/>
                  </a:cubicBezTo>
                  <a:lnTo>
                    <a:pt x="8120" y="14"/>
                  </a:lnTo>
                  <a:cubicBezTo>
                    <a:pt x="7551" y="5"/>
                    <a:pt x="6983" y="0"/>
                    <a:pt x="6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4810;p71"/>
            <p:cNvSpPr/>
            <p:nvPr/>
          </p:nvSpPr>
          <p:spPr>
            <a:xfrm>
              <a:off x="1448670" y="568484"/>
              <a:ext cx="73229" cy="25227"/>
            </a:xfrm>
            <a:custGeom>
              <a:avLst/>
              <a:gdLst/>
              <a:ahLst/>
              <a:cxnLst/>
              <a:rect l="l" t="t" r="r" b="b"/>
              <a:pathLst>
                <a:path w="1373" h="473" extrusionOk="0">
                  <a:moveTo>
                    <a:pt x="1108" y="1"/>
                  </a:moveTo>
                  <a:cubicBezTo>
                    <a:pt x="807" y="1"/>
                    <a:pt x="509" y="20"/>
                    <a:pt x="211" y="54"/>
                  </a:cubicBezTo>
                  <a:cubicBezTo>
                    <a:pt x="103" y="68"/>
                    <a:pt x="0" y="153"/>
                    <a:pt x="9" y="270"/>
                  </a:cubicBezTo>
                  <a:cubicBezTo>
                    <a:pt x="18" y="371"/>
                    <a:pt x="101" y="473"/>
                    <a:pt x="209" y="473"/>
                  </a:cubicBezTo>
                  <a:cubicBezTo>
                    <a:pt x="215" y="473"/>
                    <a:pt x="221" y="473"/>
                    <a:pt x="227" y="472"/>
                  </a:cubicBezTo>
                  <a:cubicBezTo>
                    <a:pt x="537" y="435"/>
                    <a:pt x="849" y="417"/>
                    <a:pt x="1163" y="417"/>
                  </a:cubicBezTo>
                  <a:cubicBezTo>
                    <a:pt x="1273" y="417"/>
                    <a:pt x="1372" y="311"/>
                    <a:pt x="1363" y="201"/>
                  </a:cubicBezTo>
                  <a:cubicBezTo>
                    <a:pt x="1354" y="84"/>
                    <a:pt x="1264" y="1"/>
                    <a:pt x="1147" y="1"/>
                  </a:cubicBezTo>
                  <a:cubicBezTo>
                    <a:pt x="1134" y="1"/>
                    <a:pt x="1121" y="1"/>
                    <a:pt x="1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4811;p71"/>
            <p:cNvSpPr/>
            <p:nvPr/>
          </p:nvSpPr>
          <p:spPr>
            <a:xfrm>
              <a:off x="1462537" y="855638"/>
              <a:ext cx="160005" cy="220647"/>
            </a:xfrm>
            <a:custGeom>
              <a:avLst/>
              <a:gdLst/>
              <a:ahLst/>
              <a:cxnLst/>
              <a:rect l="l" t="t" r="r" b="b"/>
              <a:pathLst>
                <a:path w="3000" h="4137" extrusionOk="0">
                  <a:moveTo>
                    <a:pt x="2749" y="1"/>
                  </a:moveTo>
                  <a:cubicBezTo>
                    <a:pt x="2641" y="1"/>
                    <a:pt x="2534" y="72"/>
                    <a:pt x="2540" y="211"/>
                  </a:cubicBezTo>
                  <a:cubicBezTo>
                    <a:pt x="2574" y="920"/>
                    <a:pt x="2611" y="1639"/>
                    <a:pt x="2489" y="2343"/>
                  </a:cubicBezTo>
                  <a:cubicBezTo>
                    <a:pt x="2439" y="2625"/>
                    <a:pt x="2372" y="2915"/>
                    <a:pt x="2213" y="3160"/>
                  </a:cubicBezTo>
                  <a:cubicBezTo>
                    <a:pt x="2042" y="3419"/>
                    <a:pt x="1771" y="3505"/>
                    <a:pt x="1482" y="3571"/>
                  </a:cubicBezTo>
                  <a:cubicBezTo>
                    <a:pt x="1082" y="3661"/>
                    <a:pt x="671" y="3690"/>
                    <a:pt x="261" y="3720"/>
                  </a:cubicBezTo>
                  <a:cubicBezTo>
                    <a:pt x="0" y="3739"/>
                    <a:pt x="9" y="4137"/>
                    <a:pt x="259" y="4137"/>
                  </a:cubicBezTo>
                  <a:cubicBezTo>
                    <a:pt x="265" y="4137"/>
                    <a:pt x="271" y="4137"/>
                    <a:pt x="277" y="4136"/>
                  </a:cubicBezTo>
                  <a:cubicBezTo>
                    <a:pt x="678" y="4106"/>
                    <a:pt x="1077" y="4074"/>
                    <a:pt x="1472" y="3996"/>
                  </a:cubicBezTo>
                  <a:cubicBezTo>
                    <a:pt x="1828" y="3927"/>
                    <a:pt x="2190" y="3824"/>
                    <a:pt x="2441" y="3544"/>
                  </a:cubicBezTo>
                  <a:cubicBezTo>
                    <a:pt x="2657" y="3302"/>
                    <a:pt x="2776" y="2986"/>
                    <a:pt x="2849" y="2673"/>
                  </a:cubicBezTo>
                  <a:cubicBezTo>
                    <a:pt x="2936" y="2295"/>
                    <a:pt x="2971" y="1905"/>
                    <a:pt x="2983" y="1521"/>
                  </a:cubicBezTo>
                  <a:cubicBezTo>
                    <a:pt x="2999" y="1078"/>
                    <a:pt x="2978" y="636"/>
                    <a:pt x="2957" y="195"/>
                  </a:cubicBezTo>
                  <a:cubicBezTo>
                    <a:pt x="2951" y="64"/>
                    <a:pt x="2850" y="1"/>
                    <a:pt x="2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4812;p71"/>
            <p:cNvSpPr/>
            <p:nvPr/>
          </p:nvSpPr>
          <p:spPr>
            <a:xfrm>
              <a:off x="1159117" y="781823"/>
              <a:ext cx="29388" cy="155525"/>
            </a:xfrm>
            <a:custGeom>
              <a:avLst/>
              <a:gdLst/>
              <a:ahLst/>
              <a:cxnLst/>
              <a:rect l="l" t="t" r="r" b="b"/>
              <a:pathLst>
                <a:path w="551" h="2916" extrusionOk="0">
                  <a:moveTo>
                    <a:pt x="217" y="1"/>
                  </a:moveTo>
                  <a:cubicBezTo>
                    <a:pt x="110" y="1"/>
                    <a:pt x="1" y="72"/>
                    <a:pt x="3" y="211"/>
                  </a:cubicBezTo>
                  <a:cubicBezTo>
                    <a:pt x="21" y="1049"/>
                    <a:pt x="60" y="1886"/>
                    <a:pt x="122" y="2722"/>
                  </a:cubicBezTo>
                  <a:cubicBezTo>
                    <a:pt x="132" y="2852"/>
                    <a:pt x="236" y="2916"/>
                    <a:pt x="338" y="2916"/>
                  </a:cubicBezTo>
                  <a:cubicBezTo>
                    <a:pt x="445" y="2916"/>
                    <a:pt x="550" y="2845"/>
                    <a:pt x="540" y="2706"/>
                  </a:cubicBezTo>
                  <a:cubicBezTo>
                    <a:pt x="478" y="1870"/>
                    <a:pt x="438" y="1033"/>
                    <a:pt x="420" y="195"/>
                  </a:cubicBezTo>
                  <a:cubicBezTo>
                    <a:pt x="417" y="64"/>
                    <a:pt x="318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4813;p71"/>
            <p:cNvSpPr/>
            <p:nvPr/>
          </p:nvSpPr>
          <p:spPr>
            <a:xfrm>
              <a:off x="1185837" y="469868"/>
              <a:ext cx="118350" cy="103843"/>
            </a:xfrm>
            <a:custGeom>
              <a:avLst/>
              <a:gdLst/>
              <a:ahLst/>
              <a:cxnLst/>
              <a:rect l="l" t="t" r="r" b="b"/>
              <a:pathLst>
                <a:path w="2219" h="1947" extrusionOk="0">
                  <a:moveTo>
                    <a:pt x="2014" y="1"/>
                  </a:moveTo>
                  <a:cubicBezTo>
                    <a:pt x="2008" y="1"/>
                    <a:pt x="2003" y="1"/>
                    <a:pt x="1997" y="1"/>
                  </a:cubicBezTo>
                  <a:cubicBezTo>
                    <a:pt x="1723" y="23"/>
                    <a:pt x="1445" y="37"/>
                    <a:pt x="1172" y="72"/>
                  </a:cubicBezTo>
                  <a:cubicBezTo>
                    <a:pt x="904" y="108"/>
                    <a:pt x="660" y="196"/>
                    <a:pt x="452" y="372"/>
                  </a:cubicBezTo>
                  <a:cubicBezTo>
                    <a:pt x="46" y="715"/>
                    <a:pt x="0" y="1256"/>
                    <a:pt x="20" y="1752"/>
                  </a:cubicBezTo>
                  <a:cubicBezTo>
                    <a:pt x="24" y="1883"/>
                    <a:pt x="124" y="1946"/>
                    <a:pt x="225" y="1946"/>
                  </a:cubicBezTo>
                  <a:cubicBezTo>
                    <a:pt x="333" y="1946"/>
                    <a:pt x="441" y="1875"/>
                    <a:pt x="436" y="1736"/>
                  </a:cubicBezTo>
                  <a:cubicBezTo>
                    <a:pt x="424" y="1373"/>
                    <a:pt x="424" y="933"/>
                    <a:pt x="730" y="680"/>
                  </a:cubicBezTo>
                  <a:cubicBezTo>
                    <a:pt x="885" y="552"/>
                    <a:pt x="1074" y="501"/>
                    <a:pt x="1271" y="480"/>
                  </a:cubicBezTo>
                  <a:cubicBezTo>
                    <a:pt x="1517" y="455"/>
                    <a:pt x="1765" y="439"/>
                    <a:pt x="2013" y="418"/>
                  </a:cubicBezTo>
                  <a:cubicBezTo>
                    <a:pt x="2125" y="409"/>
                    <a:pt x="2219" y="317"/>
                    <a:pt x="2214" y="202"/>
                  </a:cubicBezTo>
                  <a:cubicBezTo>
                    <a:pt x="2210" y="97"/>
                    <a:pt x="2120" y="1"/>
                    <a:pt x="20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4814;p71"/>
            <p:cNvSpPr/>
            <p:nvPr/>
          </p:nvSpPr>
          <p:spPr>
            <a:xfrm>
              <a:off x="1331174" y="1054736"/>
              <a:ext cx="85229" cy="27361"/>
            </a:xfrm>
            <a:custGeom>
              <a:avLst/>
              <a:gdLst/>
              <a:ahLst/>
              <a:cxnLst/>
              <a:rect l="l" t="t" r="r" b="b"/>
              <a:pathLst>
                <a:path w="1598" h="513" extrusionOk="0">
                  <a:moveTo>
                    <a:pt x="1383" y="1"/>
                  </a:moveTo>
                  <a:cubicBezTo>
                    <a:pt x="1379" y="1"/>
                    <a:pt x="1375" y="1"/>
                    <a:pt x="1371" y="1"/>
                  </a:cubicBezTo>
                  <a:cubicBezTo>
                    <a:pt x="984" y="22"/>
                    <a:pt x="598" y="52"/>
                    <a:pt x="212" y="93"/>
                  </a:cubicBezTo>
                  <a:cubicBezTo>
                    <a:pt x="104" y="106"/>
                    <a:pt x="1" y="192"/>
                    <a:pt x="11" y="309"/>
                  </a:cubicBezTo>
                  <a:cubicBezTo>
                    <a:pt x="20" y="411"/>
                    <a:pt x="102" y="512"/>
                    <a:pt x="211" y="512"/>
                  </a:cubicBezTo>
                  <a:cubicBezTo>
                    <a:pt x="217" y="512"/>
                    <a:pt x="222" y="512"/>
                    <a:pt x="228" y="511"/>
                  </a:cubicBezTo>
                  <a:cubicBezTo>
                    <a:pt x="614" y="471"/>
                    <a:pt x="1000" y="439"/>
                    <a:pt x="1387" y="417"/>
                  </a:cubicBezTo>
                  <a:cubicBezTo>
                    <a:pt x="1496" y="412"/>
                    <a:pt x="1597" y="315"/>
                    <a:pt x="1587" y="201"/>
                  </a:cubicBezTo>
                  <a:cubicBezTo>
                    <a:pt x="1578" y="94"/>
                    <a:pt x="1494" y="1"/>
                    <a:pt x="1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0" name="Google Shape;2630;p47"/>
          <p:cNvSpPr txBox="1">
            <a:spLocks noGrp="1"/>
          </p:cNvSpPr>
          <p:nvPr>
            <p:ph type="title"/>
          </p:nvPr>
        </p:nvSpPr>
        <p:spPr>
          <a:xfrm>
            <a:off x="682137" y="2473446"/>
            <a:ext cx="11007896" cy="184954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8000" dirty="0"/>
              <a:t>CẢM ƠN CÁC CON!</a:t>
            </a:r>
            <a:endParaRPr sz="8000" dirty="0"/>
          </a:p>
        </p:txBody>
      </p:sp>
      <p:sp>
        <p:nvSpPr>
          <p:cNvPr id="2644" name="Google Shape;2644;p47"/>
          <p:cNvSpPr/>
          <p:nvPr/>
        </p:nvSpPr>
        <p:spPr>
          <a:xfrm>
            <a:off x="9107230" y="1141097"/>
            <a:ext cx="1649113" cy="652816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5" name="Google Shape;2645;p47"/>
          <p:cNvSpPr/>
          <p:nvPr/>
        </p:nvSpPr>
        <p:spPr>
          <a:xfrm>
            <a:off x="2036321" y="55694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6" name="Google Shape;2646;p47"/>
          <p:cNvSpPr/>
          <p:nvPr/>
        </p:nvSpPr>
        <p:spPr>
          <a:xfrm>
            <a:off x="10650921" y="9520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70BA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7" name="Google Shape;2647;p47"/>
          <p:cNvSpPr/>
          <p:nvPr/>
        </p:nvSpPr>
        <p:spPr>
          <a:xfrm>
            <a:off x="10303455" y="53859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48" name="Google Shape;2648;p47"/>
          <p:cNvGrpSpPr/>
          <p:nvPr/>
        </p:nvGrpSpPr>
        <p:grpSpPr>
          <a:xfrm>
            <a:off x="654476" y="4000875"/>
            <a:ext cx="1412773" cy="1450984"/>
            <a:chOff x="1742490" y="367839"/>
            <a:chExt cx="629242" cy="646260"/>
          </a:xfrm>
        </p:grpSpPr>
        <p:sp>
          <p:nvSpPr>
            <p:cNvPr id="2649" name="Google Shape;2649;p47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0" name="Google Shape;2650;p47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1" name="Google Shape;2651;p47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2" name="Google Shape;2652;p47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3" name="Google Shape;2653;p47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4" name="Google Shape;2654;p47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5" name="Google Shape;2655;p47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6" name="Google Shape;2656;p47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7" name="Google Shape;2657;p47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8" name="Google Shape;2658;p47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9" name="Google Shape;2659;p47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2256;p39"/>
          <p:cNvSpPr txBox="1">
            <a:spLocks noGrp="1"/>
          </p:cNvSpPr>
          <p:nvPr>
            <p:ph type="subTitle" idx="1"/>
          </p:nvPr>
        </p:nvSpPr>
        <p:spPr>
          <a:xfrm>
            <a:off x="1017805" y="2819653"/>
            <a:ext cx="10512043" cy="50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267" dirty="0" err="1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dirty="0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267" dirty="0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7" dirty="0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67" dirty="0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267" dirty="0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dirty="0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267" dirty="0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267" i="1" dirty="0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4267" i="1" dirty="0" err="1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267" i="1" dirty="0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</a:t>
            </a:r>
            <a:r>
              <a:rPr lang="en-US" sz="4267" dirty="0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267" dirty="0" err="1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67" dirty="0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67" dirty="0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67" dirty="0" err="1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267" dirty="0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A16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sz="4267" dirty="0">
              <a:solidFill>
                <a:srgbClr val="0A16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70" name="Google Shape;2270;p39"/>
          <p:cNvSpPr/>
          <p:nvPr/>
        </p:nvSpPr>
        <p:spPr>
          <a:xfrm>
            <a:off x="7839137" y="2233049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1" name="Google Shape;2271;p39"/>
          <p:cNvSpPr/>
          <p:nvPr/>
        </p:nvSpPr>
        <p:spPr>
          <a:xfrm>
            <a:off x="9873455" y="12848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2" name="Google Shape;2272;p39"/>
          <p:cNvSpPr/>
          <p:nvPr/>
        </p:nvSpPr>
        <p:spPr>
          <a:xfrm>
            <a:off x="10725055" y="52835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3" name="Google Shape;2273;p39"/>
          <p:cNvSpPr/>
          <p:nvPr/>
        </p:nvSpPr>
        <p:spPr>
          <a:xfrm>
            <a:off x="11" y="-9"/>
            <a:ext cx="1587784" cy="444400"/>
          </a:xfrm>
          <a:custGeom>
            <a:avLst/>
            <a:gdLst/>
            <a:ahLst/>
            <a:cxnLst/>
            <a:rect l="l" t="t" r="r" b="b"/>
            <a:pathLst>
              <a:path w="13056" h="3654" extrusionOk="0">
                <a:moveTo>
                  <a:pt x="12825" y="0"/>
                </a:moveTo>
                <a:cubicBezTo>
                  <a:pt x="12738" y="0"/>
                  <a:pt x="12656" y="56"/>
                  <a:pt x="12627" y="144"/>
                </a:cubicBezTo>
                <a:cubicBezTo>
                  <a:pt x="12627" y="146"/>
                  <a:pt x="12522" y="458"/>
                  <a:pt x="12244" y="880"/>
                </a:cubicBezTo>
                <a:cubicBezTo>
                  <a:pt x="12180" y="974"/>
                  <a:pt x="12207" y="1103"/>
                  <a:pt x="12301" y="1165"/>
                </a:cubicBezTo>
                <a:cubicBezTo>
                  <a:pt x="12336" y="1190"/>
                  <a:pt x="12377" y="1201"/>
                  <a:pt x="12416" y="1201"/>
                </a:cubicBezTo>
                <a:cubicBezTo>
                  <a:pt x="12483" y="1201"/>
                  <a:pt x="12549" y="1169"/>
                  <a:pt x="12588" y="1108"/>
                </a:cubicBezTo>
                <a:cubicBezTo>
                  <a:pt x="12902" y="635"/>
                  <a:pt x="13017" y="284"/>
                  <a:pt x="13020" y="270"/>
                </a:cubicBezTo>
                <a:cubicBezTo>
                  <a:pt x="13056" y="162"/>
                  <a:pt x="12996" y="45"/>
                  <a:pt x="12888" y="10"/>
                </a:cubicBezTo>
                <a:cubicBezTo>
                  <a:pt x="12867" y="3"/>
                  <a:pt x="12846" y="0"/>
                  <a:pt x="12825" y="0"/>
                </a:cubicBezTo>
                <a:close/>
                <a:moveTo>
                  <a:pt x="238" y="806"/>
                </a:moveTo>
                <a:cubicBezTo>
                  <a:pt x="169" y="806"/>
                  <a:pt x="102" y="840"/>
                  <a:pt x="63" y="903"/>
                </a:cubicBezTo>
                <a:cubicBezTo>
                  <a:pt x="1" y="999"/>
                  <a:pt x="29" y="1126"/>
                  <a:pt x="127" y="1188"/>
                </a:cubicBezTo>
                <a:cubicBezTo>
                  <a:pt x="128" y="1188"/>
                  <a:pt x="180" y="1222"/>
                  <a:pt x="276" y="1279"/>
                </a:cubicBezTo>
                <a:cubicBezTo>
                  <a:pt x="309" y="1298"/>
                  <a:pt x="345" y="1309"/>
                  <a:pt x="382" y="1309"/>
                </a:cubicBezTo>
                <a:cubicBezTo>
                  <a:pt x="451" y="1309"/>
                  <a:pt x="520" y="1273"/>
                  <a:pt x="559" y="1208"/>
                </a:cubicBezTo>
                <a:cubicBezTo>
                  <a:pt x="618" y="1110"/>
                  <a:pt x="586" y="983"/>
                  <a:pt x="488" y="924"/>
                </a:cubicBezTo>
                <a:cubicBezTo>
                  <a:pt x="398" y="869"/>
                  <a:pt x="348" y="839"/>
                  <a:pt x="348" y="837"/>
                </a:cubicBezTo>
                <a:cubicBezTo>
                  <a:pt x="314" y="816"/>
                  <a:pt x="275" y="806"/>
                  <a:pt x="238" y="806"/>
                </a:cubicBezTo>
                <a:close/>
                <a:moveTo>
                  <a:pt x="1155" y="1332"/>
                </a:moveTo>
                <a:cubicBezTo>
                  <a:pt x="1082" y="1332"/>
                  <a:pt x="1010" y="1372"/>
                  <a:pt x="972" y="1442"/>
                </a:cubicBezTo>
                <a:cubicBezTo>
                  <a:pt x="919" y="1541"/>
                  <a:pt x="956" y="1667"/>
                  <a:pt x="1057" y="1720"/>
                </a:cubicBezTo>
                <a:cubicBezTo>
                  <a:pt x="1319" y="1860"/>
                  <a:pt x="1587" y="1998"/>
                  <a:pt x="1856" y="2127"/>
                </a:cubicBezTo>
                <a:cubicBezTo>
                  <a:pt x="1885" y="2142"/>
                  <a:pt x="1916" y="2147"/>
                  <a:pt x="1947" y="2147"/>
                </a:cubicBezTo>
                <a:cubicBezTo>
                  <a:pt x="2023" y="2147"/>
                  <a:pt x="2097" y="2104"/>
                  <a:pt x="2133" y="2030"/>
                </a:cubicBezTo>
                <a:cubicBezTo>
                  <a:pt x="2182" y="1927"/>
                  <a:pt x="2138" y="1805"/>
                  <a:pt x="2035" y="1755"/>
                </a:cubicBezTo>
                <a:cubicBezTo>
                  <a:pt x="1773" y="1628"/>
                  <a:pt x="1509" y="1493"/>
                  <a:pt x="1252" y="1357"/>
                </a:cubicBezTo>
                <a:cubicBezTo>
                  <a:pt x="1221" y="1340"/>
                  <a:pt x="1188" y="1332"/>
                  <a:pt x="1155" y="1332"/>
                </a:cubicBezTo>
                <a:close/>
                <a:moveTo>
                  <a:pt x="11860" y="1477"/>
                </a:moveTo>
                <a:cubicBezTo>
                  <a:pt x="11806" y="1477"/>
                  <a:pt x="11752" y="1497"/>
                  <a:pt x="11713" y="1539"/>
                </a:cubicBezTo>
                <a:cubicBezTo>
                  <a:pt x="11518" y="1741"/>
                  <a:pt x="11303" y="1931"/>
                  <a:pt x="11073" y="2099"/>
                </a:cubicBezTo>
                <a:cubicBezTo>
                  <a:pt x="10981" y="2168"/>
                  <a:pt x="10961" y="2298"/>
                  <a:pt x="11029" y="2390"/>
                </a:cubicBezTo>
                <a:cubicBezTo>
                  <a:pt x="11069" y="2445"/>
                  <a:pt x="11131" y="2473"/>
                  <a:pt x="11195" y="2473"/>
                </a:cubicBezTo>
                <a:cubicBezTo>
                  <a:pt x="11238" y="2473"/>
                  <a:pt x="11280" y="2461"/>
                  <a:pt x="11317" y="2432"/>
                </a:cubicBezTo>
                <a:cubicBezTo>
                  <a:pt x="11567" y="2250"/>
                  <a:pt x="11799" y="2046"/>
                  <a:pt x="12010" y="1826"/>
                </a:cubicBezTo>
                <a:cubicBezTo>
                  <a:pt x="12088" y="1745"/>
                  <a:pt x="12087" y="1614"/>
                  <a:pt x="12005" y="1534"/>
                </a:cubicBezTo>
                <a:cubicBezTo>
                  <a:pt x="11964" y="1496"/>
                  <a:pt x="11912" y="1477"/>
                  <a:pt x="11860" y="1477"/>
                </a:cubicBezTo>
                <a:close/>
                <a:moveTo>
                  <a:pt x="2752" y="2103"/>
                </a:moveTo>
                <a:cubicBezTo>
                  <a:pt x="2672" y="2103"/>
                  <a:pt x="2596" y="2150"/>
                  <a:pt x="2563" y="2228"/>
                </a:cubicBezTo>
                <a:cubicBezTo>
                  <a:pt x="2517" y="2333"/>
                  <a:pt x="2567" y="2453"/>
                  <a:pt x="2671" y="2500"/>
                </a:cubicBezTo>
                <a:cubicBezTo>
                  <a:pt x="2950" y="2620"/>
                  <a:pt x="3230" y="2732"/>
                  <a:pt x="3503" y="2834"/>
                </a:cubicBezTo>
                <a:cubicBezTo>
                  <a:pt x="3527" y="2843"/>
                  <a:pt x="3550" y="2849"/>
                  <a:pt x="3575" y="2849"/>
                </a:cubicBezTo>
                <a:cubicBezTo>
                  <a:pt x="3658" y="2849"/>
                  <a:pt x="3738" y="2797"/>
                  <a:pt x="3768" y="2714"/>
                </a:cubicBezTo>
                <a:cubicBezTo>
                  <a:pt x="3809" y="2608"/>
                  <a:pt x="3754" y="2489"/>
                  <a:pt x="3648" y="2448"/>
                </a:cubicBezTo>
                <a:cubicBezTo>
                  <a:pt x="3382" y="2347"/>
                  <a:pt x="3107" y="2237"/>
                  <a:pt x="2834" y="2120"/>
                </a:cubicBezTo>
                <a:cubicBezTo>
                  <a:pt x="2807" y="2108"/>
                  <a:pt x="2779" y="2103"/>
                  <a:pt x="2752" y="2103"/>
                </a:cubicBezTo>
                <a:close/>
                <a:moveTo>
                  <a:pt x="10443" y="2526"/>
                </a:moveTo>
                <a:cubicBezTo>
                  <a:pt x="10411" y="2526"/>
                  <a:pt x="10378" y="2533"/>
                  <a:pt x="10348" y="2549"/>
                </a:cubicBezTo>
                <a:cubicBezTo>
                  <a:pt x="10100" y="2677"/>
                  <a:pt x="9836" y="2790"/>
                  <a:pt x="9563" y="2886"/>
                </a:cubicBezTo>
                <a:cubicBezTo>
                  <a:pt x="9455" y="2923"/>
                  <a:pt x="9398" y="3042"/>
                  <a:pt x="9435" y="3150"/>
                </a:cubicBezTo>
                <a:cubicBezTo>
                  <a:pt x="9464" y="3235"/>
                  <a:pt x="9545" y="3288"/>
                  <a:pt x="9630" y="3288"/>
                </a:cubicBezTo>
                <a:cubicBezTo>
                  <a:pt x="9653" y="3288"/>
                  <a:pt x="9676" y="3285"/>
                  <a:pt x="9698" y="3276"/>
                </a:cubicBezTo>
                <a:cubicBezTo>
                  <a:pt x="9990" y="3175"/>
                  <a:pt x="10274" y="3054"/>
                  <a:pt x="10538" y="2916"/>
                </a:cubicBezTo>
                <a:cubicBezTo>
                  <a:pt x="10640" y="2865"/>
                  <a:pt x="10679" y="2739"/>
                  <a:pt x="10626" y="2638"/>
                </a:cubicBezTo>
                <a:cubicBezTo>
                  <a:pt x="10590" y="2567"/>
                  <a:pt x="10518" y="2526"/>
                  <a:pt x="10443" y="2526"/>
                </a:cubicBezTo>
                <a:close/>
                <a:moveTo>
                  <a:pt x="4414" y="2724"/>
                </a:moveTo>
                <a:cubicBezTo>
                  <a:pt x="4326" y="2724"/>
                  <a:pt x="4244" y="2781"/>
                  <a:pt x="4217" y="2870"/>
                </a:cubicBezTo>
                <a:cubicBezTo>
                  <a:pt x="4181" y="2978"/>
                  <a:pt x="4243" y="3095"/>
                  <a:pt x="4351" y="3129"/>
                </a:cubicBezTo>
                <a:cubicBezTo>
                  <a:pt x="4646" y="3221"/>
                  <a:pt x="4936" y="3302"/>
                  <a:pt x="5218" y="3371"/>
                </a:cubicBezTo>
                <a:cubicBezTo>
                  <a:pt x="5234" y="3375"/>
                  <a:pt x="5252" y="3377"/>
                  <a:pt x="5268" y="3377"/>
                </a:cubicBezTo>
                <a:cubicBezTo>
                  <a:pt x="5360" y="3377"/>
                  <a:pt x="5445" y="3315"/>
                  <a:pt x="5468" y="3219"/>
                </a:cubicBezTo>
                <a:cubicBezTo>
                  <a:pt x="5494" y="3109"/>
                  <a:pt x="5427" y="2998"/>
                  <a:pt x="5315" y="2969"/>
                </a:cubicBezTo>
                <a:cubicBezTo>
                  <a:pt x="5044" y="2904"/>
                  <a:pt x="4761" y="2824"/>
                  <a:pt x="4475" y="2733"/>
                </a:cubicBezTo>
                <a:cubicBezTo>
                  <a:pt x="4455" y="2727"/>
                  <a:pt x="4435" y="2724"/>
                  <a:pt x="4414" y="2724"/>
                </a:cubicBezTo>
                <a:close/>
                <a:moveTo>
                  <a:pt x="8778" y="3111"/>
                </a:moveTo>
                <a:cubicBezTo>
                  <a:pt x="8764" y="3111"/>
                  <a:pt x="8749" y="3113"/>
                  <a:pt x="8734" y="3116"/>
                </a:cubicBezTo>
                <a:cubicBezTo>
                  <a:pt x="8633" y="3138"/>
                  <a:pt x="8530" y="3157"/>
                  <a:pt x="8425" y="3175"/>
                </a:cubicBezTo>
                <a:cubicBezTo>
                  <a:pt x="8253" y="3205"/>
                  <a:pt x="8071" y="3226"/>
                  <a:pt x="7887" y="3239"/>
                </a:cubicBezTo>
                <a:cubicBezTo>
                  <a:pt x="7773" y="3247"/>
                  <a:pt x="7688" y="3345"/>
                  <a:pt x="7695" y="3460"/>
                </a:cubicBezTo>
                <a:cubicBezTo>
                  <a:pt x="7702" y="3568"/>
                  <a:pt x="7795" y="3651"/>
                  <a:pt x="7901" y="3651"/>
                </a:cubicBezTo>
                <a:lnTo>
                  <a:pt x="7915" y="3651"/>
                </a:lnTo>
                <a:cubicBezTo>
                  <a:pt x="8113" y="3637"/>
                  <a:pt x="8308" y="3614"/>
                  <a:pt x="8494" y="3582"/>
                </a:cubicBezTo>
                <a:cubicBezTo>
                  <a:pt x="8604" y="3565"/>
                  <a:pt x="8714" y="3543"/>
                  <a:pt x="8821" y="3520"/>
                </a:cubicBezTo>
                <a:cubicBezTo>
                  <a:pt x="8932" y="3497"/>
                  <a:pt x="9003" y="3387"/>
                  <a:pt x="8980" y="3276"/>
                </a:cubicBezTo>
                <a:cubicBezTo>
                  <a:pt x="8959" y="3179"/>
                  <a:pt x="8874" y="3111"/>
                  <a:pt x="8778" y="3111"/>
                </a:cubicBezTo>
                <a:close/>
                <a:moveTo>
                  <a:pt x="6135" y="3142"/>
                </a:moveTo>
                <a:cubicBezTo>
                  <a:pt x="6035" y="3142"/>
                  <a:pt x="5948" y="3215"/>
                  <a:pt x="5932" y="3315"/>
                </a:cubicBezTo>
                <a:cubicBezTo>
                  <a:pt x="5914" y="3428"/>
                  <a:pt x="5991" y="3534"/>
                  <a:pt x="6104" y="3552"/>
                </a:cubicBezTo>
                <a:cubicBezTo>
                  <a:pt x="6412" y="3602"/>
                  <a:pt x="6715" y="3635"/>
                  <a:pt x="7004" y="3653"/>
                </a:cubicBezTo>
                <a:lnTo>
                  <a:pt x="7017" y="3653"/>
                </a:lnTo>
                <a:cubicBezTo>
                  <a:pt x="7125" y="3653"/>
                  <a:pt x="7215" y="3570"/>
                  <a:pt x="7222" y="3460"/>
                </a:cubicBezTo>
                <a:cubicBezTo>
                  <a:pt x="7229" y="3345"/>
                  <a:pt x="7142" y="3247"/>
                  <a:pt x="7029" y="3240"/>
                </a:cubicBezTo>
                <a:cubicBezTo>
                  <a:pt x="6753" y="3224"/>
                  <a:pt x="6464" y="3192"/>
                  <a:pt x="6170" y="3145"/>
                </a:cubicBezTo>
                <a:cubicBezTo>
                  <a:pt x="6158" y="3143"/>
                  <a:pt x="6146" y="3142"/>
                  <a:pt x="6135" y="314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0" name="Picture 29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200" y1="54286" x2="37200" y2="54286"/>
                        <a14:foregroundMark x1="42400" y1="55714" x2="42400" y2="55714"/>
                        <a14:foregroundMark x1="49200" y1="54286" x2="49200" y2="54286"/>
                        <a14:foregroundMark x1="53200" y1="41429" x2="53200" y2="41429"/>
                        <a14:foregroundMark x1="51200" y1="38571" x2="51200" y2="38571"/>
                        <a14:foregroundMark x1="56400" y1="54286" x2="56400" y2="54286"/>
                        <a14:foregroundMark x1="61600" y1="58571" x2="61600" y2="58571"/>
                        <a14:foregroundMark x1="68800" y1="55714" x2="68800" y2="55714"/>
                        <a14:foregroundMark x1="75200" y1="57143" x2="75200" y2="57143"/>
                        <a14:foregroundMark x1="81200" y1="61429" x2="81200" y2="61429"/>
                        <a14:foregroundMark x1="70400" y1="74286" x2="70400" y2="74286"/>
                        <a14:foregroundMark x1="69200" y1="37143" x2="69200" y2="37143"/>
                        <a14:foregroundMark x1="51600" y1="38571" x2="51600" y2="38571"/>
                        <a14:foregroundMark x1="53200" y1="41429" x2="53200" y2="41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805" y="597380"/>
            <a:ext cx="5540649" cy="1604137"/>
          </a:xfrm>
          <a:prstGeom prst="rect">
            <a:avLst/>
          </a:prstGeom>
        </p:spPr>
      </p:pic>
      <p:grpSp>
        <p:nvGrpSpPr>
          <p:cNvPr id="31" name="Google Shape;2748;p52"/>
          <p:cNvGrpSpPr/>
          <p:nvPr/>
        </p:nvGrpSpPr>
        <p:grpSpPr>
          <a:xfrm rot="400782" flipH="1">
            <a:off x="1282032" y="4366921"/>
            <a:ext cx="808864" cy="1622988"/>
            <a:chOff x="503795" y="323625"/>
            <a:chExt cx="502785" cy="1047439"/>
          </a:xfrm>
        </p:grpSpPr>
        <p:sp>
          <p:nvSpPr>
            <p:cNvPr id="32" name="Google Shape;2749;p52"/>
            <p:cNvSpPr/>
            <p:nvPr/>
          </p:nvSpPr>
          <p:spPr>
            <a:xfrm>
              <a:off x="674039" y="389120"/>
              <a:ext cx="173925" cy="283742"/>
            </a:xfrm>
            <a:custGeom>
              <a:avLst/>
              <a:gdLst/>
              <a:ahLst/>
              <a:cxnLst/>
              <a:rect l="l" t="t" r="r" b="b"/>
              <a:pathLst>
                <a:path w="3261" h="5320" extrusionOk="0">
                  <a:moveTo>
                    <a:pt x="610" y="1"/>
                  </a:moveTo>
                  <a:cubicBezTo>
                    <a:pt x="438" y="1"/>
                    <a:pt x="238" y="35"/>
                    <a:pt x="0" y="105"/>
                  </a:cubicBezTo>
                  <a:lnTo>
                    <a:pt x="220" y="665"/>
                  </a:lnTo>
                  <a:cubicBezTo>
                    <a:pt x="279" y="654"/>
                    <a:pt x="343" y="647"/>
                    <a:pt x="411" y="647"/>
                  </a:cubicBezTo>
                  <a:cubicBezTo>
                    <a:pt x="687" y="647"/>
                    <a:pt x="1017" y="768"/>
                    <a:pt x="1211" y="1262"/>
                  </a:cubicBezTo>
                  <a:lnTo>
                    <a:pt x="2513" y="4590"/>
                  </a:lnTo>
                  <a:cubicBezTo>
                    <a:pt x="2727" y="5136"/>
                    <a:pt x="2906" y="5320"/>
                    <a:pt x="3030" y="5320"/>
                  </a:cubicBezTo>
                  <a:cubicBezTo>
                    <a:pt x="3196" y="5320"/>
                    <a:pt x="3260" y="4986"/>
                    <a:pt x="3169" y="4753"/>
                  </a:cubicBezTo>
                  <a:lnTo>
                    <a:pt x="1774" y="1189"/>
                  </a:lnTo>
                  <a:cubicBezTo>
                    <a:pt x="1470" y="411"/>
                    <a:pt x="1207" y="1"/>
                    <a:pt x="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2750;p52"/>
            <p:cNvSpPr/>
            <p:nvPr/>
          </p:nvSpPr>
          <p:spPr>
            <a:xfrm>
              <a:off x="515529" y="323625"/>
              <a:ext cx="92803" cy="61655"/>
            </a:xfrm>
            <a:custGeom>
              <a:avLst/>
              <a:gdLst/>
              <a:ahLst/>
              <a:cxnLst/>
              <a:rect l="l" t="t" r="r" b="b"/>
              <a:pathLst>
                <a:path w="1740" h="1156" extrusionOk="0">
                  <a:moveTo>
                    <a:pt x="1159" y="1"/>
                  </a:moveTo>
                  <a:cubicBezTo>
                    <a:pt x="996" y="1"/>
                    <a:pt x="799" y="65"/>
                    <a:pt x="550" y="188"/>
                  </a:cubicBezTo>
                  <a:cubicBezTo>
                    <a:pt x="1" y="459"/>
                    <a:pt x="48" y="741"/>
                    <a:pt x="206" y="1156"/>
                  </a:cubicBezTo>
                  <a:cubicBezTo>
                    <a:pt x="396" y="993"/>
                    <a:pt x="686" y="835"/>
                    <a:pt x="1112" y="663"/>
                  </a:cubicBezTo>
                  <a:cubicBezTo>
                    <a:pt x="1330" y="574"/>
                    <a:pt x="1541" y="516"/>
                    <a:pt x="1739" y="498"/>
                  </a:cubicBezTo>
                  <a:cubicBezTo>
                    <a:pt x="1586" y="158"/>
                    <a:pt x="1414" y="1"/>
                    <a:pt x="1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2751;p52"/>
            <p:cNvSpPr/>
            <p:nvPr/>
          </p:nvSpPr>
          <p:spPr>
            <a:xfrm>
              <a:off x="907004" y="1293995"/>
              <a:ext cx="99576" cy="77069"/>
            </a:xfrm>
            <a:custGeom>
              <a:avLst/>
              <a:gdLst/>
              <a:ahLst/>
              <a:cxnLst/>
              <a:rect l="l" t="t" r="r" b="b"/>
              <a:pathLst>
                <a:path w="1867" h="1445" extrusionOk="0">
                  <a:moveTo>
                    <a:pt x="1560" y="0"/>
                  </a:moveTo>
                  <a:cubicBezTo>
                    <a:pt x="1461" y="264"/>
                    <a:pt x="1218" y="465"/>
                    <a:pt x="779" y="636"/>
                  </a:cubicBezTo>
                  <a:cubicBezTo>
                    <a:pt x="582" y="713"/>
                    <a:pt x="415" y="754"/>
                    <a:pt x="269" y="754"/>
                  </a:cubicBezTo>
                  <a:cubicBezTo>
                    <a:pt x="172" y="754"/>
                    <a:pt x="83" y="736"/>
                    <a:pt x="1" y="698"/>
                  </a:cubicBezTo>
                  <a:lnTo>
                    <a:pt x="1" y="698"/>
                  </a:lnTo>
                  <a:cubicBezTo>
                    <a:pt x="24" y="764"/>
                    <a:pt x="63" y="847"/>
                    <a:pt x="128" y="948"/>
                  </a:cubicBezTo>
                  <a:cubicBezTo>
                    <a:pt x="281" y="1288"/>
                    <a:pt x="453" y="1445"/>
                    <a:pt x="708" y="1445"/>
                  </a:cubicBezTo>
                  <a:cubicBezTo>
                    <a:pt x="871" y="1445"/>
                    <a:pt x="1069" y="1380"/>
                    <a:pt x="1317" y="1258"/>
                  </a:cubicBezTo>
                  <a:cubicBezTo>
                    <a:pt x="1867" y="987"/>
                    <a:pt x="1819" y="704"/>
                    <a:pt x="1661" y="289"/>
                  </a:cubicBezTo>
                  <a:cubicBezTo>
                    <a:pt x="1647" y="224"/>
                    <a:pt x="1606" y="112"/>
                    <a:pt x="1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2752;p52"/>
            <p:cNvSpPr/>
            <p:nvPr/>
          </p:nvSpPr>
          <p:spPr>
            <a:xfrm>
              <a:off x="507422" y="350452"/>
              <a:ext cx="283689" cy="403639"/>
            </a:xfrm>
            <a:custGeom>
              <a:avLst/>
              <a:gdLst/>
              <a:ahLst/>
              <a:cxnLst/>
              <a:rect l="l" t="t" r="r" b="b"/>
              <a:pathLst>
                <a:path w="5319" h="7568" extrusionOk="0">
                  <a:moveTo>
                    <a:pt x="2026" y="1"/>
                  </a:moveTo>
                  <a:cubicBezTo>
                    <a:pt x="1433" y="1"/>
                    <a:pt x="762" y="340"/>
                    <a:pt x="358" y="653"/>
                  </a:cubicBezTo>
                  <a:cubicBezTo>
                    <a:pt x="16" y="945"/>
                    <a:pt x="0" y="1255"/>
                    <a:pt x="117" y="1700"/>
                  </a:cubicBezTo>
                  <a:cubicBezTo>
                    <a:pt x="138" y="1788"/>
                    <a:pt x="167" y="1882"/>
                    <a:pt x="200" y="1983"/>
                  </a:cubicBezTo>
                  <a:cubicBezTo>
                    <a:pt x="211" y="2017"/>
                    <a:pt x="222" y="2052"/>
                    <a:pt x="234" y="2090"/>
                  </a:cubicBezTo>
                  <a:cubicBezTo>
                    <a:pt x="353" y="2359"/>
                    <a:pt x="488" y="2715"/>
                    <a:pt x="635" y="3116"/>
                  </a:cubicBezTo>
                  <a:cubicBezTo>
                    <a:pt x="686" y="3254"/>
                    <a:pt x="736" y="3398"/>
                    <a:pt x="792" y="3543"/>
                  </a:cubicBezTo>
                  <a:cubicBezTo>
                    <a:pt x="1888" y="6341"/>
                    <a:pt x="2222" y="7434"/>
                    <a:pt x="3038" y="7551"/>
                  </a:cubicBezTo>
                  <a:cubicBezTo>
                    <a:pt x="3069" y="7562"/>
                    <a:pt x="3112" y="7568"/>
                    <a:pt x="3162" y="7568"/>
                  </a:cubicBezTo>
                  <a:cubicBezTo>
                    <a:pt x="3621" y="7568"/>
                    <a:pt x="4774" y="7143"/>
                    <a:pt x="5010" y="6812"/>
                  </a:cubicBezTo>
                  <a:cubicBezTo>
                    <a:pt x="5318" y="6437"/>
                    <a:pt x="5127" y="5944"/>
                    <a:pt x="4767" y="5028"/>
                  </a:cubicBezTo>
                  <a:lnTo>
                    <a:pt x="3121" y="823"/>
                  </a:lnTo>
                  <a:cubicBezTo>
                    <a:pt x="3091" y="727"/>
                    <a:pt x="3054" y="642"/>
                    <a:pt x="3011" y="566"/>
                  </a:cubicBezTo>
                  <a:cubicBezTo>
                    <a:pt x="2786" y="152"/>
                    <a:pt x="2423" y="1"/>
                    <a:pt x="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2753;p52"/>
            <p:cNvSpPr/>
            <p:nvPr/>
          </p:nvSpPr>
          <p:spPr>
            <a:xfrm>
              <a:off x="518089" y="396373"/>
              <a:ext cx="188806" cy="143044"/>
            </a:xfrm>
            <a:custGeom>
              <a:avLst/>
              <a:gdLst/>
              <a:ahLst/>
              <a:cxnLst/>
              <a:rect l="l" t="t" r="r" b="b"/>
              <a:pathLst>
                <a:path w="3540" h="2682" extrusionOk="0">
                  <a:moveTo>
                    <a:pt x="2937" y="1"/>
                  </a:moveTo>
                  <a:cubicBezTo>
                    <a:pt x="1923" y="288"/>
                    <a:pt x="927" y="628"/>
                    <a:pt x="0" y="1122"/>
                  </a:cubicBezTo>
                  <a:cubicBezTo>
                    <a:pt x="11" y="1156"/>
                    <a:pt x="22" y="1191"/>
                    <a:pt x="34" y="1229"/>
                  </a:cubicBezTo>
                  <a:cubicBezTo>
                    <a:pt x="153" y="1498"/>
                    <a:pt x="288" y="1854"/>
                    <a:pt x="435" y="2255"/>
                  </a:cubicBezTo>
                  <a:cubicBezTo>
                    <a:pt x="486" y="2393"/>
                    <a:pt x="537" y="2537"/>
                    <a:pt x="592" y="2682"/>
                  </a:cubicBezTo>
                  <a:cubicBezTo>
                    <a:pt x="1507" y="2156"/>
                    <a:pt x="2519" y="1821"/>
                    <a:pt x="3539" y="1539"/>
                  </a:cubicBezTo>
                  <a:lnTo>
                    <a:pt x="29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2754;p52"/>
            <p:cNvSpPr/>
            <p:nvPr/>
          </p:nvSpPr>
          <p:spPr>
            <a:xfrm>
              <a:off x="669399" y="713768"/>
              <a:ext cx="332384" cy="620446"/>
            </a:xfrm>
            <a:custGeom>
              <a:avLst/>
              <a:gdLst/>
              <a:ahLst/>
              <a:cxnLst/>
              <a:rect l="l" t="t" r="r" b="b"/>
              <a:pathLst>
                <a:path w="6232" h="11633" extrusionOk="0">
                  <a:moveTo>
                    <a:pt x="1973" y="0"/>
                  </a:moveTo>
                  <a:cubicBezTo>
                    <a:pt x="1828" y="178"/>
                    <a:pt x="1571" y="328"/>
                    <a:pt x="1167" y="486"/>
                  </a:cubicBezTo>
                  <a:cubicBezTo>
                    <a:pt x="700" y="668"/>
                    <a:pt x="387" y="753"/>
                    <a:pt x="153" y="753"/>
                  </a:cubicBezTo>
                  <a:cubicBezTo>
                    <a:pt x="98" y="753"/>
                    <a:pt x="48" y="748"/>
                    <a:pt x="1" y="739"/>
                  </a:cubicBezTo>
                  <a:lnTo>
                    <a:pt x="1" y="739"/>
                  </a:lnTo>
                  <a:lnTo>
                    <a:pt x="1982" y="5799"/>
                  </a:lnTo>
                  <a:cubicBezTo>
                    <a:pt x="3486" y="9642"/>
                    <a:pt x="3777" y="11271"/>
                    <a:pt x="4456" y="11577"/>
                  </a:cubicBezTo>
                  <a:cubicBezTo>
                    <a:pt x="4538" y="11615"/>
                    <a:pt x="4627" y="11633"/>
                    <a:pt x="4724" y="11633"/>
                  </a:cubicBezTo>
                  <a:cubicBezTo>
                    <a:pt x="4870" y="11633"/>
                    <a:pt x="5037" y="11592"/>
                    <a:pt x="5234" y="11515"/>
                  </a:cubicBezTo>
                  <a:cubicBezTo>
                    <a:pt x="5673" y="11344"/>
                    <a:pt x="5916" y="11143"/>
                    <a:pt x="6015" y="10879"/>
                  </a:cubicBezTo>
                  <a:cubicBezTo>
                    <a:pt x="6231" y="10307"/>
                    <a:pt x="5772" y="9431"/>
                    <a:pt x="5161" y="7870"/>
                  </a:cubicBezTo>
                  <a:cubicBezTo>
                    <a:pt x="4509" y="6204"/>
                    <a:pt x="2832" y="2098"/>
                    <a:pt x="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2755;p52"/>
            <p:cNvSpPr/>
            <p:nvPr/>
          </p:nvSpPr>
          <p:spPr>
            <a:xfrm>
              <a:off x="579477" y="636966"/>
              <a:ext cx="184699" cy="125604"/>
            </a:xfrm>
            <a:custGeom>
              <a:avLst/>
              <a:gdLst/>
              <a:ahLst/>
              <a:cxnLst/>
              <a:rect l="l" t="t" r="r" b="b"/>
              <a:pathLst>
                <a:path w="3463" h="2355" extrusionOk="0">
                  <a:moveTo>
                    <a:pt x="183" y="0"/>
                  </a:moveTo>
                  <a:cubicBezTo>
                    <a:pt x="94" y="0"/>
                    <a:pt x="0" y="82"/>
                    <a:pt x="42" y="191"/>
                  </a:cubicBezTo>
                  <a:cubicBezTo>
                    <a:pt x="157" y="496"/>
                    <a:pt x="287" y="797"/>
                    <a:pt x="430" y="1089"/>
                  </a:cubicBezTo>
                  <a:cubicBezTo>
                    <a:pt x="568" y="1369"/>
                    <a:pt x="721" y="1648"/>
                    <a:pt x="926" y="1883"/>
                  </a:cubicBezTo>
                  <a:cubicBezTo>
                    <a:pt x="1116" y="2103"/>
                    <a:pt x="1343" y="2275"/>
                    <a:pt x="1633" y="2332"/>
                  </a:cubicBezTo>
                  <a:cubicBezTo>
                    <a:pt x="1712" y="2347"/>
                    <a:pt x="1792" y="2354"/>
                    <a:pt x="1871" y="2354"/>
                  </a:cubicBezTo>
                  <a:cubicBezTo>
                    <a:pt x="2047" y="2354"/>
                    <a:pt x="2224" y="2321"/>
                    <a:pt x="2392" y="2273"/>
                  </a:cubicBezTo>
                  <a:cubicBezTo>
                    <a:pt x="2727" y="2178"/>
                    <a:pt x="3046" y="2016"/>
                    <a:pt x="3336" y="1823"/>
                  </a:cubicBezTo>
                  <a:cubicBezTo>
                    <a:pt x="3462" y="1740"/>
                    <a:pt x="3368" y="1571"/>
                    <a:pt x="3246" y="1571"/>
                  </a:cubicBezTo>
                  <a:cubicBezTo>
                    <a:pt x="3220" y="1571"/>
                    <a:pt x="3193" y="1579"/>
                    <a:pt x="3166" y="1596"/>
                  </a:cubicBezTo>
                  <a:cubicBezTo>
                    <a:pt x="2929" y="1754"/>
                    <a:pt x="2672" y="1883"/>
                    <a:pt x="2401" y="1974"/>
                  </a:cubicBezTo>
                  <a:cubicBezTo>
                    <a:pt x="2234" y="2031"/>
                    <a:pt x="2056" y="2072"/>
                    <a:pt x="1878" y="2072"/>
                  </a:cubicBezTo>
                  <a:cubicBezTo>
                    <a:pt x="1835" y="2072"/>
                    <a:pt x="1792" y="2069"/>
                    <a:pt x="1749" y="2064"/>
                  </a:cubicBezTo>
                  <a:cubicBezTo>
                    <a:pt x="1508" y="2034"/>
                    <a:pt x="1320" y="1903"/>
                    <a:pt x="1162" y="1724"/>
                  </a:cubicBezTo>
                  <a:cubicBezTo>
                    <a:pt x="978" y="1513"/>
                    <a:pt x="836" y="1270"/>
                    <a:pt x="712" y="1022"/>
                  </a:cubicBezTo>
                  <a:cubicBezTo>
                    <a:pt x="561" y="717"/>
                    <a:pt x="427" y="405"/>
                    <a:pt x="306" y="88"/>
                  </a:cubicBezTo>
                  <a:cubicBezTo>
                    <a:pt x="283" y="26"/>
                    <a:pt x="234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2756;p52"/>
            <p:cNvSpPr/>
            <p:nvPr/>
          </p:nvSpPr>
          <p:spPr>
            <a:xfrm>
              <a:off x="658625" y="371626"/>
              <a:ext cx="68695" cy="142724"/>
            </a:xfrm>
            <a:custGeom>
              <a:avLst/>
              <a:gdLst/>
              <a:ahLst/>
              <a:cxnLst/>
              <a:rect l="l" t="t" r="r" b="b"/>
              <a:pathLst>
                <a:path w="1288" h="2676" extrusionOk="0">
                  <a:moveTo>
                    <a:pt x="153" y="0"/>
                  </a:moveTo>
                  <a:cubicBezTo>
                    <a:pt x="136" y="0"/>
                    <a:pt x="119" y="3"/>
                    <a:pt x="103" y="9"/>
                  </a:cubicBezTo>
                  <a:cubicBezTo>
                    <a:pt x="27" y="38"/>
                    <a:pt x="1" y="119"/>
                    <a:pt x="22" y="192"/>
                  </a:cubicBezTo>
                  <a:cubicBezTo>
                    <a:pt x="273" y="1016"/>
                    <a:pt x="596" y="1817"/>
                    <a:pt x="988" y="2586"/>
                  </a:cubicBezTo>
                  <a:cubicBezTo>
                    <a:pt x="1014" y="2638"/>
                    <a:pt x="1063" y="2675"/>
                    <a:pt x="1121" y="2675"/>
                  </a:cubicBezTo>
                  <a:cubicBezTo>
                    <a:pt x="1137" y="2675"/>
                    <a:pt x="1154" y="2672"/>
                    <a:pt x="1172" y="2666"/>
                  </a:cubicBezTo>
                  <a:cubicBezTo>
                    <a:pt x="1237" y="2641"/>
                    <a:pt x="1287" y="2550"/>
                    <a:pt x="1252" y="2481"/>
                  </a:cubicBezTo>
                  <a:cubicBezTo>
                    <a:pt x="862" y="1714"/>
                    <a:pt x="538" y="913"/>
                    <a:pt x="288" y="89"/>
                  </a:cubicBezTo>
                  <a:cubicBezTo>
                    <a:pt x="270" y="33"/>
                    <a:pt x="210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2757;p52"/>
            <p:cNvSpPr/>
            <p:nvPr/>
          </p:nvSpPr>
          <p:spPr>
            <a:xfrm>
              <a:off x="807055" y="568857"/>
              <a:ext cx="46775" cy="109070"/>
            </a:xfrm>
            <a:custGeom>
              <a:avLst/>
              <a:gdLst/>
              <a:ahLst/>
              <a:cxnLst/>
              <a:rect l="l" t="t" r="r" b="b"/>
              <a:pathLst>
                <a:path w="877" h="2045" extrusionOk="0">
                  <a:moveTo>
                    <a:pt x="184" y="0"/>
                  </a:moveTo>
                  <a:cubicBezTo>
                    <a:pt x="94" y="0"/>
                    <a:pt x="1" y="82"/>
                    <a:pt x="44" y="192"/>
                  </a:cubicBezTo>
                  <a:lnTo>
                    <a:pt x="400" y="1115"/>
                  </a:lnTo>
                  <a:cubicBezTo>
                    <a:pt x="453" y="1250"/>
                    <a:pt x="523" y="1388"/>
                    <a:pt x="553" y="1530"/>
                  </a:cubicBezTo>
                  <a:cubicBezTo>
                    <a:pt x="570" y="1606"/>
                    <a:pt x="570" y="1750"/>
                    <a:pt x="471" y="1760"/>
                  </a:cubicBezTo>
                  <a:cubicBezTo>
                    <a:pt x="295" y="1781"/>
                    <a:pt x="317" y="2045"/>
                    <a:pt x="482" y="2045"/>
                  </a:cubicBezTo>
                  <a:cubicBezTo>
                    <a:pt x="488" y="2045"/>
                    <a:pt x="493" y="2045"/>
                    <a:pt x="499" y="2044"/>
                  </a:cubicBezTo>
                  <a:cubicBezTo>
                    <a:pt x="673" y="2024"/>
                    <a:pt x="799" y="1884"/>
                    <a:pt x="836" y="1718"/>
                  </a:cubicBezTo>
                  <a:cubicBezTo>
                    <a:pt x="877" y="1539"/>
                    <a:pt x="799" y="1358"/>
                    <a:pt x="735" y="1195"/>
                  </a:cubicBezTo>
                  <a:cubicBezTo>
                    <a:pt x="593" y="827"/>
                    <a:pt x="450" y="456"/>
                    <a:pt x="308" y="88"/>
                  </a:cubicBezTo>
                  <a:cubicBezTo>
                    <a:pt x="284" y="26"/>
                    <a:pt x="23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2758;p52"/>
            <p:cNvSpPr/>
            <p:nvPr/>
          </p:nvSpPr>
          <p:spPr>
            <a:xfrm>
              <a:off x="503795" y="353332"/>
              <a:ext cx="68695" cy="81923"/>
            </a:xfrm>
            <a:custGeom>
              <a:avLst/>
              <a:gdLst/>
              <a:ahLst/>
              <a:cxnLst/>
              <a:rect l="l" t="t" r="r" b="b"/>
              <a:pathLst>
                <a:path w="1288" h="1536" extrusionOk="0">
                  <a:moveTo>
                    <a:pt x="1122" y="1"/>
                  </a:moveTo>
                  <a:cubicBezTo>
                    <a:pt x="1105" y="1"/>
                    <a:pt x="1089" y="4"/>
                    <a:pt x="1073" y="12"/>
                  </a:cubicBezTo>
                  <a:cubicBezTo>
                    <a:pt x="782" y="156"/>
                    <a:pt x="520" y="347"/>
                    <a:pt x="304" y="590"/>
                  </a:cubicBezTo>
                  <a:cubicBezTo>
                    <a:pt x="104" y="815"/>
                    <a:pt x="1" y="1109"/>
                    <a:pt x="66" y="1408"/>
                  </a:cubicBezTo>
                  <a:cubicBezTo>
                    <a:pt x="81" y="1478"/>
                    <a:pt x="132" y="1535"/>
                    <a:pt x="206" y="1535"/>
                  </a:cubicBezTo>
                  <a:cubicBezTo>
                    <a:pt x="212" y="1535"/>
                    <a:pt x="217" y="1535"/>
                    <a:pt x="222" y="1534"/>
                  </a:cubicBezTo>
                  <a:cubicBezTo>
                    <a:pt x="292" y="1527"/>
                    <a:pt x="364" y="1454"/>
                    <a:pt x="348" y="1378"/>
                  </a:cubicBezTo>
                  <a:cubicBezTo>
                    <a:pt x="295" y="1135"/>
                    <a:pt x="377" y="930"/>
                    <a:pt x="541" y="749"/>
                  </a:cubicBezTo>
                  <a:cubicBezTo>
                    <a:pt x="720" y="554"/>
                    <a:pt x="940" y="393"/>
                    <a:pt x="1178" y="276"/>
                  </a:cubicBezTo>
                  <a:cubicBezTo>
                    <a:pt x="1247" y="242"/>
                    <a:pt x="1287" y="168"/>
                    <a:pt x="1257" y="93"/>
                  </a:cubicBezTo>
                  <a:cubicBezTo>
                    <a:pt x="1237" y="41"/>
                    <a:pt x="1179" y="1"/>
                    <a:pt x="1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2759;p52"/>
            <p:cNvSpPr/>
            <p:nvPr/>
          </p:nvSpPr>
          <p:spPr>
            <a:xfrm>
              <a:off x="810682" y="1144871"/>
              <a:ext cx="155472" cy="192913"/>
            </a:xfrm>
            <a:custGeom>
              <a:avLst/>
              <a:gdLst/>
              <a:ahLst/>
              <a:cxnLst/>
              <a:rect l="l" t="t" r="r" b="b"/>
              <a:pathLst>
                <a:path w="2915" h="3617" extrusionOk="0">
                  <a:moveTo>
                    <a:pt x="184" y="1"/>
                  </a:moveTo>
                  <a:cubicBezTo>
                    <a:pt x="93" y="1"/>
                    <a:pt x="0" y="82"/>
                    <a:pt x="43" y="191"/>
                  </a:cubicBezTo>
                  <a:cubicBezTo>
                    <a:pt x="300" y="827"/>
                    <a:pt x="557" y="1465"/>
                    <a:pt x="814" y="2103"/>
                  </a:cubicBezTo>
                  <a:cubicBezTo>
                    <a:pt x="938" y="2410"/>
                    <a:pt x="1050" y="2725"/>
                    <a:pt x="1190" y="3025"/>
                  </a:cubicBezTo>
                  <a:cubicBezTo>
                    <a:pt x="1319" y="3303"/>
                    <a:pt x="1514" y="3512"/>
                    <a:pt x="1817" y="3588"/>
                  </a:cubicBezTo>
                  <a:cubicBezTo>
                    <a:pt x="1895" y="3608"/>
                    <a:pt x="1973" y="3616"/>
                    <a:pt x="2051" y="3616"/>
                  </a:cubicBezTo>
                  <a:cubicBezTo>
                    <a:pt x="2314" y="3616"/>
                    <a:pt x="2573" y="3517"/>
                    <a:pt x="2804" y="3395"/>
                  </a:cubicBezTo>
                  <a:cubicBezTo>
                    <a:pt x="2872" y="3360"/>
                    <a:pt x="2914" y="3289"/>
                    <a:pt x="2884" y="3211"/>
                  </a:cubicBezTo>
                  <a:cubicBezTo>
                    <a:pt x="2865" y="3162"/>
                    <a:pt x="2806" y="3120"/>
                    <a:pt x="2749" y="3120"/>
                  </a:cubicBezTo>
                  <a:cubicBezTo>
                    <a:pt x="2732" y="3120"/>
                    <a:pt x="2715" y="3123"/>
                    <a:pt x="2700" y="3131"/>
                  </a:cubicBezTo>
                  <a:cubicBezTo>
                    <a:pt x="2502" y="3237"/>
                    <a:pt x="2284" y="3332"/>
                    <a:pt x="2056" y="3332"/>
                  </a:cubicBezTo>
                  <a:cubicBezTo>
                    <a:pt x="2012" y="3332"/>
                    <a:pt x="1968" y="3329"/>
                    <a:pt x="1924" y="3321"/>
                  </a:cubicBezTo>
                  <a:cubicBezTo>
                    <a:pt x="1668" y="3276"/>
                    <a:pt x="1528" y="3094"/>
                    <a:pt x="1429" y="2867"/>
                  </a:cubicBezTo>
                  <a:cubicBezTo>
                    <a:pt x="1305" y="2582"/>
                    <a:pt x="1195" y="2289"/>
                    <a:pt x="1078" y="2001"/>
                  </a:cubicBezTo>
                  <a:cubicBezTo>
                    <a:pt x="958" y="1699"/>
                    <a:pt x="836" y="1398"/>
                    <a:pt x="715" y="1097"/>
                  </a:cubicBezTo>
                  <a:lnTo>
                    <a:pt x="309" y="87"/>
                  </a:lnTo>
                  <a:cubicBezTo>
                    <a:pt x="284" y="26"/>
                    <a:pt x="23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2760;p52"/>
            <p:cNvSpPr/>
            <p:nvPr/>
          </p:nvSpPr>
          <p:spPr>
            <a:xfrm>
              <a:off x="824923" y="852491"/>
              <a:ext cx="68589" cy="142138"/>
            </a:xfrm>
            <a:custGeom>
              <a:avLst/>
              <a:gdLst/>
              <a:ahLst/>
              <a:cxnLst/>
              <a:rect l="l" t="t" r="r" b="b"/>
              <a:pathLst>
                <a:path w="1286" h="2665" extrusionOk="0">
                  <a:moveTo>
                    <a:pt x="185" y="1"/>
                  </a:moveTo>
                  <a:cubicBezTo>
                    <a:pt x="95" y="1"/>
                    <a:pt x="1" y="83"/>
                    <a:pt x="44" y="192"/>
                  </a:cubicBezTo>
                  <a:lnTo>
                    <a:pt x="978" y="2577"/>
                  </a:lnTo>
                  <a:cubicBezTo>
                    <a:pt x="1001" y="2639"/>
                    <a:pt x="1051" y="2665"/>
                    <a:pt x="1102" y="2665"/>
                  </a:cubicBezTo>
                  <a:cubicBezTo>
                    <a:pt x="1192" y="2665"/>
                    <a:pt x="1285" y="2583"/>
                    <a:pt x="1242" y="2473"/>
                  </a:cubicBezTo>
                  <a:lnTo>
                    <a:pt x="308" y="88"/>
                  </a:lnTo>
                  <a:cubicBezTo>
                    <a:pt x="285" y="27"/>
                    <a:pt x="235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2761;p52"/>
            <p:cNvSpPr/>
            <p:nvPr/>
          </p:nvSpPr>
          <p:spPr>
            <a:xfrm>
              <a:off x="891804" y="1018521"/>
              <a:ext cx="33761" cy="57495"/>
            </a:xfrm>
            <a:custGeom>
              <a:avLst/>
              <a:gdLst/>
              <a:ahLst/>
              <a:cxnLst/>
              <a:rect l="l" t="t" r="r" b="b"/>
              <a:pathLst>
                <a:path w="633" h="1078" extrusionOk="0">
                  <a:moveTo>
                    <a:pt x="159" y="0"/>
                  </a:moveTo>
                  <a:cubicBezTo>
                    <a:pt x="143" y="0"/>
                    <a:pt x="126" y="3"/>
                    <a:pt x="110" y="10"/>
                  </a:cubicBezTo>
                  <a:cubicBezTo>
                    <a:pt x="41" y="42"/>
                    <a:pt x="0" y="120"/>
                    <a:pt x="30" y="194"/>
                  </a:cubicBezTo>
                  <a:lnTo>
                    <a:pt x="341" y="987"/>
                  </a:lnTo>
                  <a:cubicBezTo>
                    <a:pt x="361" y="1040"/>
                    <a:pt x="418" y="1078"/>
                    <a:pt x="476" y="1078"/>
                  </a:cubicBezTo>
                  <a:cubicBezTo>
                    <a:pt x="492" y="1078"/>
                    <a:pt x="509" y="1075"/>
                    <a:pt x="525" y="1068"/>
                  </a:cubicBezTo>
                  <a:cubicBezTo>
                    <a:pt x="594" y="1036"/>
                    <a:pt x="633" y="958"/>
                    <a:pt x="605" y="884"/>
                  </a:cubicBezTo>
                  <a:lnTo>
                    <a:pt x="294" y="92"/>
                  </a:lnTo>
                  <a:cubicBezTo>
                    <a:pt x="274" y="38"/>
                    <a:pt x="217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6" name="Google Shape;2146;p36"/>
          <p:cNvGrpSpPr/>
          <p:nvPr/>
        </p:nvGrpSpPr>
        <p:grpSpPr>
          <a:xfrm rot="-447293">
            <a:off x="10857186" y="525367"/>
            <a:ext cx="1171335" cy="2440348"/>
            <a:chOff x="503795" y="323625"/>
            <a:chExt cx="502785" cy="1047439"/>
          </a:xfrm>
        </p:grpSpPr>
        <p:sp>
          <p:nvSpPr>
            <p:cNvPr id="2147" name="Google Shape;2147;p36"/>
            <p:cNvSpPr/>
            <p:nvPr/>
          </p:nvSpPr>
          <p:spPr>
            <a:xfrm>
              <a:off x="674039" y="389120"/>
              <a:ext cx="173925" cy="283742"/>
            </a:xfrm>
            <a:custGeom>
              <a:avLst/>
              <a:gdLst/>
              <a:ahLst/>
              <a:cxnLst/>
              <a:rect l="l" t="t" r="r" b="b"/>
              <a:pathLst>
                <a:path w="3261" h="5320" extrusionOk="0">
                  <a:moveTo>
                    <a:pt x="610" y="1"/>
                  </a:moveTo>
                  <a:cubicBezTo>
                    <a:pt x="438" y="1"/>
                    <a:pt x="238" y="35"/>
                    <a:pt x="0" y="105"/>
                  </a:cubicBezTo>
                  <a:lnTo>
                    <a:pt x="220" y="665"/>
                  </a:lnTo>
                  <a:cubicBezTo>
                    <a:pt x="279" y="654"/>
                    <a:pt x="343" y="647"/>
                    <a:pt x="411" y="647"/>
                  </a:cubicBezTo>
                  <a:cubicBezTo>
                    <a:pt x="687" y="647"/>
                    <a:pt x="1017" y="768"/>
                    <a:pt x="1211" y="1262"/>
                  </a:cubicBezTo>
                  <a:lnTo>
                    <a:pt x="2513" y="4590"/>
                  </a:lnTo>
                  <a:cubicBezTo>
                    <a:pt x="2727" y="5136"/>
                    <a:pt x="2906" y="5320"/>
                    <a:pt x="3030" y="5320"/>
                  </a:cubicBezTo>
                  <a:cubicBezTo>
                    <a:pt x="3196" y="5320"/>
                    <a:pt x="3260" y="4986"/>
                    <a:pt x="3169" y="4753"/>
                  </a:cubicBezTo>
                  <a:lnTo>
                    <a:pt x="1774" y="1189"/>
                  </a:lnTo>
                  <a:cubicBezTo>
                    <a:pt x="1470" y="411"/>
                    <a:pt x="1207" y="1"/>
                    <a:pt x="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8" name="Google Shape;2148;p36"/>
            <p:cNvSpPr/>
            <p:nvPr/>
          </p:nvSpPr>
          <p:spPr>
            <a:xfrm>
              <a:off x="515529" y="323625"/>
              <a:ext cx="92803" cy="61655"/>
            </a:xfrm>
            <a:custGeom>
              <a:avLst/>
              <a:gdLst/>
              <a:ahLst/>
              <a:cxnLst/>
              <a:rect l="l" t="t" r="r" b="b"/>
              <a:pathLst>
                <a:path w="1740" h="1156" extrusionOk="0">
                  <a:moveTo>
                    <a:pt x="1159" y="1"/>
                  </a:moveTo>
                  <a:cubicBezTo>
                    <a:pt x="996" y="1"/>
                    <a:pt x="799" y="65"/>
                    <a:pt x="550" y="188"/>
                  </a:cubicBezTo>
                  <a:cubicBezTo>
                    <a:pt x="1" y="459"/>
                    <a:pt x="48" y="741"/>
                    <a:pt x="206" y="1156"/>
                  </a:cubicBezTo>
                  <a:cubicBezTo>
                    <a:pt x="396" y="993"/>
                    <a:pt x="686" y="835"/>
                    <a:pt x="1112" y="663"/>
                  </a:cubicBezTo>
                  <a:cubicBezTo>
                    <a:pt x="1330" y="574"/>
                    <a:pt x="1541" y="516"/>
                    <a:pt x="1739" y="498"/>
                  </a:cubicBezTo>
                  <a:cubicBezTo>
                    <a:pt x="1586" y="158"/>
                    <a:pt x="1414" y="1"/>
                    <a:pt x="1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9" name="Google Shape;2149;p36"/>
            <p:cNvSpPr/>
            <p:nvPr/>
          </p:nvSpPr>
          <p:spPr>
            <a:xfrm>
              <a:off x="907004" y="1293995"/>
              <a:ext cx="99576" cy="77069"/>
            </a:xfrm>
            <a:custGeom>
              <a:avLst/>
              <a:gdLst/>
              <a:ahLst/>
              <a:cxnLst/>
              <a:rect l="l" t="t" r="r" b="b"/>
              <a:pathLst>
                <a:path w="1867" h="1445" extrusionOk="0">
                  <a:moveTo>
                    <a:pt x="1560" y="0"/>
                  </a:moveTo>
                  <a:cubicBezTo>
                    <a:pt x="1461" y="264"/>
                    <a:pt x="1218" y="465"/>
                    <a:pt x="779" y="636"/>
                  </a:cubicBezTo>
                  <a:cubicBezTo>
                    <a:pt x="582" y="713"/>
                    <a:pt x="415" y="754"/>
                    <a:pt x="269" y="754"/>
                  </a:cubicBezTo>
                  <a:cubicBezTo>
                    <a:pt x="172" y="754"/>
                    <a:pt x="83" y="736"/>
                    <a:pt x="1" y="698"/>
                  </a:cubicBezTo>
                  <a:lnTo>
                    <a:pt x="1" y="698"/>
                  </a:lnTo>
                  <a:cubicBezTo>
                    <a:pt x="24" y="764"/>
                    <a:pt x="63" y="847"/>
                    <a:pt x="128" y="948"/>
                  </a:cubicBezTo>
                  <a:cubicBezTo>
                    <a:pt x="281" y="1288"/>
                    <a:pt x="453" y="1445"/>
                    <a:pt x="708" y="1445"/>
                  </a:cubicBezTo>
                  <a:cubicBezTo>
                    <a:pt x="871" y="1445"/>
                    <a:pt x="1069" y="1380"/>
                    <a:pt x="1317" y="1258"/>
                  </a:cubicBezTo>
                  <a:cubicBezTo>
                    <a:pt x="1867" y="987"/>
                    <a:pt x="1819" y="704"/>
                    <a:pt x="1661" y="289"/>
                  </a:cubicBezTo>
                  <a:cubicBezTo>
                    <a:pt x="1647" y="224"/>
                    <a:pt x="1606" y="112"/>
                    <a:pt x="1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0" name="Google Shape;2150;p36"/>
            <p:cNvSpPr/>
            <p:nvPr/>
          </p:nvSpPr>
          <p:spPr>
            <a:xfrm>
              <a:off x="507422" y="350452"/>
              <a:ext cx="283689" cy="403639"/>
            </a:xfrm>
            <a:custGeom>
              <a:avLst/>
              <a:gdLst/>
              <a:ahLst/>
              <a:cxnLst/>
              <a:rect l="l" t="t" r="r" b="b"/>
              <a:pathLst>
                <a:path w="5319" h="7568" extrusionOk="0">
                  <a:moveTo>
                    <a:pt x="2026" y="1"/>
                  </a:moveTo>
                  <a:cubicBezTo>
                    <a:pt x="1433" y="1"/>
                    <a:pt x="762" y="340"/>
                    <a:pt x="358" y="653"/>
                  </a:cubicBezTo>
                  <a:cubicBezTo>
                    <a:pt x="16" y="945"/>
                    <a:pt x="0" y="1255"/>
                    <a:pt x="117" y="1700"/>
                  </a:cubicBezTo>
                  <a:cubicBezTo>
                    <a:pt x="138" y="1788"/>
                    <a:pt x="167" y="1882"/>
                    <a:pt x="200" y="1983"/>
                  </a:cubicBezTo>
                  <a:cubicBezTo>
                    <a:pt x="211" y="2017"/>
                    <a:pt x="222" y="2052"/>
                    <a:pt x="234" y="2090"/>
                  </a:cubicBezTo>
                  <a:cubicBezTo>
                    <a:pt x="353" y="2359"/>
                    <a:pt x="488" y="2715"/>
                    <a:pt x="635" y="3116"/>
                  </a:cubicBezTo>
                  <a:cubicBezTo>
                    <a:pt x="686" y="3254"/>
                    <a:pt x="736" y="3398"/>
                    <a:pt x="792" y="3543"/>
                  </a:cubicBezTo>
                  <a:cubicBezTo>
                    <a:pt x="1888" y="6341"/>
                    <a:pt x="2222" y="7434"/>
                    <a:pt x="3038" y="7551"/>
                  </a:cubicBezTo>
                  <a:cubicBezTo>
                    <a:pt x="3069" y="7562"/>
                    <a:pt x="3112" y="7568"/>
                    <a:pt x="3162" y="7568"/>
                  </a:cubicBezTo>
                  <a:cubicBezTo>
                    <a:pt x="3621" y="7568"/>
                    <a:pt x="4774" y="7143"/>
                    <a:pt x="5010" y="6812"/>
                  </a:cubicBezTo>
                  <a:cubicBezTo>
                    <a:pt x="5318" y="6437"/>
                    <a:pt x="5127" y="5944"/>
                    <a:pt x="4767" y="5028"/>
                  </a:cubicBezTo>
                  <a:lnTo>
                    <a:pt x="3121" y="823"/>
                  </a:lnTo>
                  <a:cubicBezTo>
                    <a:pt x="3091" y="727"/>
                    <a:pt x="3054" y="642"/>
                    <a:pt x="3011" y="566"/>
                  </a:cubicBezTo>
                  <a:cubicBezTo>
                    <a:pt x="2786" y="152"/>
                    <a:pt x="2423" y="1"/>
                    <a:pt x="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1" name="Google Shape;2151;p36"/>
            <p:cNvSpPr/>
            <p:nvPr/>
          </p:nvSpPr>
          <p:spPr>
            <a:xfrm>
              <a:off x="518089" y="396373"/>
              <a:ext cx="188806" cy="143044"/>
            </a:xfrm>
            <a:custGeom>
              <a:avLst/>
              <a:gdLst/>
              <a:ahLst/>
              <a:cxnLst/>
              <a:rect l="l" t="t" r="r" b="b"/>
              <a:pathLst>
                <a:path w="3540" h="2682" extrusionOk="0">
                  <a:moveTo>
                    <a:pt x="2937" y="1"/>
                  </a:moveTo>
                  <a:cubicBezTo>
                    <a:pt x="1923" y="288"/>
                    <a:pt x="927" y="628"/>
                    <a:pt x="0" y="1122"/>
                  </a:cubicBezTo>
                  <a:cubicBezTo>
                    <a:pt x="11" y="1156"/>
                    <a:pt x="22" y="1191"/>
                    <a:pt x="34" y="1229"/>
                  </a:cubicBezTo>
                  <a:cubicBezTo>
                    <a:pt x="153" y="1498"/>
                    <a:pt x="288" y="1854"/>
                    <a:pt x="435" y="2255"/>
                  </a:cubicBezTo>
                  <a:cubicBezTo>
                    <a:pt x="486" y="2393"/>
                    <a:pt x="537" y="2537"/>
                    <a:pt x="592" y="2682"/>
                  </a:cubicBezTo>
                  <a:cubicBezTo>
                    <a:pt x="1507" y="2156"/>
                    <a:pt x="2519" y="1821"/>
                    <a:pt x="3539" y="1539"/>
                  </a:cubicBezTo>
                  <a:lnTo>
                    <a:pt x="29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2" name="Google Shape;2152;p36"/>
            <p:cNvSpPr/>
            <p:nvPr/>
          </p:nvSpPr>
          <p:spPr>
            <a:xfrm>
              <a:off x="669399" y="713768"/>
              <a:ext cx="332384" cy="620446"/>
            </a:xfrm>
            <a:custGeom>
              <a:avLst/>
              <a:gdLst/>
              <a:ahLst/>
              <a:cxnLst/>
              <a:rect l="l" t="t" r="r" b="b"/>
              <a:pathLst>
                <a:path w="6232" h="11633" extrusionOk="0">
                  <a:moveTo>
                    <a:pt x="1973" y="0"/>
                  </a:moveTo>
                  <a:cubicBezTo>
                    <a:pt x="1828" y="178"/>
                    <a:pt x="1571" y="328"/>
                    <a:pt x="1167" y="486"/>
                  </a:cubicBezTo>
                  <a:cubicBezTo>
                    <a:pt x="700" y="668"/>
                    <a:pt x="387" y="753"/>
                    <a:pt x="153" y="753"/>
                  </a:cubicBezTo>
                  <a:cubicBezTo>
                    <a:pt x="98" y="753"/>
                    <a:pt x="48" y="748"/>
                    <a:pt x="1" y="739"/>
                  </a:cubicBezTo>
                  <a:lnTo>
                    <a:pt x="1" y="739"/>
                  </a:lnTo>
                  <a:lnTo>
                    <a:pt x="1982" y="5799"/>
                  </a:lnTo>
                  <a:cubicBezTo>
                    <a:pt x="3486" y="9642"/>
                    <a:pt x="3777" y="11271"/>
                    <a:pt x="4456" y="11577"/>
                  </a:cubicBezTo>
                  <a:cubicBezTo>
                    <a:pt x="4538" y="11615"/>
                    <a:pt x="4627" y="11633"/>
                    <a:pt x="4724" y="11633"/>
                  </a:cubicBezTo>
                  <a:cubicBezTo>
                    <a:pt x="4870" y="11633"/>
                    <a:pt x="5037" y="11592"/>
                    <a:pt x="5234" y="11515"/>
                  </a:cubicBezTo>
                  <a:cubicBezTo>
                    <a:pt x="5673" y="11344"/>
                    <a:pt x="5916" y="11143"/>
                    <a:pt x="6015" y="10879"/>
                  </a:cubicBezTo>
                  <a:cubicBezTo>
                    <a:pt x="6231" y="10307"/>
                    <a:pt x="5772" y="9431"/>
                    <a:pt x="5161" y="7870"/>
                  </a:cubicBezTo>
                  <a:cubicBezTo>
                    <a:pt x="4509" y="6204"/>
                    <a:pt x="2832" y="2098"/>
                    <a:pt x="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3" name="Google Shape;2153;p36"/>
            <p:cNvSpPr/>
            <p:nvPr/>
          </p:nvSpPr>
          <p:spPr>
            <a:xfrm>
              <a:off x="579477" y="636966"/>
              <a:ext cx="184699" cy="125604"/>
            </a:xfrm>
            <a:custGeom>
              <a:avLst/>
              <a:gdLst/>
              <a:ahLst/>
              <a:cxnLst/>
              <a:rect l="l" t="t" r="r" b="b"/>
              <a:pathLst>
                <a:path w="3463" h="2355" extrusionOk="0">
                  <a:moveTo>
                    <a:pt x="183" y="0"/>
                  </a:moveTo>
                  <a:cubicBezTo>
                    <a:pt x="94" y="0"/>
                    <a:pt x="0" y="82"/>
                    <a:pt x="42" y="191"/>
                  </a:cubicBezTo>
                  <a:cubicBezTo>
                    <a:pt x="157" y="496"/>
                    <a:pt x="287" y="797"/>
                    <a:pt x="430" y="1089"/>
                  </a:cubicBezTo>
                  <a:cubicBezTo>
                    <a:pt x="568" y="1369"/>
                    <a:pt x="721" y="1648"/>
                    <a:pt x="926" y="1883"/>
                  </a:cubicBezTo>
                  <a:cubicBezTo>
                    <a:pt x="1116" y="2103"/>
                    <a:pt x="1343" y="2275"/>
                    <a:pt x="1633" y="2332"/>
                  </a:cubicBezTo>
                  <a:cubicBezTo>
                    <a:pt x="1712" y="2347"/>
                    <a:pt x="1792" y="2354"/>
                    <a:pt x="1871" y="2354"/>
                  </a:cubicBezTo>
                  <a:cubicBezTo>
                    <a:pt x="2047" y="2354"/>
                    <a:pt x="2224" y="2321"/>
                    <a:pt x="2392" y="2273"/>
                  </a:cubicBezTo>
                  <a:cubicBezTo>
                    <a:pt x="2727" y="2178"/>
                    <a:pt x="3046" y="2016"/>
                    <a:pt x="3336" y="1823"/>
                  </a:cubicBezTo>
                  <a:cubicBezTo>
                    <a:pt x="3462" y="1740"/>
                    <a:pt x="3368" y="1571"/>
                    <a:pt x="3246" y="1571"/>
                  </a:cubicBezTo>
                  <a:cubicBezTo>
                    <a:pt x="3220" y="1571"/>
                    <a:pt x="3193" y="1579"/>
                    <a:pt x="3166" y="1596"/>
                  </a:cubicBezTo>
                  <a:cubicBezTo>
                    <a:pt x="2929" y="1754"/>
                    <a:pt x="2672" y="1883"/>
                    <a:pt x="2401" y="1974"/>
                  </a:cubicBezTo>
                  <a:cubicBezTo>
                    <a:pt x="2234" y="2031"/>
                    <a:pt x="2056" y="2072"/>
                    <a:pt x="1878" y="2072"/>
                  </a:cubicBezTo>
                  <a:cubicBezTo>
                    <a:pt x="1835" y="2072"/>
                    <a:pt x="1792" y="2069"/>
                    <a:pt x="1749" y="2064"/>
                  </a:cubicBezTo>
                  <a:cubicBezTo>
                    <a:pt x="1508" y="2034"/>
                    <a:pt x="1320" y="1903"/>
                    <a:pt x="1162" y="1724"/>
                  </a:cubicBezTo>
                  <a:cubicBezTo>
                    <a:pt x="978" y="1513"/>
                    <a:pt x="836" y="1270"/>
                    <a:pt x="712" y="1022"/>
                  </a:cubicBezTo>
                  <a:cubicBezTo>
                    <a:pt x="561" y="717"/>
                    <a:pt x="427" y="405"/>
                    <a:pt x="306" y="88"/>
                  </a:cubicBezTo>
                  <a:cubicBezTo>
                    <a:pt x="283" y="26"/>
                    <a:pt x="234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4" name="Google Shape;2154;p36"/>
            <p:cNvSpPr/>
            <p:nvPr/>
          </p:nvSpPr>
          <p:spPr>
            <a:xfrm>
              <a:off x="658625" y="371626"/>
              <a:ext cx="68695" cy="142724"/>
            </a:xfrm>
            <a:custGeom>
              <a:avLst/>
              <a:gdLst/>
              <a:ahLst/>
              <a:cxnLst/>
              <a:rect l="l" t="t" r="r" b="b"/>
              <a:pathLst>
                <a:path w="1288" h="2676" extrusionOk="0">
                  <a:moveTo>
                    <a:pt x="153" y="0"/>
                  </a:moveTo>
                  <a:cubicBezTo>
                    <a:pt x="136" y="0"/>
                    <a:pt x="119" y="3"/>
                    <a:pt x="103" y="9"/>
                  </a:cubicBezTo>
                  <a:cubicBezTo>
                    <a:pt x="27" y="38"/>
                    <a:pt x="1" y="119"/>
                    <a:pt x="22" y="192"/>
                  </a:cubicBezTo>
                  <a:cubicBezTo>
                    <a:pt x="273" y="1016"/>
                    <a:pt x="596" y="1817"/>
                    <a:pt x="988" y="2586"/>
                  </a:cubicBezTo>
                  <a:cubicBezTo>
                    <a:pt x="1014" y="2638"/>
                    <a:pt x="1063" y="2675"/>
                    <a:pt x="1121" y="2675"/>
                  </a:cubicBezTo>
                  <a:cubicBezTo>
                    <a:pt x="1137" y="2675"/>
                    <a:pt x="1154" y="2672"/>
                    <a:pt x="1172" y="2666"/>
                  </a:cubicBezTo>
                  <a:cubicBezTo>
                    <a:pt x="1237" y="2641"/>
                    <a:pt x="1287" y="2550"/>
                    <a:pt x="1252" y="2481"/>
                  </a:cubicBezTo>
                  <a:cubicBezTo>
                    <a:pt x="862" y="1714"/>
                    <a:pt x="538" y="913"/>
                    <a:pt x="288" y="89"/>
                  </a:cubicBezTo>
                  <a:cubicBezTo>
                    <a:pt x="270" y="33"/>
                    <a:pt x="210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5" name="Google Shape;2155;p36"/>
            <p:cNvSpPr/>
            <p:nvPr/>
          </p:nvSpPr>
          <p:spPr>
            <a:xfrm>
              <a:off x="807055" y="568857"/>
              <a:ext cx="46775" cy="109070"/>
            </a:xfrm>
            <a:custGeom>
              <a:avLst/>
              <a:gdLst/>
              <a:ahLst/>
              <a:cxnLst/>
              <a:rect l="l" t="t" r="r" b="b"/>
              <a:pathLst>
                <a:path w="877" h="2045" extrusionOk="0">
                  <a:moveTo>
                    <a:pt x="184" y="0"/>
                  </a:moveTo>
                  <a:cubicBezTo>
                    <a:pt x="94" y="0"/>
                    <a:pt x="1" y="82"/>
                    <a:pt x="44" y="192"/>
                  </a:cubicBezTo>
                  <a:lnTo>
                    <a:pt x="400" y="1115"/>
                  </a:lnTo>
                  <a:cubicBezTo>
                    <a:pt x="453" y="1250"/>
                    <a:pt x="523" y="1388"/>
                    <a:pt x="553" y="1530"/>
                  </a:cubicBezTo>
                  <a:cubicBezTo>
                    <a:pt x="570" y="1606"/>
                    <a:pt x="570" y="1750"/>
                    <a:pt x="471" y="1760"/>
                  </a:cubicBezTo>
                  <a:cubicBezTo>
                    <a:pt x="295" y="1781"/>
                    <a:pt x="317" y="2045"/>
                    <a:pt x="482" y="2045"/>
                  </a:cubicBezTo>
                  <a:cubicBezTo>
                    <a:pt x="488" y="2045"/>
                    <a:pt x="493" y="2045"/>
                    <a:pt x="499" y="2044"/>
                  </a:cubicBezTo>
                  <a:cubicBezTo>
                    <a:pt x="673" y="2024"/>
                    <a:pt x="799" y="1884"/>
                    <a:pt x="836" y="1718"/>
                  </a:cubicBezTo>
                  <a:cubicBezTo>
                    <a:pt x="877" y="1539"/>
                    <a:pt x="799" y="1358"/>
                    <a:pt x="735" y="1195"/>
                  </a:cubicBezTo>
                  <a:cubicBezTo>
                    <a:pt x="593" y="827"/>
                    <a:pt x="450" y="456"/>
                    <a:pt x="308" y="88"/>
                  </a:cubicBezTo>
                  <a:cubicBezTo>
                    <a:pt x="284" y="26"/>
                    <a:pt x="23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6" name="Google Shape;2156;p36"/>
            <p:cNvSpPr/>
            <p:nvPr/>
          </p:nvSpPr>
          <p:spPr>
            <a:xfrm>
              <a:off x="503795" y="353332"/>
              <a:ext cx="68695" cy="81923"/>
            </a:xfrm>
            <a:custGeom>
              <a:avLst/>
              <a:gdLst/>
              <a:ahLst/>
              <a:cxnLst/>
              <a:rect l="l" t="t" r="r" b="b"/>
              <a:pathLst>
                <a:path w="1288" h="1536" extrusionOk="0">
                  <a:moveTo>
                    <a:pt x="1122" y="1"/>
                  </a:moveTo>
                  <a:cubicBezTo>
                    <a:pt x="1105" y="1"/>
                    <a:pt x="1089" y="4"/>
                    <a:pt x="1073" y="12"/>
                  </a:cubicBezTo>
                  <a:cubicBezTo>
                    <a:pt x="782" y="156"/>
                    <a:pt x="520" y="347"/>
                    <a:pt x="304" y="590"/>
                  </a:cubicBezTo>
                  <a:cubicBezTo>
                    <a:pt x="104" y="815"/>
                    <a:pt x="1" y="1109"/>
                    <a:pt x="66" y="1408"/>
                  </a:cubicBezTo>
                  <a:cubicBezTo>
                    <a:pt x="81" y="1478"/>
                    <a:pt x="132" y="1535"/>
                    <a:pt x="206" y="1535"/>
                  </a:cubicBezTo>
                  <a:cubicBezTo>
                    <a:pt x="212" y="1535"/>
                    <a:pt x="217" y="1535"/>
                    <a:pt x="222" y="1534"/>
                  </a:cubicBezTo>
                  <a:cubicBezTo>
                    <a:pt x="292" y="1527"/>
                    <a:pt x="364" y="1454"/>
                    <a:pt x="348" y="1378"/>
                  </a:cubicBezTo>
                  <a:cubicBezTo>
                    <a:pt x="295" y="1135"/>
                    <a:pt x="377" y="930"/>
                    <a:pt x="541" y="749"/>
                  </a:cubicBezTo>
                  <a:cubicBezTo>
                    <a:pt x="720" y="554"/>
                    <a:pt x="940" y="393"/>
                    <a:pt x="1178" y="276"/>
                  </a:cubicBezTo>
                  <a:cubicBezTo>
                    <a:pt x="1247" y="242"/>
                    <a:pt x="1287" y="168"/>
                    <a:pt x="1257" y="93"/>
                  </a:cubicBezTo>
                  <a:cubicBezTo>
                    <a:pt x="1237" y="41"/>
                    <a:pt x="1179" y="1"/>
                    <a:pt x="1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7" name="Google Shape;2157;p36"/>
            <p:cNvSpPr/>
            <p:nvPr/>
          </p:nvSpPr>
          <p:spPr>
            <a:xfrm>
              <a:off x="810682" y="1144871"/>
              <a:ext cx="155472" cy="192913"/>
            </a:xfrm>
            <a:custGeom>
              <a:avLst/>
              <a:gdLst/>
              <a:ahLst/>
              <a:cxnLst/>
              <a:rect l="l" t="t" r="r" b="b"/>
              <a:pathLst>
                <a:path w="2915" h="3617" extrusionOk="0">
                  <a:moveTo>
                    <a:pt x="184" y="1"/>
                  </a:moveTo>
                  <a:cubicBezTo>
                    <a:pt x="93" y="1"/>
                    <a:pt x="0" y="82"/>
                    <a:pt x="43" y="191"/>
                  </a:cubicBezTo>
                  <a:cubicBezTo>
                    <a:pt x="300" y="827"/>
                    <a:pt x="557" y="1465"/>
                    <a:pt x="814" y="2103"/>
                  </a:cubicBezTo>
                  <a:cubicBezTo>
                    <a:pt x="938" y="2410"/>
                    <a:pt x="1050" y="2725"/>
                    <a:pt x="1190" y="3025"/>
                  </a:cubicBezTo>
                  <a:cubicBezTo>
                    <a:pt x="1319" y="3303"/>
                    <a:pt x="1514" y="3512"/>
                    <a:pt x="1817" y="3588"/>
                  </a:cubicBezTo>
                  <a:cubicBezTo>
                    <a:pt x="1895" y="3608"/>
                    <a:pt x="1973" y="3616"/>
                    <a:pt x="2051" y="3616"/>
                  </a:cubicBezTo>
                  <a:cubicBezTo>
                    <a:pt x="2314" y="3616"/>
                    <a:pt x="2573" y="3517"/>
                    <a:pt x="2804" y="3395"/>
                  </a:cubicBezTo>
                  <a:cubicBezTo>
                    <a:pt x="2872" y="3360"/>
                    <a:pt x="2914" y="3289"/>
                    <a:pt x="2884" y="3211"/>
                  </a:cubicBezTo>
                  <a:cubicBezTo>
                    <a:pt x="2865" y="3162"/>
                    <a:pt x="2806" y="3120"/>
                    <a:pt x="2749" y="3120"/>
                  </a:cubicBezTo>
                  <a:cubicBezTo>
                    <a:pt x="2732" y="3120"/>
                    <a:pt x="2715" y="3123"/>
                    <a:pt x="2700" y="3131"/>
                  </a:cubicBezTo>
                  <a:cubicBezTo>
                    <a:pt x="2502" y="3237"/>
                    <a:pt x="2284" y="3332"/>
                    <a:pt x="2056" y="3332"/>
                  </a:cubicBezTo>
                  <a:cubicBezTo>
                    <a:pt x="2012" y="3332"/>
                    <a:pt x="1968" y="3329"/>
                    <a:pt x="1924" y="3321"/>
                  </a:cubicBezTo>
                  <a:cubicBezTo>
                    <a:pt x="1668" y="3276"/>
                    <a:pt x="1528" y="3094"/>
                    <a:pt x="1429" y="2867"/>
                  </a:cubicBezTo>
                  <a:cubicBezTo>
                    <a:pt x="1305" y="2582"/>
                    <a:pt x="1195" y="2289"/>
                    <a:pt x="1078" y="2001"/>
                  </a:cubicBezTo>
                  <a:cubicBezTo>
                    <a:pt x="958" y="1699"/>
                    <a:pt x="836" y="1398"/>
                    <a:pt x="715" y="1097"/>
                  </a:cubicBezTo>
                  <a:lnTo>
                    <a:pt x="309" y="87"/>
                  </a:lnTo>
                  <a:cubicBezTo>
                    <a:pt x="284" y="26"/>
                    <a:pt x="23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8" name="Google Shape;2158;p36"/>
            <p:cNvSpPr/>
            <p:nvPr/>
          </p:nvSpPr>
          <p:spPr>
            <a:xfrm>
              <a:off x="824923" y="852491"/>
              <a:ext cx="68589" cy="142138"/>
            </a:xfrm>
            <a:custGeom>
              <a:avLst/>
              <a:gdLst/>
              <a:ahLst/>
              <a:cxnLst/>
              <a:rect l="l" t="t" r="r" b="b"/>
              <a:pathLst>
                <a:path w="1286" h="2665" extrusionOk="0">
                  <a:moveTo>
                    <a:pt x="185" y="1"/>
                  </a:moveTo>
                  <a:cubicBezTo>
                    <a:pt x="95" y="1"/>
                    <a:pt x="1" y="83"/>
                    <a:pt x="44" y="192"/>
                  </a:cubicBezTo>
                  <a:lnTo>
                    <a:pt x="978" y="2577"/>
                  </a:lnTo>
                  <a:cubicBezTo>
                    <a:pt x="1001" y="2639"/>
                    <a:pt x="1051" y="2665"/>
                    <a:pt x="1102" y="2665"/>
                  </a:cubicBezTo>
                  <a:cubicBezTo>
                    <a:pt x="1192" y="2665"/>
                    <a:pt x="1285" y="2583"/>
                    <a:pt x="1242" y="2473"/>
                  </a:cubicBezTo>
                  <a:lnTo>
                    <a:pt x="308" y="88"/>
                  </a:lnTo>
                  <a:cubicBezTo>
                    <a:pt x="285" y="27"/>
                    <a:pt x="235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9" name="Google Shape;2159;p36"/>
            <p:cNvSpPr/>
            <p:nvPr/>
          </p:nvSpPr>
          <p:spPr>
            <a:xfrm>
              <a:off x="891804" y="1018521"/>
              <a:ext cx="33761" cy="57495"/>
            </a:xfrm>
            <a:custGeom>
              <a:avLst/>
              <a:gdLst/>
              <a:ahLst/>
              <a:cxnLst/>
              <a:rect l="l" t="t" r="r" b="b"/>
              <a:pathLst>
                <a:path w="633" h="1078" extrusionOk="0">
                  <a:moveTo>
                    <a:pt x="159" y="0"/>
                  </a:moveTo>
                  <a:cubicBezTo>
                    <a:pt x="143" y="0"/>
                    <a:pt x="126" y="3"/>
                    <a:pt x="110" y="10"/>
                  </a:cubicBezTo>
                  <a:cubicBezTo>
                    <a:pt x="41" y="42"/>
                    <a:pt x="0" y="120"/>
                    <a:pt x="30" y="194"/>
                  </a:cubicBezTo>
                  <a:lnTo>
                    <a:pt x="341" y="987"/>
                  </a:lnTo>
                  <a:cubicBezTo>
                    <a:pt x="361" y="1040"/>
                    <a:pt x="418" y="1078"/>
                    <a:pt x="476" y="1078"/>
                  </a:cubicBezTo>
                  <a:cubicBezTo>
                    <a:pt x="492" y="1078"/>
                    <a:pt x="509" y="1075"/>
                    <a:pt x="525" y="1068"/>
                  </a:cubicBezTo>
                  <a:cubicBezTo>
                    <a:pt x="594" y="1036"/>
                    <a:pt x="633" y="958"/>
                    <a:pt x="605" y="884"/>
                  </a:cubicBezTo>
                  <a:lnTo>
                    <a:pt x="294" y="92"/>
                  </a:lnTo>
                  <a:cubicBezTo>
                    <a:pt x="274" y="38"/>
                    <a:pt x="217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66" name="Google Shape;2166;p36"/>
          <p:cNvSpPr/>
          <p:nvPr/>
        </p:nvSpPr>
        <p:spPr>
          <a:xfrm>
            <a:off x="812688" y="61386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ANH TÍ SÚ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862" b="16935"/>
          <a:stretch>
            <a:fillRect/>
          </a:stretch>
        </p:blipFill>
        <p:spPr>
          <a:xfrm>
            <a:off x="-21333" y="0"/>
            <a:ext cx="122133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2256;p39"/>
          <p:cNvSpPr txBox="1">
            <a:spLocks noGrp="1"/>
          </p:cNvSpPr>
          <p:nvPr>
            <p:ph type="subTitle" idx="1"/>
          </p:nvPr>
        </p:nvSpPr>
        <p:spPr>
          <a:xfrm>
            <a:off x="1008144" y="1857567"/>
            <a:ext cx="10512043" cy="50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270" name="Google Shape;2270;p39"/>
          <p:cNvSpPr/>
          <p:nvPr/>
        </p:nvSpPr>
        <p:spPr>
          <a:xfrm>
            <a:off x="9152931" y="96036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1" name="Google Shape;2271;p39"/>
          <p:cNvSpPr/>
          <p:nvPr/>
        </p:nvSpPr>
        <p:spPr>
          <a:xfrm>
            <a:off x="9873455" y="12848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2" name="Google Shape;2272;p39"/>
          <p:cNvSpPr/>
          <p:nvPr/>
        </p:nvSpPr>
        <p:spPr>
          <a:xfrm>
            <a:off x="10725055" y="52835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3" name="Google Shape;2273;p39"/>
          <p:cNvSpPr/>
          <p:nvPr/>
        </p:nvSpPr>
        <p:spPr>
          <a:xfrm>
            <a:off x="11" y="-9"/>
            <a:ext cx="1587784" cy="444400"/>
          </a:xfrm>
          <a:custGeom>
            <a:avLst/>
            <a:gdLst/>
            <a:ahLst/>
            <a:cxnLst/>
            <a:rect l="l" t="t" r="r" b="b"/>
            <a:pathLst>
              <a:path w="13056" h="3654" extrusionOk="0">
                <a:moveTo>
                  <a:pt x="12825" y="0"/>
                </a:moveTo>
                <a:cubicBezTo>
                  <a:pt x="12738" y="0"/>
                  <a:pt x="12656" y="56"/>
                  <a:pt x="12627" y="144"/>
                </a:cubicBezTo>
                <a:cubicBezTo>
                  <a:pt x="12627" y="146"/>
                  <a:pt x="12522" y="458"/>
                  <a:pt x="12244" y="880"/>
                </a:cubicBezTo>
                <a:cubicBezTo>
                  <a:pt x="12180" y="974"/>
                  <a:pt x="12207" y="1103"/>
                  <a:pt x="12301" y="1165"/>
                </a:cubicBezTo>
                <a:cubicBezTo>
                  <a:pt x="12336" y="1190"/>
                  <a:pt x="12377" y="1201"/>
                  <a:pt x="12416" y="1201"/>
                </a:cubicBezTo>
                <a:cubicBezTo>
                  <a:pt x="12483" y="1201"/>
                  <a:pt x="12549" y="1169"/>
                  <a:pt x="12588" y="1108"/>
                </a:cubicBezTo>
                <a:cubicBezTo>
                  <a:pt x="12902" y="635"/>
                  <a:pt x="13017" y="284"/>
                  <a:pt x="13020" y="270"/>
                </a:cubicBezTo>
                <a:cubicBezTo>
                  <a:pt x="13056" y="162"/>
                  <a:pt x="12996" y="45"/>
                  <a:pt x="12888" y="10"/>
                </a:cubicBezTo>
                <a:cubicBezTo>
                  <a:pt x="12867" y="3"/>
                  <a:pt x="12846" y="0"/>
                  <a:pt x="12825" y="0"/>
                </a:cubicBezTo>
                <a:close/>
                <a:moveTo>
                  <a:pt x="238" y="806"/>
                </a:moveTo>
                <a:cubicBezTo>
                  <a:pt x="169" y="806"/>
                  <a:pt x="102" y="840"/>
                  <a:pt x="63" y="903"/>
                </a:cubicBezTo>
                <a:cubicBezTo>
                  <a:pt x="1" y="999"/>
                  <a:pt x="29" y="1126"/>
                  <a:pt x="127" y="1188"/>
                </a:cubicBezTo>
                <a:cubicBezTo>
                  <a:pt x="128" y="1188"/>
                  <a:pt x="180" y="1222"/>
                  <a:pt x="276" y="1279"/>
                </a:cubicBezTo>
                <a:cubicBezTo>
                  <a:pt x="309" y="1298"/>
                  <a:pt x="345" y="1309"/>
                  <a:pt x="382" y="1309"/>
                </a:cubicBezTo>
                <a:cubicBezTo>
                  <a:pt x="451" y="1309"/>
                  <a:pt x="520" y="1273"/>
                  <a:pt x="559" y="1208"/>
                </a:cubicBezTo>
                <a:cubicBezTo>
                  <a:pt x="618" y="1110"/>
                  <a:pt x="586" y="983"/>
                  <a:pt x="488" y="924"/>
                </a:cubicBezTo>
                <a:cubicBezTo>
                  <a:pt x="398" y="869"/>
                  <a:pt x="348" y="839"/>
                  <a:pt x="348" y="837"/>
                </a:cubicBezTo>
                <a:cubicBezTo>
                  <a:pt x="314" y="816"/>
                  <a:pt x="275" y="806"/>
                  <a:pt x="238" y="806"/>
                </a:cubicBezTo>
                <a:close/>
                <a:moveTo>
                  <a:pt x="1155" y="1332"/>
                </a:moveTo>
                <a:cubicBezTo>
                  <a:pt x="1082" y="1332"/>
                  <a:pt x="1010" y="1372"/>
                  <a:pt x="972" y="1442"/>
                </a:cubicBezTo>
                <a:cubicBezTo>
                  <a:pt x="919" y="1541"/>
                  <a:pt x="956" y="1667"/>
                  <a:pt x="1057" y="1720"/>
                </a:cubicBezTo>
                <a:cubicBezTo>
                  <a:pt x="1319" y="1860"/>
                  <a:pt x="1587" y="1998"/>
                  <a:pt x="1856" y="2127"/>
                </a:cubicBezTo>
                <a:cubicBezTo>
                  <a:pt x="1885" y="2142"/>
                  <a:pt x="1916" y="2147"/>
                  <a:pt x="1947" y="2147"/>
                </a:cubicBezTo>
                <a:cubicBezTo>
                  <a:pt x="2023" y="2147"/>
                  <a:pt x="2097" y="2104"/>
                  <a:pt x="2133" y="2030"/>
                </a:cubicBezTo>
                <a:cubicBezTo>
                  <a:pt x="2182" y="1927"/>
                  <a:pt x="2138" y="1805"/>
                  <a:pt x="2035" y="1755"/>
                </a:cubicBezTo>
                <a:cubicBezTo>
                  <a:pt x="1773" y="1628"/>
                  <a:pt x="1509" y="1493"/>
                  <a:pt x="1252" y="1357"/>
                </a:cubicBezTo>
                <a:cubicBezTo>
                  <a:pt x="1221" y="1340"/>
                  <a:pt x="1188" y="1332"/>
                  <a:pt x="1155" y="1332"/>
                </a:cubicBezTo>
                <a:close/>
                <a:moveTo>
                  <a:pt x="11860" y="1477"/>
                </a:moveTo>
                <a:cubicBezTo>
                  <a:pt x="11806" y="1477"/>
                  <a:pt x="11752" y="1497"/>
                  <a:pt x="11713" y="1539"/>
                </a:cubicBezTo>
                <a:cubicBezTo>
                  <a:pt x="11518" y="1741"/>
                  <a:pt x="11303" y="1931"/>
                  <a:pt x="11073" y="2099"/>
                </a:cubicBezTo>
                <a:cubicBezTo>
                  <a:pt x="10981" y="2168"/>
                  <a:pt x="10961" y="2298"/>
                  <a:pt x="11029" y="2390"/>
                </a:cubicBezTo>
                <a:cubicBezTo>
                  <a:pt x="11069" y="2445"/>
                  <a:pt x="11131" y="2473"/>
                  <a:pt x="11195" y="2473"/>
                </a:cubicBezTo>
                <a:cubicBezTo>
                  <a:pt x="11238" y="2473"/>
                  <a:pt x="11280" y="2461"/>
                  <a:pt x="11317" y="2432"/>
                </a:cubicBezTo>
                <a:cubicBezTo>
                  <a:pt x="11567" y="2250"/>
                  <a:pt x="11799" y="2046"/>
                  <a:pt x="12010" y="1826"/>
                </a:cubicBezTo>
                <a:cubicBezTo>
                  <a:pt x="12088" y="1745"/>
                  <a:pt x="12087" y="1614"/>
                  <a:pt x="12005" y="1534"/>
                </a:cubicBezTo>
                <a:cubicBezTo>
                  <a:pt x="11964" y="1496"/>
                  <a:pt x="11912" y="1477"/>
                  <a:pt x="11860" y="1477"/>
                </a:cubicBezTo>
                <a:close/>
                <a:moveTo>
                  <a:pt x="2752" y="2103"/>
                </a:moveTo>
                <a:cubicBezTo>
                  <a:pt x="2672" y="2103"/>
                  <a:pt x="2596" y="2150"/>
                  <a:pt x="2563" y="2228"/>
                </a:cubicBezTo>
                <a:cubicBezTo>
                  <a:pt x="2517" y="2333"/>
                  <a:pt x="2567" y="2453"/>
                  <a:pt x="2671" y="2500"/>
                </a:cubicBezTo>
                <a:cubicBezTo>
                  <a:pt x="2950" y="2620"/>
                  <a:pt x="3230" y="2732"/>
                  <a:pt x="3503" y="2834"/>
                </a:cubicBezTo>
                <a:cubicBezTo>
                  <a:pt x="3527" y="2843"/>
                  <a:pt x="3550" y="2849"/>
                  <a:pt x="3575" y="2849"/>
                </a:cubicBezTo>
                <a:cubicBezTo>
                  <a:pt x="3658" y="2849"/>
                  <a:pt x="3738" y="2797"/>
                  <a:pt x="3768" y="2714"/>
                </a:cubicBezTo>
                <a:cubicBezTo>
                  <a:pt x="3809" y="2608"/>
                  <a:pt x="3754" y="2489"/>
                  <a:pt x="3648" y="2448"/>
                </a:cubicBezTo>
                <a:cubicBezTo>
                  <a:pt x="3382" y="2347"/>
                  <a:pt x="3107" y="2237"/>
                  <a:pt x="2834" y="2120"/>
                </a:cubicBezTo>
                <a:cubicBezTo>
                  <a:pt x="2807" y="2108"/>
                  <a:pt x="2779" y="2103"/>
                  <a:pt x="2752" y="2103"/>
                </a:cubicBezTo>
                <a:close/>
                <a:moveTo>
                  <a:pt x="10443" y="2526"/>
                </a:moveTo>
                <a:cubicBezTo>
                  <a:pt x="10411" y="2526"/>
                  <a:pt x="10378" y="2533"/>
                  <a:pt x="10348" y="2549"/>
                </a:cubicBezTo>
                <a:cubicBezTo>
                  <a:pt x="10100" y="2677"/>
                  <a:pt x="9836" y="2790"/>
                  <a:pt x="9563" y="2886"/>
                </a:cubicBezTo>
                <a:cubicBezTo>
                  <a:pt x="9455" y="2923"/>
                  <a:pt x="9398" y="3042"/>
                  <a:pt x="9435" y="3150"/>
                </a:cubicBezTo>
                <a:cubicBezTo>
                  <a:pt x="9464" y="3235"/>
                  <a:pt x="9545" y="3288"/>
                  <a:pt x="9630" y="3288"/>
                </a:cubicBezTo>
                <a:cubicBezTo>
                  <a:pt x="9653" y="3288"/>
                  <a:pt x="9676" y="3285"/>
                  <a:pt x="9698" y="3276"/>
                </a:cubicBezTo>
                <a:cubicBezTo>
                  <a:pt x="9990" y="3175"/>
                  <a:pt x="10274" y="3054"/>
                  <a:pt x="10538" y="2916"/>
                </a:cubicBezTo>
                <a:cubicBezTo>
                  <a:pt x="10640" y="2865"/>
                  <a:pt x="10679" y="2739"/>
                  <a:pt x="10626" y="2638"/>
                </a:cubicBezTo>
                <a:cubicBezTo>
                  <a:pt x="10590" y="2567"/>
                  <a:pt x="10518" y="2526"/>
                  <a:pt x="10443" y="2526"/>
                </a:cubicBezTo>
                <a:close/>
                <a:moveTo>
                  <a:pt x="4414" y="2724"/>
                </a:moveTo>
                <a:cubicBezTo>
                  <a:pt x="4326" y="2724"/>
                  <a:pt x="4244" y="2781"/>
                  <a:pt x="4217" y="2870"/>
                </a:cubicBezTo>
                <a:cubicBezTo>
                  <a:pt x="4181" y="2978"/>
                  <a:pt x="4243" y="3095"/>
                  <a:pt x="4351" y="3129"/>
                </a:cubicBezTo>
                <a:cubicBezTo>
                  <a:pt x="4646" y="3221"/>
                  <a:pt x="4936" y="3302"/>
                  <a:pt x="5218" y="3371"/>
                </a:cubicBezTo>
                <a:cubicBezTo>
                  <a:pt x="5234" y="3375"/>
                  <a:pt x="5252" y="3377"/>
                  <a:pt x="5268" y="3377"/>
                </a:cubicBezTo>
                <a:cubicBezTo>
                  <a:pt x="5360" y="3377"/>
                  <a:pt x="5445" y="3315"/>
                  <a:pt x="5468" y="3219"/>
                </a:cubicBezTo>
                <a:cubicBezTo>
                  <a:pt x="5494" y="3109"/>
                  <a:pt x="5427" y="2998"/>
                  <a:pt x="5315" y="2969"/>
                </a:cubicBezTo>
                <a:cubicBezTo>
                  <a:pt x="5044" y="2904"/>
                  <a:pt x="4761" y="2824"/>
                  <a:pt x="4475" y="2733"/>
                </a:cubicBezTo>
                <a:cubicBezTo>
                  <a:pt x="4455" y="2727"/>
                  <a:pt x="4435" y="2724"/>
                  <a:pt x="4414" y="2724"/>
                </a:cubicBezTo>
                <a:close/>
                <a:moveTo>
                  <a:pt x="8778" y="3111"/>
                </a:moveTo>
                <a:cubicBezTo>
                  <a:pt x="8764" y="3111"/>
                  <a:pt x="8749" y="3113"/>
                  <a:pt x="8734" y="3116"/>
                </a:cubicBezTo>
                <a:cubicBezTo>
                  <a:pt x="8633" y="3138"/>
                  <a:pt x="8530" y="3157"/>
                  <a:pt x="8425" y="3175"/>
                </a:cubicBezTo>
                <a:cubicBezTo>
                  <a:pt x="8253" y="3205"/>
                  <a:pt x="8071" y="3226"/>
                  <a:pt x="7887" y="3239"/>
                </a:cubicBezTo>
                <a:cubicBezTo>
                  <a:pt x="7773" y="3247"/>
                  <a:pt x="7688" y="3345"/>
                  <a:pt x="7695" y="3460"/>
                </a:cubicBezTo>
                <a:cubicBezTo>
                  <a:pt x="7702" y="3568"/>
                  <a:pt x="7795" y="3651"/>
                  <a:pt x="7901" y="3651"/>
                </a:cubicBezTo>
                <a:lnTo>
                  <a:pt x="7915" y="3651"/>
                </a:lnTo>
                <a:cubicBezTo>
                  <a:pt x="8113" y="3637"/>
                  <a:pt x="8308" y="3614"/>
                  <a:pt x="8494" y="3582"/>
                </a:cubicBezTo>
                <a:cubicBezTo>
                  <a:pt x="8604" y="3565"/>
                  <a:pt x="8714" y="3543"/>
                  <a:pt x="8821" y="3520"/>
                </a:cubicBezTo>
                <a:cubicBezTo>
                  <a:pt x="8932" y="3497"/>
                  <a:pt x="9003" y="3387"/>
                  <a:pt x="8980" y="3276"/>
                </a:cubicBezTo>
                <a:cubicBezTo>
                  <a:pt x="8959" y="3179"/>
                  <a:pt x="8874" y="3111"/>
                  <a:pt x="8778" y="3111"/>
                </a:cubicBezTo>
                <a:close/>
                <a:moveTo>
                  <a:pt x="6135" y="3142"/>
                </a:moveTo>
                <a:cubicBezTo>
                  <a:pt x="6035" y="3142"/>
                  <a:pt x="5948" y="3215"/>
                  <a:pt x="5932" y="3315"/>
                </a:cubicBezTo>
                <a:cubicBezTo>
                  <a:pt x="5914" y="3428"/>
                  <a:pt x="5991" y="3534"/>
                  <a:pt x="6104" y="3552"/>
                </a:cubicBezTo>
                <a:cubicBezTo>
                  <a:pt x="6412" y="3602"/>
                  <a:pt x="6715" y="3635"/>
                  <a:pt x="7004" y="3653"/>
                </a:cubicBezTo>
                <a:lnTo>
                  <a:pt x="7017" y="3653"/>
                </a:lnTo>
                <a:cubicBezTo>
                  <a:pt x="7125" y="3653"/>
                  <a:pt x="7215" y="3570"/>
                  <a:pt x="7222" y="3460"/>
                </a:cubicBezTo>
                <a:cubicBezTo>
                  <a:pt x="7229" y="3345"/>
                  <a:pt x="7142" y="3247"/>
                  <a:pt x="7029" y="3240"/>
                </a:cubicBezTo>
                <a:cubicBezTo>
                  <a:pt x="6753" y="3224"/>
                  <a:pt x="6464" y="3192"/>
                  <a:pt x="6170" y="3145"/>
                </a:cubicBezTo>
                <a:cubicBezTo>
                  <a:pt x="6158" y="3143"/>
                  <a:pt x="6146" y="3142"/>
                  <a:pt x="6135" y="314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7619" r="90000">
                        <a14:foregroundMark x1="11905" y1="33333" x2="11905" y2="33333"/>
                        <a14:foregroundMark x1="8095" y1="83810" x2="8095" y2="83810"/>
                        <a14:foregroundMark x1="89524" y1="25714" x2="89524" y2="25714"/>
                        <a14:foregroundMark x1="24762" y1="11429" x2="24762" y2="11429"/>
                        <a14:foregroundMark x1="15714" y1="6667" x2="15714" y2="6667"/>
                        <a14:foregroundMark x1="24286" y1="11429" x2="24286" y2="11429"/>
                        <a14:foregroundMark x1="29524" y1="24762" x2="29524" y2="24762"/>
                        <a14:foregroundMark x1="29524" y1="18095" x2="29524" y2="180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643" y="561240"/>
            <a:ext cx="3730440" cy="1620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019" y="2995752"/>
            <a:ext cx="8589120" cy="3196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p38"/>
          <p:cNvSpPr txBox="1">
            <a:spLocks noGrp="1"/>
          </p:cNvSpPr>
          <p:nvPr>
            <p:ph type="subTitle" idx="1"/>
          </p:nvPr>
        </p:nvSpPr>
        <p:spPr>
          <a:xfrm>
            <a:off x="2906363" y="677473"/>
            <a:ext cx="6954931" cy="125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GB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chải răng như thế nào ?</a:t>
            </a:r>
            <a:endParaRPr sz="4267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43" name="Google Shape;2243;p38"/>
          <p:cNvSpPr/>
          <p:nvPr/>
        </p:nvSpPr>
        <p:spPr>
          <a:xfrm>
            <a:off x="2094276" y="5374303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44" name="Google Shape;2244;p38"/>
          <p:cNvSpPr/>
          <p:nvPr/>
        </p:nvSpPr>
        <p:spPr>
          <a:xfrm>
            <a:off x="9454560" y="657157"/>
            <a:ext cx="1649113" cy="652816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45" name="Google Shape;2245;p38"/>
          <p:cNvSpPr/>
          <p:nvPr/>
        </p:nvSpPr>
        <p:spPr>
          <a:xfrm>
            <a:off x="10688355" y="5630049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46" name="Google Shape;2246;p38"/>
          <p:cNvSpPr/>
          <p:nvPr/>
        </p:nvSpPr>
        <p:spPr>
          <a:xfrm>
            <a:off x="9782160" y="1793467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47" name="Google Shape;2247;p38"/>
          <p:cNvSpPr/>
          <p:nvPr/>
        </p:nvSpPr>
        <p:spPr>
          <a:xfrm>
            <a:off x="1214127" y="317996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48" name="Google Shape;2248;p38"/>
          <p:cNvSpPr/>
          <p:nvPr/>
        </p:nvSpPr>
        <p:spPr>
          <a:xfrm>
            <a:off x="10864821" y="786149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70BA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1" name="Picture 3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13" b="96259" l="9581" r="89621">
                        <a14:foregroundMark x1="41517" y1="7823" x2="48902" y2="7313"/>
                        <a14:foregroundMark x1="39122" y1="35204" x2="49900" y2="33844"/>
                        <a14:foregroundMark x1="21557" y1="22619" x2="21807" y2="23632"/>
                        <a14:foregroundMark x1="21756" y1="21599" x2="21826" y2="23631"/>
                        <a14:foregroundMark x1="21055" y1="23683" x2="21158" y2="22279"/>
                        <a14:foregroundMark x1="19774" y1="23768" x2="21956" y2="21599"/>
                        <a14:foregroundMark x1="20359" y1="22959" x2="21756" y2="21599"/>
                        <a14:foregroundMark x1="21357" y1="21599" x2="19290" y2="23801"/>
                        <a14:foregroundMark x1="19493" y1="23787" x2="19361" y2="23129"/>
                        <a14:foregroundMark x1="21357" y1="21599" x2="19361" y2="23299"/>
                        <a14:foregroundMark x1="19795" y1="30270" x2="20160" y2="34524"/>
                        <a14:foregroundMark x1="21158" y1="25340" x2="22355" y2="25850"/>
                        <a14:foregroundMark x1="20758" y1="26701" x2="20958" y2="30102"/>
                        <a14:foregroundMark x1="19162" y1="21769" x2="19760" y2="26531"/>
                        <a14:foregroundMark x1="61477" y1="37415" x2="61876" y2="37755"/>
                        <a14:foregroundMark x1="39721" y1="91667" x2="37126" y2="94048"/>
                        <a14:foregroundMark x1="62475" y1="94728" x2="65269" y2="95238"/>
                        <a14:foregroundMark x1="35529" y1="96259" x2="32934" y2="95918"/>
                        <a14:backgroundMark x1="19749" y1="30154" x2="19760" y2="30272"/>
                        <a14:backgroundMark x1="19416" y1="26562" x2="19434" y2="26757"/>
                        <a14:backgroundMark x1="19760" y1="32313" x2="19627" y2="30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5104" y="1513489"/>
            <a:ext cx="4130565" cy="4750675"/>
          </a:xfrm>
          <a:prstGeom prst="rect">
            <a:avLst/>
          </a:prstGeom>
        </p:spPr>
      </p:pic>
      <p:pic>
        <p:nvPicPr>
          <p:cNvPr id="32" name="Picture 31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02" b="94898" l="9886" r="89354">
                        <a14:foregroundMark x1="19275" y1="8020" x2="24427" y2="16041"/>
                        <a14:foregroundMark x1="20611" y1="5802" x2="26145" y2="15017"/>
                        <a14:foregroundMark x1="22519" y1="5461" x2="28053" y2="18601"/>
                        <a14:foregroundMark x1="23855" y1="5631" x2="28626" y2="17065"/>
                        <a14:foregroundMark x1="74144" y1="47619" x2="68061" y2="67007"/>
                        <a14:foregroundMark x1="42205" y1="45578" x2="66920" y2="43537"/>
                        <a14:foregroundMark x1="66160" y1="38776" x2="50190" y2="37415"/>
                        <a14:foregroundMark x1="38023" y1="51020" x2="50570" y2="60884"/>
                        <a14:foregroundMark x1="54373" y1="54762" x2="65779" y2="70408"/>
                        <a14:foregroundMark x1="45247" y1="61224" x2="68821" y2="84354"/>
                        <a14:foregroundMark x1="67681" y1="86054" x2="67300" y2="93878"/>
                        <a14:foregroundMark x1="68061" y1="74830" x2="72243" y2="60544"/>
                        <a14:foregroundMark x1="41445" y1="67007" x2="39544" y2="71088"/>
                        <a14:foregroundMark x1="42966" y1="90476" x2="51711" y2="94898"/>
                        <a14:foregroundMark x1="38783" y1="69388" x2="38023" y2="70748"/>
                        <a14:foregroundMark x1="54373" y1="54422" x2="50951" y2="54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80" y="646647"/>
            <a:ext cx="1160616" cy="1031383"/>
          </a:xfrm>
          <a:prstGeom prst="rect">
            <a:avLst/>
          </a:prstGeom>
        </p:spPr>
      </p:pic>
      <p:grpSp>
        <p:nvGrpSpPr>
          <p:cNvPr id="33" name="Google Shape;2631;p47"/>
          <p:cNvGrpSpPr/>
          <p:nvPr/>
        </p:nvGrpSpPr>
        <p:grpSpPr>
          <a:xfrm>
            <a:off x="9613573" y="4021830"/>
            <a:ext cx="1074783" cy="1732737"/>
            <a:chOff x="2332850" y="1508965"/>
            <a:chExt cx="495799" cy="870474"/>
          </a:xfrm>
        </p:grpSpPr>
        <p:sp>
          <p:nvSpPr>
            <p:cNvPr id="34" name="Google Shape;2632;p47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2633;p47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2634;p47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2635;p47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2636;p47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2637;p47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2638;p47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2639;p47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2640;p47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2641;p47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2642;p47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2643;p47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" name="Google Shape;2286;p40"/>
          <p:cNvGrpSpPr/>
          <p:nvPr/>
        </p:nvGrpSpPr>
        <p:grpSpPr>
          <a:xfrm>
            <a:off x="1050968" y="4991832"/>
            <a:ext cx="1071285" cy="1013979"/>
            <a:chOff x="4335920" y="2470849"/>
            <a:chExt cx="538731" cy="509913"/>
          </a:xfrm>
        </p:grpSpPr>
        <p:sp>
          <p:nvSpPr>
            <p:cNvPr id="47" name="Google Shape;2287;p40"/>
            <p:cNvSpPr/>
            <p:nvPr/>
          </p:nvSpPr>
          <p:spPr>
            <a:xfrm>
              <a:off x="4335920" y="2879834"/>
              <a:ext cx="100400" cy="98646"/>
            </a:xfrm>
            <a:custGeom>
              <a:avLst/>
              <a:gdLst/>
              <a:ahLst/>
              <a:cxnLst/>
              <a:rect l="l" t="t" r="r" b="b"/>
              <a:pathLst>
                <a:path w="3606" h="3543" extrusionOk="0">
                  <a:moveTo>
                    <a:pt x="198" y="1"/>
                  </a:moveTo>
                  <a:cubicBezTo>
                    <a:pt x="0" y="1018"/>
                    <a:pt x="21" y="2069"/>
                    <a:pt x="258" y="3080"/>
                  </a:cubicBezTo>
                  <a:cubicBezTo>
                    <a:pt x="289" y="3213"/>
                    <a:pt x="393" y="3317"/>
                    <a:pt x="526" y="3349"/>
                  </a:cubicBezTo>
                  <a:cubicBezTo>
                    <a:pt x="1078" y="3478"/>
                    <a:pt x="1643" y="3543"/>
                    <a:pt x="2207" y="3543"/>
                  </a:cubicBezTo>
                  <a:cubicBezTo>
                    <a:pt x="2676" y="3543"/>
                    <a:pt x="3144" y="3498"/>
                    <a:pt x="3606" y="3408"/>
                  </a:cubicBezTo>
                  <a:cubicBezTo>
                    <a:pt x="3009" y="2943"/>
                    <a:pt x="2391" y="2392"/>
                    <a:pt x="1803" y="1803"/>
                  </a:cubicBezTo>
                  <a:cubicBezTo>
                    <a:pt x="1214" y="1214"/>
                    <a:pt x="664" y="597"/>
                    <a:pt x="1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2288;p40"/>
            <p:cNvSpPr/>
            <p:nvPr/>
          </p:nvSpPr>
          <p:spPr>
            <a:xfrm>
              <a:off x="4347168" y="2724610"/>
              <a:ext cx="244374" cy="244401"/>
            </a:xfrm>
            <a:custGeom>
              <a:avLst/>
              <a:gdLst/>
              <a:ahLst/>
              <a:cxnLst/>
              <a:rect l="l" t="t" r="r" b="b"/>
              <a:pathLst>
                <a:path w="8777" h="8778" extrusionOk="0">
                  <a:moveTo>
                    <a:pt x="4770" y="1"/>
                  </a:moveTo>
                  <a:cubicBezTo>
                    <a:pt x="3683" y="343"/>
                    <a:pt x="2662" y="945"/>
                    <a:pt x="1801" y="1805"/>
                  </a:cubicBezTo>
                  <a:cubicBezTo>
                    <a:pt x="943" y="2663"/>
                    <a:pt x="343" y="3683"/>
                    <a:pt x="0" y="4766"/>
                  </a:cubicBezTo>
                  <a:cubicBezTo>
                    <a:pt x="509" y="5465"/>
                    <a:pt x="1151" y="6210"/>
                    <a:pt x="1860" y="6917"/>
                  </a:cubicBezTo>
                  <a:cubicBezTo>
                    <a:pt x="2567" y="7626"/>
                    <a:pt x="3314" y="8270"/>
                    <a:pt x="4011" y="8777"/>
                  </a:cubicBezTo>
                  <a:cubicBezTo>
                    <a:pt x="5094" y="8436"/>
                    <a:pt x="6114" y="7835"/>
                    <a:pt x="6973" y="6976"/>
                  </a:cubicBezTo>
                  <a:cubicBezTo>
                    <a:pt x="7834" y="6115"/>
                    <a:pt x="8434" y="5093"/>
                    <a:pt x="8777" y="4007"/>
                  </a:cubicBezTo>
                  <a:cubicBezTo>
                    <a:pt x="8264" y="3310"/>
                    <a:pt x="7622" y="2568"/>
                    <a:pt x="6915" y="1862"/>
                  </a:cubicBezTo>
                  <a:cubicBezTo>
                    <a:pt x="6209" y="1156"/>
                    <a:pt x="5468" y="514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2289;p40"/>
            <p:cNvSpPr/>
            <p:nvPr/>
          </p:nvSpPr>
          <p:spPr>
            <a:xfrm>
              <a:off x="4502922" y="2715227"/>
              <a:ext cx="99760" cy="98006"/>
            </a:xfrm>
            <a:custGeom>
              <a:avLst/>
              <a:gdLst/>
              <a:ahLst/>
              <a:cxnLst/>
              <a:rect l="l" t="t" r="r" b="b"/>
              <a:pathLst>
                <a:path w="3583" h="3520" extrusionOk="0">
                  <a:moveTo>
                    <a:pt x="1379" y="0"/>
                  </a:moveTo>
                  <a:cubicBezTo>
                    <a:pt x="917" y="0"/>
                    <a:pt x="456" y="44"/>
                    <a:pt x="1" y="130"/>
                  </a:cubicBezTo>
                  <a:cubicBezTo>
                    <a:pt x="594" y="598"/>
                    <a:pt x="1207" y="1145"/>
                    <a:pt x="1791" y="1729"/>
                  </a:cubicBezTo>
                  <a:cubicBezTo>
                    <a:pt x="2375" y="2314"/>
                    <a:pt x="2923" y="2926"/>
                    <a:pt x="3390" y="3520"/>
                  </a:cubicBezTo>
                  <a:cubicBezTo>
                    <a:pt x="3583" y="2509"/>
                    <a:pt x="3562" y="1466"/>
                    <a:pt x="3325" y="462"/>
                  </a:cubicBezTo>
                  <a:cubicBezTo>
                    <a:pt x="3295" y="330"/>
                    <a:pt x="3190" y="226"/>
                    <a:pt x="3058" y="195"/>
                  </a:cubicBezTo>
                  <a:cubicBezTo>
                    <a:pt x="2506" y="65"/>
                    <a:pt x="1943" y="0"/>
                    <a:pt x="1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2290;p40"/>
            <p:cNvSpPr/>
            <p:nvPr/>
          </p:nvSpPr>
          <p:spPr>
            <a:xfrm>
              <a:off x="4467339" y="2717204"/>
              <a:ext cx="131611" cy="131611"/>
            </a:xfrm>
            <a:custGeom>
              <a:avLst/>
              <a:gdLst/>
              <a:ahLst/>
              <a:cxnLst/>
              <a:rect l="l" t="t" r="r" b="b"/>
              <a:pathLst>
                <a:path w="4727" h="4727" extrusionOk="0">
                  <a:moveTo>
                    <a:pt x="1636" y="1"/>
                  </a:moveTo>
                  <a:cubicBezTo>
                    <a:pt x="1080" y="79"/>
                    <a:pt x="530" y="220"/>
                    <a:pt x="0" y="427"/>
                  </a:cubicBezTo>
                  <a:cubicBezTo>
                    <a:pt x="95" y="480"/>
                    <a:pt x="198" y="542"/>
                    <a:pt x="309" y="613"/>
                  </a:cubicBezTo>
                  <a:cubicBezTo>
                    <a:pt x="957" y="1029"/>
                    <a:pt x="1697" y="1640"/>
                    <a:pt x="2392" y="2335"/>
                  </a:cubicBezTo>
                  <a:cubicBezTo>
                    <a:pt x="3087" y="3030"/>
                    <a:pt x="3698" y="3771"/>
                    <a:pt x="4114" y="4418"/>
                  </a:cubicBezTo>
                  <a:cubicBezTo>
                    <a:pt x="4185" y="4529"/>
                    <a:pt x="4247" y="4632"/>
                    <a:pt x="4301" y="4727"/>
                  </a:cubicBezTo>
                  <a:cubicBezTo>
                    <a:pt x="4507" y="4198"/>
                    <a:pt x="4648" y="3648"/>
                    <a:pt x="4726" y="3091"/>
                  </a:cubicBezTo>
                  <a:cubicBezTo>
                    <a:pt x="4322" y="2551"/>
                    <a:pt x="3830" y="1989"/>
                    <a:pt x="3285" y="1442"/>
                  </a:cubicBezTo>
                  <a:cubicBezTo>
                    <a:pt x="2738" y="897"/>
                    <a:pt x="2176" y="406"/>
                    <a:pt x="1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2291;p40"/>
            <p:cNvSpPr/>
            <p:nvPr/>
          </p:nvSpPr>
          <p:spPr>
            <a:xfrm>
              <a:off x="4566292" y="2774198"/>
              <a:ext cx="32659" cy="74618"/>
            </a:xfrm>
            <a:custGeom>
              <a:avLst/>
              <a:gdLst/>
              <a:ahLst/>
              <a:cxnLst/>
              <a:rect l="l" t="t" r="r" b="b"/>
              <a:pathLst>
                <a:path w="1173" h="2680" extrusionOk="0">
                  <a:moveTo>
                    <a:pt x="307" y="0"/>
                  </a:moveTo>
                  <a:cubicBezTo>
                    <a:pt x="267" y="538"/>
                    <a:pt x="165" y="1072"/>
                    <a:pt x="0" y="1591"/>
                  </a:cubicBezTo>
                  <a:cubicBezTo>
                    <a:pt x="211" y="1859"/>
                    <a:pt x="400" y="2123"/>
                    <a:pt x="560" y="2371"/>
                  </a:cubicBezTo>
                  <a:cubicBezTo>
                    <a:pt x="631" y="2482"/>
                    <a:pt x="693" y="2585"/>
                    <a:pt x="747" y="2680"/>
                  </a:cubicBezTo>
                  <a:cubicBezTo>
                    <a:pt x="953" y="2151"/>
                    <a:pt x="1094" y="1601"/>
                    <a:pt x="1172" y="1044"/>
                  </a:cubicBezTo>
                  <a:cubicBezTo>
                    <a:pt x="916" y="703"/>
                    <a:pt x="625" y="350"/>
                    <a:pt x="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2292;p40"/>
            <p:cNvSpPr/>
            <p:nvPr/>
          </p:nvSpPr>
          <p:spPr>
            <a:xfrm>
              <a:off x="4339651" y="2844892"/>
              <a:ext cx="131611" cy="131611"/>
            </a:xfrm>
            <a:custGeom>
              <a:avLst/>
              <a:gdLst/>
              <a:ahLst/>
              <a:cxnLst/>
              <a:rect l="l" t="t" r="r" b="b"/>
              <a:pathLst>
                <a:path w="4727" h="4727" extrusionOk="0">
                  <a:moveTo>
                    <a:pt x="427" y="1"/>
                  </a:moveTo>
                  <a:cubicBezTo>
                    <a:pt x="221" y="530"/>
                    <a:pt x="79" y="1079"/>
                    <a:pt x="0" y="1635"/>
                  </a:cubicBezTo>
                  <a:cubicBezTo>
                    <a:pt x="407" y="2175"/>
                    <a:pt x="898" y="2739"/>
                    <a:pt x="1443" y="3284"/>
                  </a:cubicBezTo>
                  <a:cubicBezTo>
                    <a:pt x="1988" y="3829"/>
                    <a:pt x="2552" y="4321"/>
                    <a:pt x="3092" y="4727"/>
                  </a:cubicBezTo>
                  <a:cubicBezTo>
                    <a:pt x="3648" y="4649"/>
                    <a:pt x="4197" y="4507"/>
                    <a:pt x="4727" y="4301"/>
                  </a:cubicBezTo>
                  <a:cubicBezTo>
                    <a:pt x="4633" y="4248"/>
                    <a:pt x="4529" y="4185"/>
                    <a:pt x="4418" y="4113"/>
                  </a:cubicBezTo>
                  <a:cubicBezTo>
                    <a:pt x="3770" y="3699"/>
                    <a:pt x="3031" y="3088"/>
                    <a:pt x="2336" y="2391"/>
                  </a:cubicBezTo>
                  <a:cubicBezTo>
                    <a:pt x="1641" y="1696"/>
                    <a:pt x="1029" y="957"/>
                    <a:pt x="614" y="309"/>
                  </a:cubicBezTo>
                  <a:cubicBezTo>
                    <a:pt x="542" y="198"/>
                    <a:pt x="481" y="96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2293;p40"/>
            <p:cNvSpPr/>
            <p:nvPr/>
          </p:nvSpPr>
          <p:spPr>
            <a:xfrm>
              <a:off x="4426966" y="2805299"/>
              <a:ext cx="84669" cy="83138"/>
            </a:xfrm>
            <a:custGeom>
              <a:avLst/>
              <a:gdLst/>
              <a:ahLst/>
              <a:cxnLst/>
              <a:rect l="l" t="t" r="r" b="b"/>
              <a:pathLst>
                <a:path w="3041" h="2986" extrusionOk="0">
                  <a:moveTo>
                    <a:pt x="2725" y="1"/>
                  </a:moveTo>
                  <a:cubicBezTo>
                    <a:pt x="2652" y="1"/>
                    <a:pt x="2579" y="29"/>
                    <a:pt x="2522" y="85"/>
                  </a:cubicBezTo>
                  <a:lnTo>
                    <a:pt x="114" y="2494"/>
                  </a:lnTo>
                  <a:cubicBezTo>
                    <a:pt x="0" y="2606"/>
                    <a:pt x="0" y="2788"/>
                    <a:pt x="114" y="2901"/>
                  </a:cubicBezTo>
                  <a:cubicBezTo>
                    <a:pt x="170" y="2957"/>
                    <a:pt x="243" y="2985"/>
                    <a:pt x="316" y="2985"/>
                  </a:cubicBezTo>
                  <a:cubicBezTo>
                    <a:pt x="390" y="2985"/>
                    <a:pt x="464" y="2957"/>
                    <a:pt x="520" y="2901"/>
                  </a:cubicBezTo>
                  <a:lnTo>
                    <a:pt x="2929" y="492"/>
                  </a:lnTo>
                  <a:cubicBezTo>
                    <a:pt x="3041" y="379"/>
                    <a:pt x="3041" y="197"/>
                    <a:pt x="2929" y="85"/>
                  </a:cubicBezTo>
                  <a:cubicBezTo>
                    <a:pt x="2872" y="29"/>
                    <a:pt x="2799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2294;p40"/>
            <p:cNvSpPr/>
            <p:nvPr/>
          </p:nvSpPr>
          <p:spPr>
            <a:xfrm>
              <a:off x="4466559" y="2803712"/>
              <a:ext cx="46887" cy="44882"/>
            </a:xfrm>
            <a:custGeom>
              <a:avLst/>
              <a:gdLst/>
              <a:ahLst/>
              <a:cxnLst/>
              <a:rect l="l" t="t" r="r" b="b"/>
              <a:pathLst>
                <a:path w="1684" h="1612" extrusionOk="0">
                  <a:moveTo>
                    <a:pt x="325" y="1"/>
                  </a:moveTo>
                  <a:cubicBezTo>
                    <a:pt x="241" y="1"/>
                    <a:pt x="157" y="37"/>
                    <a:pt x="100" y="108"/>
                  </a:cubicBezTo>
                  <a:cubicBezTo>
                    <a:pt x="0" y="231"/>
                    <a:pt x="20" y="413"/>
                    <a:pt x="143" y="513"/>
                  </a:cubicBezTo>
                  <a:cubicBezTo>
                    <a:pt x="295" y="635"/>
                    <a:pt x="480" y="804"/>
                    <a:pt x="663" y="986"/>
                  </a:cubicBezTo>
                  <a:cubicBezTo>
                    <a:pt x="845" y="1170"/>
                    <a:pt x="1014" y="1354"/>
                    <a:pt x="1136" y="1505"/>
                  </a:cubicBezTo>
                  <a:cubicBezTo>
                    <a:pt x="1193" y="1575"/>
                    <a:pt x="1276" y="1611"/>
                    <a:pt x="1360" y="1611"/>
                  </a:cubicBezTo>
                  <a:cubicBezTo>
                    <a:pt x="1424" y="1611"/>
                    <a:pt x="1487" y="1591"/>
                    <a:pt x="1541" y="1548"/>
                  </a:cubicBezTo>
                  <a:cubicBezTo>
                    <a:pt x="1664" y="1448"/>
                    <a:pt x="1683" y="1266"/>
                    <a:pt x="1583" y="1143"/>
                  </a:cubicBezTo>
                  <a:cubicBezTo>
                    <a:pt x="1448" y="976"/>
                    <a:pt x="1265" y="776"/>
                    <a:pt x="1069" y="580"/>
                  </a:cubicBezTo>
                  <a:cubicBezTo>
                    <a:pt x="872" y="383"/>
                    <a:pt x="672" y="200"/>
                    <a:pt x="505" y="65"/>
                  </a:cubicBezTo>
                  <a:cubicBezTo>
                    <a:pt x="452" y="22"/>
                    <a:pt x="388" y="1"/>
                    <a:pt x="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2295;p40"/>
            <p:cNvSpPr/>
            <p:nvPr/>
          </p:nvSpPr>
          <p:spPr>
            <a:xfrm>
              <a:off x="4445538" y="2824733"/>
              <a:ext cx="46887" cy="44882"/>
            </a:xfrm>
            <a:custGeom>
              <a:avLst/>
              <a:gdLst/>
              <a:ahLst/>
              <a:cxnLst/>
              <a:rect l="l" t="t" r="r" b="b"/>
              <a:pathLst>
                <a:path w="1684" h="1612" extrusionOk="0">
                  <a:moveTo>
                    <a:pt x="325" y="1"/>
                  </a:moveTo>
                  <a:cubicBezTo>
                    <a:pt x="241" y="1"/>
                    <a:pt x="157" y="37"/>
                    <a:pt x="100" y="108"/>
                  </a:cubicBezTo>
                  <a:cubicBezTo>
                    <a:pt x="0" y="231"/>
                    <a:pt x="20" y="412"/>
                    <a:pt x="143" y="513"/>
                  </a:cubicBezTo>
                  <a:cubicBezTo>
                    <a:pt x="294" y="634"/>
                    <a:pt x="480" y="803"/>
                    <a:pt x="663" y="986"/>
                  </a:cubicBezTo>
                  <a:cubicBezTo>
                    <a:pt x="846" y="1169"/>
                    <a:pt x="1014" y="1354"/>
                    <a:pt x="1136" y="1505"/>
                  </a:cubicBezTo>
                  <a:cubicBezTo>
                    <a:pt x="1193" y="1575"/>
                    <a:pt x="1276" y="1611"/>
                    <a:pt x="1360" y="1611"/>
                  </a:cubicBezTo>
                  <a:cubicBezTo>
                    <a:pt x="1424" y="1611"/>
                    <a:pt x="1487" y="1591"/>
                    <a:pt x="1541" y="1548"/>
                  </a:cubicBezTo>
                  <a:cubicBezTo>
                    <a:pt x="1664" y="1448"/>
                    <a:pt x="1683" y="1266"/>
                    <a:pt x="1583" y="1143"/>
                  </a:cubicBezTo>
                  <a:cubicBezTo>
                    <a:pt x="1448" y="976"/>
                    <a:pt x="1265" y="776"/>
                    <a:pt x="1069" y="580"/>
                  </a:cubicBezTo>
                  <a:cubicBezTo>
                    <a:pt x="872" y="383"/>
                    <a:pt x="672" y="200"/>
                    <a:pt x="505" y="65"/>
                  </a:cubicBezTo>
                  <a:cubicBezTo>
                    <a:pt x="452" y="22"/>
                    <a:pt x="388" y="1"/>
                    <a:pt x="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2296;p40"/>
            <p:cNvSpPr/>
            <p:nvPr/>
          </p:nvSpPr>
          <p:spPr>
            <a:xfrm>
              <a:off x="4424516" y="2845755"/>
              <a:ext cx="46887" cy="44882"/>
            </a:xfrm>
            <a:custGeom>
              <a:avLst/>
              <a:gdLst/>
              <a:ahLst/>
              <a:cxnLst/>
              <a:rect l="l" t="t" r="r" b="b"/>
              <a:pathLst>
                <a:path w="1684" h="1612" extrusionOk="0">
                  <a:moveTo>
                    <a:pt x="325" y="1"/>
                  </a:moveTo>
                  <a:cubicBezTo>
                    <a:pt x="241" y="1"/>
                    <a:pt x="157" y="37"/>
                    <a:pt x="100" y="108"/>
                  </a:cubicBezTo>
                  <a:cubicBezTo>
                    <a:pt x="0" y="231"/>
                    <a:pt x="20" y="412"/>
                    <a:pt x="143" y="512"/>
                  </a:cubicBezTo>
                  <a:cubicBezTo>
                    <a:pt x="296" y="634"/>
                    <a:pt x="480" y="803"/>
                    <a:pt x="663" y="986"/>
                  </a:cubicBezTo>
                  <a:cubicBezTo>
                    <a:pt x="846" y="1169"/>
                    <a:pt x="1014" y="1354"/>
                    <a:pt x="1137" y="1505"/>
                  </a:cubicBezTo>
                  <a:cubicBezTo>
                    <a:pt x="1193" y="1575"/>
                    <a:pt x="1276" y="1611"/>
                    <a:pt x="1360" y="1611"/>
                  </a:cubicBezTo>
                  <a:cubicBezTo>
                    <a:pt x="1424" y="1611"/>
                    <a:pt x="1488" y="1591"/>
                    <a:pt x="1541" y="1548"/>
                  </a:cubicBezTo>
                  <a:cubicBezTo>
                    <a:pt x="1664" y="1448"/>
                    <a:pt x="1683" y="1266"/>
                    <a:pt x="1583" y="1143"/>
                  </a:cubicBezTo>
                  <a:cubicBezTo>
                    <a:pt x="1448" y="976"/>
                    <a:pt x="1265" y="776"/>
                    <a:pt x="1069" y="580"/>
                  </a:cubicBezTo>
                  <a:cubicBezTo>
                    <a:pt x="872" y="383"/>
                    <a:pt x="672" y="200"/>
                    <a:pt x="505" y="65"/>
                  </a:cubicBezTo>
                  <a:cubicBezTo>
                    <a:pt x="452" y="22"/>
                    <a:pt x="388" y="1"/>
                    <a:pt x="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2297;p40"/>
            <p:cNvSpPr/>
            <p:nvPr/>
          </p:nvSpPr>
          <p:spPr>
            <a:xfrm>
              <a:off x="4498105" y="2478924"/>
              <a:ext cx="314370" cy="301618"/>
            </a:xfrm>
            <a:custGeom>
              <a:avLst/>
              <a:gdLst/>
              <a:ahLst/>
              <a:cxnLst/>
              <a:rect l="l" t="t" r="r" b="b"/>
              <a:pathLst>
                <a:path w="11291" h="10833" extrusionOk="0">
                  <a:moveTo>
                    <a:pt x="4894" y="0"/>
                  </a:moveTo>
                  <a:cubicBezTo>
                    <a:pt x="4176" y="0"/>
                    <a:pt x="3470" y="175"/>
                    <a:pt x="2831" y="543"/>
                  </a:cubicBezTo>
                  <a:cubicBezTo>
                    <a:pt x="572" y="1848"/>
                    <a:pt x="0" y="5088"/>
                    <a:pt x="1553" y="7778"/>
                  </a:cubicBezTo>
                  <a:cubicBezTo>
                    <a:pt x="2667" y="9708"/>
                    <a:pt x="4573" y="10832"/>
                    <a:pt x="6395" y="10832"/>
                  </a:cubicBezTo>
                  <a:cubicBezTo>
                    <a:pt x="7114" y="10832"/>
                    <a:pt x="7819" y="10657"/>
                    <a:pt x="8459" y="10288"/>
                  </a:cubicBezTo>
                  <a:cubicBezTo>
                    <a:pt x="10717" y="8985"/>
                    <a:pt x="11291" y="5745"/>
                    <a:pt x="9737" y="3053"/>
                  </a:cubicBezTo>
                  <a:cubicBezTo>
                    <a:pt x="8622" y="1124"/>
                    <a:pt x="6717" y="0"/>
                    <a:pt x="48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2298;p40"/>
            <p:cNvSpPr/>
            <p:nvPr/>
          </p:nvSpPr>
          <p:spPr>
            <a:xfrm>
              <a:off x="4489028" y="2470849"/>
              <a:ext cx="319437" cy="375540"/>
            </a:xfrm>
            <a:custGeom>
              <a:avLst/>
              <a:gdLst/>
              <a:ahLst/>
              <a:cxnLst/>
              <a:rect l="l" t="t" r="r" b="b"/>
              <a:pathLst>
                <a:path w="11473" h="13488" extrusionOk="0">
                  <a:moveTo>
                    <a:pt x="5221" y="576"/>
                  </a:moveTo>
                  <a:cubicBezTo>
                    <a:pt x="5729" y="576"/>
                    <a:pt x="6254" y="671"/>
                    <a:pt x="6777" y="860"/>
                  </a:cubicBezTo>
                  <a:cubicBezTo>
                    <a:pt x="8017" y="1311"/>
                    <a:pt x="9096" y="2245"/>
                    <a:pt x="9814" y="3487"/>
                  </a:cubicBezTo>
                  <a:cubicBezTo>
                    <a:pt x="11286" y="6038"/>
                    <a:pt x="10759" y="9106"/>
                    <a:pt x="8641" y="10330"/>
                  </a:cubicBezTo>
                  <a:cubicBezTo>
                    <a:pt x="8048" y="10672"/>
                    <a:pt x="7392" y="10834"/>
                    <a:pt x="6723" y="10834"/>
                  </a:cubicBezTo>
                  <a:cubicBezTo>
                    <a:pt x="5001" y="10834"/>
                    <a:pt x="3189" y="9761"/>
                    <a:pt x="2129" y="7924"/>
                  </a:cubicBezTo>
                  <a:cubicBezTo>
                    <a:pt x="657" y="5375"/>
                    <a:pt x="1183" y="2305"/>
                    <a:pt x="3302" y="1082"/>
                  </a:cubicBezTo>
                  <a:cubicBezTo>
                    <a:pt x="3885" y="746"/>
                    <a:pt x="4539" y="576"/>
                    <a:pt x="5221" y="576"/>
                  </a:cubicBezTo>
                  <a:close/>
                  <a:moveTo>
                    <a:pt x="5220" y="0"/>
                  </a:moveTo>
                  <a:cubicBezTo>
                    <a:pt x="4438" y="0"/>
                    <a:pt x="3687" y="196"/>
                    <a:pt x="3014" y="585"/>
                  </a:cubicBezTo>
                  <a:cubicBezTo>
                    <a:pt x="620" y="1966"/>
                    <a:pt x="1" y="5389"/>
                    <a:pt x="1630" y="8212"/>
                  </a:cubicBezTo>
                  <a:cubicBezTo>
                    <a:pt x="2660" y="9995"/>
                    <a:pt x="4345" y="11120"/>
                    <a:pt x="6049" y="11359"/>
                  </a:cubicBezTo>
                  <a:cubicBezTo>
                    <a:pt x="7273" y="11747"/>
                    <a:pt x="8380" y="12449"/>
                    <a:pt x="9252" y="13394"/>
                  </a:cubicBezTo>
                  <a:cubicBezTo>
                    <a:pt x="9308" y="13455"/>
                    <a:pt x="9386" y="13487"/>
                    <a:pt x="9463" y="13487"/>
                  </a:cubicBezTo>
                  <a:cubicBezTo>
                    <a:pt x="9532" y="13487"/>
                    <a:pt x="9603" y="13462"/>
                    <a:pt x="9658" y="13410"/>
                  </a:cubicBezTo>
                  <a:cubicBezTo>
                    <a:pt x="9775" y="13303"/>
                    <a:pt x="9782" y="13121"/>
                    <a:pt x="9675" y="13004"/>
                  </a:cubicBezTo>
                  <a:cubicBezTo>
                    <a:pt x="9049" y="12326"/>
                    <a:pt x="8311" y="11765"/>
                    <a:pt x="7499" y="11342"/>
                  </a:cubicBezTo>
                  <a:cubicBezTo>
                    <a:pt x="7995" y="11258"/>
                    <a:pt x="8477" y="11088"/>
                    <a:pt x="8929" y="10828"/>
                  </a:cubicBezTo>
                  <a:cubicBezTo>
                    <a:pt x="9379" y="10569"/>
                    <a:pt x="9765" y="10236"/>
                    <a:pt x="10087" y="9849"/>
                  </a:cubicBezTo>
                  <a:lnTo>
                    <a:pt x="10087" y="9849"/>
                  </a:lnTo>
                  <a:cubicBezTo>
                    <a:pt x="10048" y="10764"/>
                    <a:pt x="10165" y="11683"/>
                    <a:pt x="10440" y="12563"/>
                  </a:cubicBezTo>
                  <a:cubicBezTo>
                    <a:pt x="10477" y="12685"/>
                    <a:pt x="10592" y="12764"/>
                    <a:pt x="10714" y="12764"/>
                  </a:cubicBezTo>
                  <a:cubicBezTo>
                    <a:pt x="10742" y="12764"/>
                    <a:pt x="10771" y="12760"/>
                    <a:pt x="10799" y="12752"/>
                  </a:cubicBezTo>
                  <a:cubicBezTo>
                    <a:pt x="10952" y="12704"/>
                    <a:pt x="11036" y="12543"/>
                    <a:pt x="10988" y="12391"/>
                  </a:cubicBezTo>
                  <a:cubicBezTo>
                    <a:pt x="10607" y="11165"/>
                    <a:pt x="10552" y="9855"/>
                    <a:pt x="10827" y="8601"/>
                  </a:cubicBezTo>
                  <a:cubicBezTo>
                    <a:pt x="11473" y="7006"/>
                    <a:pt x="11341" y="4984"/>
                    <a:pt x="10312" y="3201"/>
                  </a:cubicBezTo>
                  <a:cubicBezTo>
                    <a:pt x="9526" y="1840"/>
                    <a:pt x="8341" y="818"/>
                    <a:pt x="6973" y="320"/>
                  </a:cubicBezTo>
                  <a:cubicBezTo>
                    <a:pt x="6386" y="106"/>
                    <a:pt x="5795" y="0"/>
                    <a:pt x="5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2299;p40"/>
            <p:cNvSpPr/>
            <p:nvPr/>
          </p:nvSpPr>
          <p:spPr>
            <a:xfrm>
              <a:off x="4745852" y="2815712"/>
              <a:ext cx="128799" cy="165050"/>
            </a:xfrm>
            <a:custGeom>
              <a:avLst/>
              <a:gdLst/>
              <a:ahLst/>
              <a:cxnLst/>
              <a:rect l="l" t="t" r="r" b="b"/>
              <a:pathLst>
                <a:path w="4626" h="5928" extrusionOk="0">
                  <a:moveTo>
                    <a:pt x="1645" y="1"/>
                  </a:moveTo>
                  <a:cubicBezTo>
                    <a:pt x="1594" y="1"/>
                    <a:pt x="1542" y="14"/>
                    <a:pt x="1495" y="41"/>
                  </a:cubicBezTo>
                  <a:lnTo>
                    <a:pt x="194" y="793"/>
                  </a:lnTo>
                  <a:cubicBezTo>
                    <a:pt x="51" y="876"/>
                    <a:pt x="1" y="1058"/>
                    <a:pt x="84" y="1201"/>
                  </a:cubicBezTo>
                  <a:lnTo>
                    <a:pt x="2668" y="5677"/>
                  </a:lnTo>
                  <a:cubicBezTo>
                    <a:pt x="2761" y="5838"/>
                    <a:pt x="2929" y="5927"/>
                    <a:pt x="3101" y="5927"/>
                  </a:cubicBezTo>
                  <a:cubicBezTo>
                    <a:pt x="3186" y="5927"/>
                    <a:pt x="3272" y="5906"/>
                    <a:pt x="3350" y="5860"/>
                  </a:cubicBezTo>
                  <a:lnTo>
                    <a:pt x="4306" y="5309"/>
                  </a:lnTo>
                  <a:cubicBezTo>
                    <a:pt x="4544" y="5171"/>
                    <a:pt x="4626" y="4866"/>
                    <a:pt x="4488" y="4627"/>
                  </a:cubicBezTo>
                  <a:lnTo>
                    <a:pt x="1904" y="151"/>
                  </a:lnTo>
                  <a:cubicBezTo>
                    <a:pt x="1849" y="55"/>
                    <a:pt x="1748" y="1"/>
                    <a:pt x="1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2300;p40"/>
            <p:cNvSpPr/>
            <p:nvPr/>
          </p:nvSpPr>
          <p:spPr>
            <a:xfrm>
              <a:off x="4762140" y="2844056"/>
              <a:ext cx="66711" cy="57049"/>
            </a:xfrm>
            <a:custGeom>
              <a:avLst/>
              <a:gdLst/>
              <a:ahLst/>
              <a:cxnLst/>
              <a:rect l="l" t="t" r="r" b="b"/>
              <a:pathLst>
                <a:path w="2396" h="2049" extrusionOk="0">
                  <a:moveTo>
                    <a:pt x="1819" y="0"/>
                  </a:moveTo>
                  <a:lnTo>
                    <a:pt x="0" y="1050"/>
                  </a:lnTo>
                  <a:lnTo>
                    <a:pt x="576" y="2048"/>
                  </a:lnTo>
                  <a:lnTo>
                    <a:pt x="2395" y="997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2301;p40"/>
            <p:cNvSpPr/>
            <p:nvPr/>
          </p:nvSpPr>
          <p:spPr>
            <a:xfrm>
              <a:off x="4544074" y="2609424"/>
              <a:ext cx="84057" cy="129885"/>
            </a:xfrm>
            <a:custGeom>
              <a:avLst/>
              <a:gdLst/>
              <a:ahLst/>
              <a:cxnLst/>
              <a:rect l="l" t="t" r="r" b="b"/>
              <a:pathLst>
                <a:path w="3019" h="4665" extrusionOk="0">
                  <a:moveTo>
                    <a:pt x="328" y="0"/>
                  </a:moveTo>
                  <a:cubicBezTo>
                    <a:pt x="279" y="0"/>
                    <a:pt x="230" y="13"/>
                    <a:pt x="185" y="39"/>
                  </a:cubicBezTo>
                  <a:cubicBezTo>
                    <a:pt x="48" y="118"/>
                    <a:pt x="1" y="295"/>
                    <a:pt x="80" y="431"/>
                  </a:cubicBezTo>
                  <a:lnTo>
                    <a:pt x="2440" y="4521"/>
                  </a:lnTo>
                  <a:cubicBezTo>
                    <a:pt x="2494" y="4612"/>
                    <a:pt x="2590" y="4665"/>
                    <a:pt x="2690" y="4665"/>
                  </a:cubicBezTo>
                  <a:cubicBezTo>
                    <a:pt x="2739" y="4665"/>
                    <a:pt x="2788" y="4651"/>
                    <a:pt x="2834" y="4626"/>
                  </a:cubicBezTo>
                  <a:cubicBezTo>
                    <a:pt x="2971" y="4546"/>
                    <a:pt x="3018" y="4371"/>
                    <a:pt x="2939" y="4233"/>
                  </a:cubicBezTo>
                  <a:lnTo>
                    <a:pt x="578" y="145"/>
                  </a:lnTo>
                  <a:cubicBezTo>
                    <a:pt x="524" y="52"/>
                    <a:pt x="428" y="0"/>
                    <a:pt x="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2302;p40"/>
            <p:cNvSpPr/>
            <p:nvPr/>
          </p:nvSpPr>
          <p:spPr>
            <a:xfrm>
              <a:off x="4548417" y="2551204"/>
              <a:ext cx="128911" cy="207510"/>
            </a:xfrm>
            <a:custGeom>
              <a:avLst/>
              <a:gdLst/>
              <a:ahLst/>
              <a:cxnLst/>
              <a:rect l="l" t="t" r="r" b="b"/>
              <a:pathLst>
                <a:path w="4630" h="7453" extrusionOk="0">
                  <a:moveTo>
                    <a:pt x="330" y="0"/>
                  </a:moveTo>
                  <a:cubicBezTo>
                    <a:pt x="281" y="0"/>
                    <a:pt x="232" y="13"/>
                    <a:pt x="186" y="39"/>
                  </a:cubicBezTo>
                  <a:cubicBezTo>
                    <a:pt x="48" y="118"/>
                    <a:pt x="1" y="294"/>
                    <a:pt x="81" y="432"/>
                  </a:cubicBezTo>
                  <a:lnTo>
                    <a:pt x="4051" y="7308"/>
                  </a:lnTo>
                  <a:cubicBezTo>
                    <a:pt x="4105" y="7401"/>
                    <a:pt x="4201" y="7452"/>
                    <a:pt x="4300" y="7452"/>
                  </a:cubicBezTo>
                  <a:cubicBezTo>
                    <a:pt x="4349" y="7452"/>
                    <a:pt x="4399" y="7440"/>
                    <a:pt x="4444" y="7414"/>
                  </a:cubicBezTo>
                  <a:cubicBezTo>
                    <a:pt x="4582" y="7335"/>
                    <a:pt x="4629" y="7158"/>
                    <a:pt x="4549" y="7022"/>
                  </a:cubicBezTo>
                  <a:lnTo>
                    <a:pt x="579" y="144"/>
                  </a:lnTo>
                  <a:cubicBezTo>
                    <a:pt x="526" y="52"/>
                    <a:pt x="430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2303;p40"/>
            <p:cNvSpPr/>
            <p:nvPr/>
          </p:nvSpPr>
          <p:spPr>
            <a:xfrm>
              <a:off x="4570330" y="2523361"/>
              <a:ext cx="141050" cy="228615"/>
            </a:xfrm>
            <a:custGeom>
              <a:avLst/>
              <a:gdLst/>
              <a:ahLst/>
              <a:cxnLst/>
              <a:rect l="l" t="t" r="r" b="b"/>
              <a:pathLst>
                <a:path w="5066" h="8211" extrusionOk="0">
                  <a:moveTo>
                    <a:pt x="330" y="0"/>
                  </a:moveTo>
                  <a:cubicBezTo>
                    <a:pt x="281" y="0"/>
                    <a:pt x="231" y="13"/>
                    <a:pt x="186" y="39"/>
                  </a:cubicBezTo>
                  <a:cubicBezTo>
                    <a:pt x="48" y="118"/>
                    <a:pt x="1" y="294"/>
                    <a:pt x="81" y="432"/>
                  </a:cubicBezTo>
                  <a:lnTo>
                    <a:pt x="4489" y="8067"/>
                  </a:lnTo>
                  <a:cubicBezTo>
                    <a:pt x="4541" y="8158"/>
                    <a:pt x="4639" y="8211"/>
                    <a:pt x="4738" y="8211"/>
                  </a:cubicBezTo>
                  <a:cubicBezTo>
                    <a:pt x="4786" y="8211"/>
                    <a:pt x="4836" y="8197"/>
                    <a:pt x="4882" y="8172"/>
                  </a:cubicBezTo>
                  <a:cubicBezTo>
                    <a:pt x="5019" y="8092"/>
                    <a:pt x="5066" y="7917"/>
                    <a:pt x="4986" y="7779"/>
                  </a:cubicBezTo>
                  <a:lnTo>
                    <a:pt x="579" y="144"/>
                  </a:lnTo>
                  <a:cubicBezTo>
                    <a:pt x="526" y="52"/>
                    <a:pt x="429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2304;p40"/>
            <p:cNvSpPr/>
            <p:nvPr/>
          </p:nvSpPr>
          <p:spPr>
            <a:xfrm>
              <a:off x="4598813" y="2506906"/>
              <a:ext cx="141050" cy="228615"/>
            </a:xfrm>
            <a:custGeom>
              <a:avLst/>
              <a:gdLst/>
              <a:ahLst/>
              <a:cxnLst/>
              <a:rect l="l" t="t" r="r" b="b"/>
              <a:pathLst>
                <a:path w="5066" h="8211" extrusionOk="0">
                  <a:moveTo>
                    <a:pt x="329" y="0"/>
                  </a:moveTo>
                  <a:cubicBezTo>
                    <a:pt x="281" y="0"/>
                    <a:pt x="231" y="12"/>
                    <a:pt x="186" y="38"/>
                  </a:cubicBezTo>
                  <a:cubicBezTo>
                    <a:pt x="48" y="118"/>
                    <a:pt x="1" y="295"/>
                    <a:pt x="80" y="431"/>
                  </a:cubicBezTo>
                  <a:lnTo>
                    <a:pt x="4489" y="8066"/>
                  </a:lnTo>
                  <a:cubicBezTo>
                    <a:pt x="4542" y="8159"/>
                    <a:pt x="4638" y="8210"/>
                    <a:pt x="4738" y="8210"/>
                  </a:cubicBezTo>
                  <a:cubicBezTo>
                    <a:pt x="4787" y="8210"/>
                    <a:pt x="4835" y="8198"/>
                    <a:pt x="4882" y="8172"/>
                  </a:cubicBezTo>
                  <a:cubicBezTo>
                    <a:pt x="5018" y="8092"/>
                    <a:pt x="5066" y="7916"/>
                    <a:pt x="4987" y="7778"/>
                  </a:cubicBezTo>
                  <a:lnTo>
                    <a:pt x="579" y="145"/>
                  </a:lnTo>
                  <a:cubicBezTo>
                    <a:pt x="526" y="52"/>
                    <a:pt x="429" y="0"/>
                    <a:pt x="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2305;p40"/>
            <p:cNvSpPr/>
            <p:nvPr/>
          </p:nvSpPr>
          <p:spPr>
            <a:xfrm>
              <a:off x="4633895" y="2501866"/>
              <a:ext cx="128883" cy="207482"/>
            </a:xfrm>
            <a:custGeom>
              <a:avLst/>
              <a:gdLst/>
              <a:ahLst/>
              <a:cxnLst/>
              <a:rect l="l" t="t" r="r" b="b"/>
              <a:pathLst>
                <a:path w="4629" h="7452" extrusionOk="0">
                  <a:moveTo>
                    <a:pt x="329" y="0"/>
                  </a:moveTo>
                  <a:cubicBezTo>
                    <a:pt x="280" y="0"/>
                    <a:pt x="230" y="13"/>
                    <a:pt x="185" y="39"/>
                  </a:cubicBezTo>
                  <a:cubicBezTo>
                    <a:pt x="48" y="118"/>
                    <a:pt x="1" y="294"/>
                    <a:pt x="80" y="432"/>
                  </a:cubicBezTo>
                  <a:lnTo>
                    <a:pt x="4050" y="7308"/>
                  </a:lnTo>
                  <a:cubicBezTo>
                    <a:pt x="4104" y="7401"/>
                    <a:pt x="4200" y="7452"/>
                    <a:pt x="4300" y="7452"/>
                  </a:cubicBezTo>
                  <a:cubicBezTo>
                    <a:pt x="4349" y="7452"/>
                    <a:pt x="4399" y="7440"/>
                    <a:pt x="4444" y="7414"/>
                  </a:cubicBezTo>
                  <a:cubicBezTo>
                    <a:pt x="4580" y="7335"/>
                    <a:pt x="4628" y="7158"/>
                    <a:pt x="4549" y="7021"/>
                  </a:cubicBezTo>
                  <a:lnTo>
                    <a:pt x="579" y="144"/>
                  </a:lnTo>
                  <a:cubicBezTo>
                    <a:pt x="525" y="52"/>
                    <a:pt x="428" y="0"/>
                    <a:pt x="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2306;p40"/>
            <p:cNvSpPr/>
            <p:nvPr/>
          </p:nvSpPr>
          <p:spPr>
            <a:xfrm>
              <a:off x="4686490" y="2527204"/>
              <a:ext cx="79657" cy="122256"/>
            </a:xfrm>
            <a:custGeom>
              <a:avLst/>
              <a:gdLst/>
              <a:ahLst/>
              <a:cxnLst/>
              <a:rect l="l" t="t" r="r" b="b"/>
              <a:pathLst>
                <a:path w="2861" h="4391" extrusionOk="0">
                  <a:moveTo>
                    <a:pt x="330" y="0"/>
                  </a:moveTo>
                  <a:cubicBezTo>
                    <a:pt x="281" y="0"/>
                    <a:pt x="231" y="13"/>
                    <a:pt x="186" y="39"/>
                  </a:cubicBezTo>
                  <a:cubicBezTo>
                    <a:pt x="49" y="118"/>
                    <a:pt x="1" y="294"/>
                    <a:pt x="80" y="432"/>
                  </a:cubicBezTo>
                  <a:lnTo>
                    <a:pt x="2283" y="4247"/>
                  </a:lnTo>
                  <a:cubicBezTo>
                    <a:pt x="2337" y="4338"/>
                    <a:pt x="2433" y="4390"/>
                    <a:pt x="2532" y="4390"/>
                  </a:cubicBezTo>
                  <a:cubicBezTo>
                    <a:pt x="2582" y="4390"/>
                    <a:pt x="2630" y="4377"/>
                    <a:pt x="2676" y="4351"/>
                  </a:cubicBezTo>
                  <a:cubicBezTo>
                    <a:pt x="2813" y="4272"/>
                    <a:pt x="2861" y="4097"/>
                    <a:pt x="2782" y="3959"/>
                  </a:cubicBezTo>
                  <a:lnTo>
                    <a:pt x="579" y="144"/>
                  </a:lnTo>
                  <a:cubicBezTo>
                    <a:pt x="526" y="51"/>
                    <a:pt x="429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2307;p40"/>
            <p:cNvSpPr/>
            <p:nvPr/>
          </p:nvSpPr>
          <p:spPr>
            <a:xfrm>
              <a:off x="4551062" y="2519714"/>
              <a:ext cx="126850" cy="78711"/>
            </a:xfrm>
            <a:custGeom>
              <a:avLst/>
              <a:gdLst/>
              <a:ahLst/>
              <a:cxnLst/>
              <a:rect l="l" t="t" r="r" b="b"/>
              <a:pathLst>
                <a:path w="4556" h="2827" extrusionOk="0">
                  <a:moveTo>
                    <a:pt x="4227" y="1"/>
                  </a:moveTo>
                  <a:cubicBezTo>
                    <a:pt x="4178" y="1"/>
                    <a:pt x="4129" y="13"/>
                    <a:pt x="4083" y="39"/>
                  </a:cubicBezTo>
                  <a:lnTo>
                    <a:pt x="185" y="2290"/>
                  </a:lnTo>
                  <a:cubicBezTo>
                    <a:pt x="47" y="2369"/>
                    <a:pt x="1" y="2545"/>
                    <a:pt x="80" y="2682"/>
                  </a:cubicBezTo>
                  <a:cubicBezTo>
                    <a:pt x="133" y="2775"/>
                    <a:pt x="230" y="2826"/>
                    <a:pt x="329" y="2826"/>
                  </a:cubicBezTo>
                  <a:cubicBezTo>
                    <a:pt x="378" y="2826"/>
                    <a:pt x="428" y="2814"/>
                    <a:pt x="473" y="2787"/>
                  </a:cubicBezTo>
                  <a:lnTo>
                    <a:pt x="4371" y="537"/>
                  </a:lnTo>
                  <a:cubicBezTo>
                    <a:pt x="4509" y="458"/>
                    <a:pt x="4555" y="282"/>
                    <a:pt x="4476" y="144"/>
                  </a:cubicBezTo>
                  <a:cubicBezTo>
                    <a:pt x="4423" y="52"/>
                    <a:pt x="4326" y="1"/>
                    <a:pt x="4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2308;p40"/>
            <p:cNvSpPr/>
            <p:nvPr/>
          </p:nvSpPr>
          <p:spPr>
            <a:xfrm>
              <a:off x="4539675" y="2532132"/>
              <a:ext cx="182508" cy="110841"/>
            </a:xfrm>
            <a:custGeom>
              <a:avLst/>
              <a:gdLst/>
              <a:ahLst/>
              <a:cxnLst/>
              <a:rect l="l" t="t" r="r" b="b"/>
              <a:pathLst>
                <a:path w="6555" h="3981" extrusionOk="0">
                  <a:moveTo>
                    <a:pt x="6227" y="1"/>
                  </a:moveTo>
                  <a:cubicBezTo>
                    <a:pt x="6178" y="1"/>
                    <a:pt x="6128" y="13"/>
                    <a:pt x="6083" y="40"/>
                  </a:cubicBezTo>
                  <a:lnTo>
                    <a:pt x="186" y="3444"/>
                  </a:lnTo>
                  <a:cubicBezTo>
                    <a:pt x="48" y="3523"/>
                    <a:pt x="0" y="3699"/>
                    <a:pt x="81" y="3837"/>
                  </a:cubicBezTo>
                  <a:cubicBezTo>
                    <a:pt x="133" y="3929"/>
                    <a:pt x="231" y="3981"/>
                    <a:pt x="329" y="3981"/>
                  </a:cubicBezTo>
                  <a:cubicBezTo>
                    <a:pt x="378" y="3981"/>
                    <a:pt x="428" y="3968"/>
                    <a:pt x="473" y="3941"/>
                  </a:cubicBezTo>
                  <a:lnTo>
                    <a:pt x="6370" y="537"/>
                  </a:lnTo>
                  <a:cubicBezTo>
                    <a:pt x="6507" y="458"/>
                    <a:pt x="6555" y="283"/>
                    <a:pt x="6475" y="145"/>
                  </a:cubicBezTo>
                  <a:cubicBezTo>
                    <a:pt x="6422" y="52"/>
                    <a:pt x="6326" y="1"/>
                    <a:pt x="6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2309;p40"/>
            <p:cNvSpPr/>
            <p:nvPr/>
          </p:nvSpPr>
          <p:spPr>
            <a:xfrm>
              <a:off x="4549865" y="2556995"/>
              <a:ext cx="195065" cy="118108"/>
            </a:xfrm>
            <a:custGeom>
              <a:avLst/>
              <a:gdLst/>
              <a:ahLst/>
              <a:cxnLst/>
              <a:rect l="l" t="t" r="r" b="b"/>
              <a:pathLst>
                <a:path w="7006" h="4242" extrusionOk="0">
                  <a:moveTo>
                    <a:pt x="6677" y="0"/>
                  </a:moveTo>
                  <a:cubicBezTo>
                    <a:pt x="6628" y="0"/>
                    <a:pt x="6578" y="13"/>
                    <a:pt x="6533" y="40"/>
                  </a:cubicBezTo>
                  <a:lnTo>
                    <a:pt x="184" y="3705"/>
                  </a:lnTo>
                  <a:cubicBezTo>
                    <a:pt x="46" y="3784"/>
                    <a:pt x="0" y="3960"/>
                    <a:pt x="79" y="4097"/>
                  </a:cubicBezTo>
                  <a:cubicBezTo>
                    <a:pt x="133" y="4189"/>
                    <a:pt x="229" y="4241"/>
                    <a:pt x="328" y="4241"/>
                  </a:cubicBezTo>
                  <a:cubicBezTo>
                    <a:pt x="377" y="4241"/>
                    <a:pt x="427" y="4229"/>
                    <a:pt x="472" y="4202"/>
                  </a:cubicBezTo>
                  <a:lnTo>
                    <a:pt x="6820" y="537"/>
                  </a:lnTo>
                  <a:cubicBezTo>
                    <a:pt x="6958" y="458"/>
                    <a:pt x="7006" y="282"/>
                    <a:pt x="6925" y="145"/>
                  </a:cubicBezTo>
                  <a:cubicBezTo>
                    <a:pt x="6872" y="52"/>
                    <a:pt x="6776" y="0"/>
                    <a:pt x="66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2310;p40"/>
            <p:cNvSpPr/>
            <p:nvPr/>
          </p:nvSpPr>
          <p:spPr>
            <a:xfrm>
              <a:off x="4566292" y="2585479"/>
              <a:ext cx="195092" cy="118108"/>
            </a:xfrm>
            <a:custGeom>
              <a:avLst/>
              <a:gdLst/>
              <a:ahLst/>
              <a:cxnLst/>
              <a:rect l="l" t="t" r="r" b="b"/>
              <a:pathLst>
                <a:path w="7007" h="4242" extrusionOk="0">
                  <a:moveTo>
                    <a:pt x="6677" y="0"/>
                  </a:moveTo>
                  <a:cubicBezTo>
                    <a:pt x="6628" y="0"/>
                    <a:pt x="6579" y="13"/>
                    <a:pt x="6534" y="39"/>
                  </a:cubicBezTo>
                  <a:lnTo>
                    <a:pt x="185" y="3705"/>
                  </a:lnTo>
                  <a:cubicBezTo>
                    <a:pt x="48" y="3784"/>
                    <a:pt x="0" y="3960"/>
                    <a:pt x="80" y="4098"/>
                  </a:cubicBezTo>
                  <a:cubicBezTo>
                    <a:pt x="133" y="4189"/>
                    <a:pt x="230" y="4242"/>
                    <a:pt x="330" y="4242"/>
                  </a:cubicBezTo>
                  <a:cubicBezTo>
                    <a:pt x="378" y="4242"/>
                    <a:pt x="427" y="4228"/>
                    <a:pt x="472" y="4203"/>
                  </a:cubicBezTo>
                  <a:lnTo>
                    <a:pt x="6821" y="538"/>
                  </a:lnTo>
                  <a:cubicBezTo>
                    <a:pt x="6958" y="458"/>
                    <a:pt x="7006" y="281"/>
                    <a:pt x="6927" y="145"/>
                  </a:cubicBezTo>
                  <a:cubicBezTo>
                    <a:pt x="6873" y="52"/>
                    <a:pt x="6776" y="0"/>
                    <a:pt x="66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2311;p40"/>
            <p:cNvSpPr/>
            <p:nvPr/>
          </p:nvSpPr>
          <p:spPr>
            <a:xfrm>
              <a:off x="4589012" y="2617610"/>
              <a:ext cx="182508" cy="110841"/>
            </a:xfrm>
            <a:custGeom>
              <a:avLst/>
              <a:gdLst/>
              <a:ahLst/>
              <a:cxnLst/>
              <a:rect l="l" t="t" r="r" b="b"/>
              <a:pathLst>
                <a:path w="6555" h="3981" extrusionOk="0">
                  <a:moveTo>
                    <a:pt x="6226" y="0"/>
                  </a:moveTo>
                  <a:cubicBezTo>
                    <a:pt x="6177" y="0"/>
                    <a:pt x="6128" y="12"/>
                    <a:pt x="6083" y="38"/>
                  </a:cubicBezTo>
                  <a:lnTo>
                    <a:pt x="186" y="3444"/>
                  </a:lnTo>
                  <a:cubicBezTo>
                    <a:pt x="48" y="3523"/>
                    <a:pt x="0" y="3699"/>
                    <a:pt x="81" y="3836"/>
                  </a:cubicBezTo>
                  <a:cubicBezTo>
                    <a:pt x="133" y="3928"/>
                    <a:pt x="230" y="3980"/>
                    <a:pt x="330" y="3980"/>
                  </a:cubicBezTo>
                  <a:cubicBezTo>
                    <a:pt x="378" y="3980"/>
                    <a:pt x="428" y="3967"/>
                    <a:pt x="474" y="3941"/>
                  </a:cubicBezTo>
                  <a:lnTo>
                    <a:pt x="6371" y="537"/>
                  </a:lnTo>
                  <a:cubicBezTo>
                    <a:pt x="6507" y="457"/>
                    <a:pt x="6555" y="281"/>
                    <a:pt x="6475" y="143"/>
                  </a:cubicBezTo>
                  <a:cubicBezTo>
                    <a:pt x="6422" y="52"/>
                    <a:pt x="6326" y="0"/>
                    <a:pt x="62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2312;p40"/>
            <p:cNvSpPr/>
            <p:nvPr/>
          </p:nvSpPr>
          <p:spPr>
            <a:xfrm>
              <a:off x="4646118" y="2662158"/>
              <a:ext cx="114043" cy="71277"/>
            </a:xfrm>
            <a:custGeom>
              <a:avLst/>
              <a:gdLst/>
              <a:ahLst/>
              <a:cxnLst/>
              <a:rect l="l" t="t" r="r" b="b"/>
              <a:pathLst>
                <a:path w="4096" h="2560" extrusionOk="0">
                  <a:moveTo>
                    <a:pt x="3766" y="0"/>
                  </a:moveTo>
                  <a:cubicBezTo>
                    <a:pt x="3718" y="0"/>
                    <a:pt x="3668" y="13"/>
                    <a:pt x="3623" y="39"/>
                  </a:cubicBezTo>
                  <a:lnTo>
                    <a:pt x="185" y="2023"/>
                  </a:lnTo>
                  <a:cubicBezTo>
                    <a:pt x="48" y="2102"/>
                    <a:pt x="1" y="2279"/>
                    <a:pt x="80" y="2416"/>
                  </a:cubicBezTo>
                  <a:cubicBezTo>
                    <a:pt x="134" y="2508"/>
                    <a:pt x="230" y="2560"/>
                    <a:pt x="329" y="2560"/>
                  </a:cubicBezTo>
                  <a:cubicBezTo>
                    <a:pt x="379" y="2560"/>
                    <a:pt x="428" y="2547"/>
                    <a:pt x="473" y="2522"/>
                  </a:cubicBezTo>
                  <a:lnTo>
                    <a:pt x="3911" y="536"/>
                  </a:lnTo>
                  <a:cubicBezTo>
                    <a:pt x="4048" y="457"/>
                    <a:pt x="4095" y="281"/>
                    <a:pt x="4016" y="144"/>
                  </a:cubicBezTo>
                  <a:cubicBezTo>
                    <a:pt x="3963" y="52"/>
                    <a:pt x="3866" y="0"/>
                    <a:pt x="3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2313;p40"/>
            <p:cNvSpPr/>
            <p:nvPr/>
          </p:nvSpPr>
          <p:spPr>
            <a:xfrm>
              <a:off x="4524194" y="2733297"/>
              <a:ext cx="245153" cy="245181"/>
            </a:xfrm>
            <a:custGeom>
              <a:avLst/>
              <a:gdLst/>
              <a:ahLst/>
              <a:cxnLst/>
              <a:rect l="l" t="t" r="r" b="b"/>
              <a:pathLst>
                <a:path w="8805" h="8806" extrusionOk="0">
                  <a:moveTo>
                    <a:pt x="4402" y="1"/>
                  </a:moveTo>
                  <a:cubicBezTo>
                    <a:pt x="1971" y="1"/>
                    <a:pt x="0" y="1972"/>
                    <a:pt x="0" y="4404"/>
                  </a:cubicBezTo>
                  <a:cubicBezTo>
                    <a:pt x="0" y="6835"/>
                    <a:pt x="1971" y="8806"/>
                    <a:pt x="4402" y="8806"/>
                  </a:cubicBezTo>
                  <a:cubicBezTo>
                    <a:pt x="6834" y="8806"/>
                    <a:pt x="8805" y="6835"/>
                    <a:pt x="8805" y="4404"/>
                  </a:cubicBezTo>
                  <a:cubicBezTo>
                    <a:pt x="8805" y="1972"/>
                    <a:pt x="6834" y="1"/>
                    <a:pt x="4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2314;p40"/>
            <p:cNvSpPr/>
            <p:nvPr/>
          </p:nvSpPr>
          <p:spPr>
            <a:xfrm>
              <a:off x="4524138" y="2733297"/>
              <a:ext cx="242898" cy="245181"/>
            </a:xfrm>
            <a:custGeom>
              <a:avLst/>
              <a:gdLst/>
              <a:ahLst/>
              <a:cxnLst/>
              <a:rect l="l" t="t" r="r" b="b"/>
              <a:pathLst>
                <a:path w="8724" h="8806" extrusionOk="0">
                  <a:moveTo>
                    <a:pt x="4404" y="1"/>
                  </a:moveTo>
                  <a:cubicBezTo>
                    <a:pt x="4271" y="1"/>
                    <a:pt x="4140" y="7"/>
                    <a:pt x="4011" y="19"/>
                  </a:cubicBezTo>
                  <a:cubicBezTo>
                    <a:pt x="3820" y="260"/>
                    <a:pt x="3512" y="696"/>
                    <a:pt x="3230" y="1318"/>
                  </a:cubicBezTo>
                  <a:cubicBezTo>
                    <a:pt x="2834" y="2193"/>
                    <a:pt x="2413" y="3617"/>
                    <a:pt x="2629" y="5472"/>
                  </a:cubicBezTo>
                  <a:cubicBezTo>
                    <a:pt x="2277" y="5397"/>
                    <a:pt x="1939" y="5289"/>
                    <a:pt x="1622" y="5152"/>
                  </a:cubicBezTo>
                  <a:cubicBezTo>
                    <a:pt x="1753" y="3699"/>
                    <a:pt x="862" y="2705"/>
                    <a:pt x="573" y="2424"/>
                  </a:cubicBezTo>
                  <a:cubicBezTo>
                    <a:pt x="556" y="2409"/>
                    <a:pt x="530" y="2390"/>
                    <a:pt x="498" y="2371"/>
                  </a:cubicBezTo>
                  <a:cubicBezTo>
                    <a:pt x="406" y="2549"/>
                    <a:pt x="325" y="2733"/>
                    <a:pt x="257" y="2923"/>
                  </a:cubicBezTo>
                  <a:cubicBezTo>
                    <a:pt x="529" y="3214"/>
                    <a:pt x="1059" y="3905"/>
                    <a:pt x="1059" y="4865"/>
                  </a:cubicBezTo>
                  <a:cubicBezTo>
                    <a:pt x="744" y="4677"/>
                    <a:pt x="456" y="4455"/>
                    <a:pt x="204" y="4204"/>
                  </a:cubicBezTo>
                  <a:cubicBezTo>
                    <a:pt x="172" y="4171"/>
                    <a:pt x="102" y="4103"/>
                    <a:pt x="18" y="4025"/>
                  </a:cubicBezTo>
                  <a:cubicBezTo>
                    <a:pt x="7" y="4149"/>
                    <a:pt x="1" y="4276"/>
                    <a:pt x="1" y="4404"/>
                  </a:cubicBezTo>
                  <a:cubicBezTo>
                    <a:pt x="1" y="4544"/>
                    <a:pt x="8" y="4682"/>
                    <a:pt x="22" y="4820"/>
                  </a:cubicBezTo>
                  <a:cubicBezTo>
                    <a:pt x="309" y="5073"/>
                    <a:pt x="633" y="5294"/>
                    <a:pt x="981" y="5481"/>
                  </a:cubicBezTo>
                  <a:cubicBezTo>
                    <a:pt x="889" y="5809"/>
                    <a:pt x="703" y="6081"/>
                    <a:pt x="426" y="6292"/>
                  </a:cubicBezTo>
                  <a:lnTo>
                    <a:pt x="708" y="6797"/>
                  </a:lnTo>
                  <a:cubicBezTo>
                    <a:pt x="718" y="6791"/>
                    <a:pt x="724" y="6787"/>
                    <a:pt x="729" y="6785"/>
                  </a:cubicBezTo>
                  <a:cubicBezTo>
                    <a:pt x="1108" y="6509"/>
                    <a:pt x="1369" y="6154"/>
                    <a:pt x="1508" y="5727"/>
                  </a:cubicBezTo>
                  <a:cubicBezTo>
                    <a:pt x="1891" y="5883"/>
                    <a:pt x="2299" y="6002"/>
                    <a:pt x="2721" y="6077"/>
                  </a:cubicBezTo>
                  <a:cubicBezTo>
                    <a:pt x="3005" y="7555"/>
                    <a:pt x="3613" y="8401"/>
                    <a:pt x="3966" y="8785"/>
                  </a:cubicBezTo>
                  <a:cubicBezTo>
                    <a:pt x="4110" y="8798"/>
                    <a:pt x="4256" y="8806"/>
                    <a:pt x="4404" y="8806"/>
                  </a:cubicBezTo>
                  <a:cubicBezTo>
                    <a:pt x="4557" y="8806"/>
                    <a:pt x="4710" y="8798"/>
                    <a:pt x="4859" y="8782"/>
                  </a:cubicBezTo>
                  <a:cubicBezTo>
                    <a:pt x="4737" y="8691"/>
                    <a:pt x="4624" y="8613"/>
                    <a:pt x="4578" y="8577"/>
                  </a:cubicBezTo>
                  <a:cubicBezTo>
                    <a:pt x="4568" y="8570"/>
                    <a:pt x="3709" y="7885"/>
                    <a:pt x="3326" y="6155"/>
                  </a:cubicBezTo>
                  <a:lnTo>
                    <a:pt x="3326" y="6155"/>
                  </a:lnTo>
                  <a:cubicBezTo>
                    <a:pt x="3506" y="6171"/>
                    <a:pt x="3690" y="6178"/>
                    <a:pt x="3876" y="6178"/>
                  </a:cubicBezTo>
                  <a:cubicBezTo>
                    <a:pt x="4265" y="6178"/>
                    <a:pt x="4648" y="6144"/>
                    <a:pt x="5018" y="6078"/>
                  </a:cubicBezTo>
                  <a:cubicBezTo>
                    <a:pt x="5362" y="6475"/>
                    <a:pt x="5858" y="6610"/>
                    <a:pt x="6376" y="6610"/>
                  </a:cubicBezTo>
                  <a:cubicBezTo>
                    <a:pt x="7181" y="6610"/>
                    <a:pt x="8042" y="6283"/>
                    <a:pt x="8469" y="6096"/>
                  </a:cubicBezTo>
                  <a:lnTo>
                    <a:pt x="8697" y="5382"/>
                  </a:lnTo>
                  <a:lnTo>
                    <a:pt x="8697" y="5382"/>
                  </a:lnTo>
                  <a:cubicBezTo>
                    <a:pt x="8601" y="5408"/>
                    <a:pt x="8519" y="5436"/>
                    <a:pt x="8477" y="5456"/>
                  </a:cubicBezTo>
                  <a:cubicBezTo>
                    <a:pt x="8461" y="5465"/>
                    <a:pt x="7310" y="6038"/>
                    <a:pt x="6375" y="6038"/>
                  </a:cubicBezTo>
                  <a:cubicBezTo>
                    <a:pt x="6138" y="6038"/>
                    <a:pt x="5915" y="6001"/>
                    <a:pt x="5728" y="5909"/>
                  </a:cubicBezTo>
                  <a:cubicBezTo>
                    <a:pt x="6181" y="5772"/>
                    <a:pt x="6610" y="5583"/>
                    <a:pt x="7005" y="5345"/>
                  </a:cubicBezTo>
                  <a:cubicBezTo>
                    <a:pt x="7771" y="4886"/>
                    <a:pt x="8370" y="4258"/>
                    <a:pt x="8724" y="3550"/>
                  </a:cubicBezTo>
                  <a:cubicBezTo>
                    <a:pt x="8663" y="3243"/>
                    <a:pt x="8571" y="2948"/>
                    <a:pt x="8451" y="2667"/>
                  </a:cubicBezTo>
                  <a:cubicBezTo>
                    <a:pt x="8396" y="2815"/>
                    <a:pt x="8352" y="2954"/>
                    <a:pt x="8336" y="3000"/>
                  </a:cubicBezTo>
                  <a:cubicBezTo>
                    <a:pt x="7899" y="4170"/>
                    <a:pt x="6730" y="5069"/>
                    <a:pt x="5287" y="5431"/>
                  </a:cubicBezTo>
                  <a:cubicBezTo>
                    <a:pt x="5209" y="5242"/>
                    <a:pt x="5194" y="5036"/>
                    <a:pt x="5243" y="4808"/>
                  </a:cubicBezTo>
                  <a:cubicBezTo>
                    <a:pt x="5362" y="4244"/>
                    <a:pt x="5862" y="3557"/>
                    <a:pt x="6688" y="2822"/>
                  </a:cubicBezTo>
                  <a:cubicBezTo>
                    <a:pt x="7331" y="2250"/>
                    <a:pt x="7947" y="1851"/>
                    <a:pt x="7957" y="1845"/>
                  </a:cubicBezTo>
                  <a:cubicBezTo>
                    <a:pt x="7963" y="1841"/>
                    <a:pt x="7970" y="1837"/>
                    <a:pt x="7977" y="1832"/>
                  </a:cubicBezTo>
                  <a:cubicBezTo>
                    <a:pt x="7864" y="1674"/>
                    <a:pt x="7741" y="1526"/>
                    <a:pt x="7608" y="1385"/>
                  </a:cubicBezTo>
                  <a:cubicBezTo>
                    <a:pt x="7276" y="1605"/>
                    <a:pt x="5007" y="3146"/>
                    <a:pt x="4681" y="4688"/>
                  </a:cubicBezTo>
                  <a:cubicBezTo>
                    <a:pt x="4616" y="4991"/>
                    <a:pt x="4628" y="5277"/>
                    <a:pt x="4715" y="5543"/>
                  </a:cubicBezTo>
                  <a:cubicBezTo>
                    <a:pt x="4442" y="5582"/>
                    <a:pt x="4161" y="5604"/>
                    <a:pt x="3876" y="5604"/>
                  </a:cubicBezTo>
                  <a:cubicBezTo>
                    <a:pt x="3654" y="5604"/>
                    <a:pt x="3435" y="5592"/>
                    <a:pt x="3221" y="5569"/>
                  </a:cubicBezTo>
                  <a:cubicBezTo>
                    <a:pt x="3218" y="5550"/>
                    <a:pt x="3216" y="5533"/>
                    <a:pt x="3213" y="5516"/>
                  </a:cubicBezTo>
                  <a:cubicBezTo>
                    <a:pt x="2985" y="3750"/>
                    <a:pt x="3376" y="2401"/>
                    <a:pt x="3744" y="1580"/>
                  </a:cubicBezTo>
                  <a:cubicBezTo>
                    <a:pt x="4142" y="693"/>
                    <a:pt x="4601" y="212"/>
                    <a:pt x="4610" y="202"/>
                  </a:cubicBezTo>
                  <a:cubicBezTo>
                    <a:pt x="4638" y="173"/>
                    <a:pt x="4711" y="106"/>
                    <a:pt x="4800" y="19"/>
                  </a:cubicBezTo>
                  <a:cubicBezTo>
                    <a:pt x="4670" y="7"/>
                    <a:pt x="4538" y="1"/>
                    <a:pt x="4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Google Shape;2202;p37"/>
          <p:cNvSpPr/>
          <p:nvPr/>
        </p:nvSpPr>
        <p:spPr>
          <a:xfrm>
            <a:off x="10420708" y="3603546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7"/>
          <p:cNvSpPr/>
          <p:nvPr/>
        </p:nvSpPr>
        <p:spPr>
          <a:xfrm>
            <a:off x="10586775" y="2167867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7"/>
          <p:cNvSpPr/>
          <p:nvPr/>
        </p:nvSpPr>
        <p:spPr>
          <a:xfrm>
            <a:off x="10725055" y="52835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2" name="Picture 7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98498" l="9114" r="97975">
                        <a14:foregroundMark x1="13165" y1="69970" x2="14177" y2="83183"/>
                        <a14:foregroundMark x1="14177" y1="95495" x2="23797" y2="93994"/>
                        <a14:foregroundMark x1="48861" y1="78078" x2="49367" y2="79580"/>
                        <a14:foregroundMark x1="55443" y1="63063" x2="55443" y2="66667"/>
                        <a14:foregroundMark x1="37468" y1="65465" x2="37468" y2="67868"/>
                        <a14:foregroundMark x1="75443" y1="61562" x2="75443" y2="63964"/>
                        <a14:foregroundMark x1="74937" y1="47447" x2="75190" y2="46246"/>
                        <a14:foregroundMark x1="92658" y1="25826" x2="92911" y2="28529"/>
                        <a14:foregroundMark x1="92911" y1="21021" x2="94177" y2="26727"/>
                        <a14:foregroundMark x1="96456" y1="22222" x2="97975" y2="26426"/>
                        <a14:foregroundMark x1="25570" y1="54955" x2="25823" y2="57357"/>
                        <a14:foregroundMark x1="43038" y1="97898" x2="46076" y2="984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106" y="1095720"/>
            <a:ext cx="2873413" cy="1968861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875911" y="399080"/>
            <a:ext cx="2477363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Bước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1: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Chuẩn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bị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kem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bàn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chải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đánh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răng</a:t>
            </a:r>
            <a:endParaRPr lang="vi-VN" b="1" kern="0" dirty="0">
              <a:solidFill>
                <a:srgbClr val="FAFAF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60685" y="412130"/>
            <a:ext cx="267063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Bước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2: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Lấy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lượng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kem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vừa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đủ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bàn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chải</a:t>
            </a:r>
            <a:endParaRPr lang="vi-VN" b="1" kern="0" dirty="0">
              <a:solidFill>
                <a:srgbClr val="FAFAF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76" name="Picture 75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758" l="1038" r="97232">
                        <a14:foregroundMark x1="89619" y1="21212" x2="91696" y2="25152"/>
                        <a14:foregroundMark x1="86505" y1="23636" x2="93426" y2="27879"/>
                        <a14:foregroundMark x1="97232" y1="23333" x2="97232" y2="26364"/>
                        <a14:foregroundMark x1="45329" y1="57576" x2="45329" y2="57576"/>
                        <a14:foregroundMark x1="50519" y1="43636" x2="59516" y2="45455"/>
                        <a14:foregroundMark x1="55017" y1="58182" x2="53979" y2="65152"/>
                        <a14:foregroundMark x1="49481" y1="78182" x2="43599" y2="80303"/>
                        <a14:foregroundMark x1="38754" y1="87273" x2="63668" y2="88485"/>
                        <a14:foregroundMark x1="17301" y1="84545" x2="3806" y2="90606"/>
                        <a14:foregroundMark x1="27682" y1="38788" x2="49135" y2="48788"/>
                        <a14:foregroundMark x1="48443" y1="75152" x2="52941" y2="74848"/>
                        <a14:foregroundMark x1="1384" y1="95455" x2="24567" y2="94242"/>
                        <a14:foregroundMark x1="21799" y1="95758" x2="36678" y2="94242"/>
                        <a14:foregroundMark x1="84775" y1="22727" x2="91696" y2="20909"/>
                        <a14:foregroundMark x1="92042" y1="22121" x2="94810" y2="26061"/>
                        <a14:backgroundMark x1="4844" y1="8182" x2="3114" y2="181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8392" y="1232034"/>
            <a:ext cx="2170717" cy="1897901"/>
          </a:xfrm>
          <a:prstGeom prst="rect">
            <a:avLst/>
          </a:prstGeom>
        </p:spPr>
      </p:pic>
      <p:sp>
        <p:nvSpPr>
          <p:cNvPr id="9" name="TextBox 73">
            <a:extLst>
              <a:ext uri="{FF2B5EF4-FFF2-40B4-BE49-F238E27FC236}">
                <a16:creationId xmlns:a16="http://schemas.microsoft.com/office/drawing/2014/main" id="{0D58EF4E-4FCA-4021-A018-CB997E2D78EE}"/>
              </a:ext>
            </a:extLst>
          </p:cNvPr>
          <p:cNvSpPr txBox="1"/>
          <p:nvPr/>
        </p:nvSpPr>
        <p:spPr>
          <a:xfrm>
            <a:off x="8983437" y="449389"/>
            <a:ext cx="2670631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Bước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3: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Lấy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cốc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nước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sạch</a:t>
            </a:r>
            <a:endParaRPr lang="vi-VN" b="1" kern="0" dirty="0">
              <a:solidFill>
                <a:srgbClr val="FAFAF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678C56F0-D680-444D-A46D-A1070E4E89A8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0" b="95770" l="6272" r="96516">
                        <a14:foregroundMark x1="14983" y1="19940" x2="48780" y2="20544"/>
                        <a14:foregroundMark x1="41115" y1="25680" x2="18118" y2="54381"/>
                        <a14:foregroundMark x1="18118" y1="54381" x2="18118" y2="54683"/>
                        <a14:foregroundMark x1="49477" y1="48338" x2="70383" y2="52870"/>
                        <a14:foregroundMark x1="76307" y1="37462" x2="73171" y2="41088"/>
                        <a14:foregroundMark x1="89895" y1="22659" x2="85366" y2="21752"/>
                        <a14:foregroundMark x1="86760" y1="24773" x2="87456" y2="29607"/>
                        <a14:foregroundMark x1="91986" y1="18429" x2="93380" y2="28097"/>
                        <a14:foregroundMark x1="90244" y1="19637" x2="96864" y2="24773"/>
                        <a14:foregroundMark x1="7666" y1="77341" x2="6272" y2="85801"/>
                        <a14:foregroundMark x1="16376" y1="86405" x2="16376" y2="86405"/>
                        <a14:foregroundMark x1="12544" y1="89124" x2="45296" y2="95166"/>
                        <a14:foregroundMark x1="45296" y1="95166" x2="51568" y2="94562"/>
                        <a14:foregroundMark x1="68293" y1="92749" x2="57143" y2="89728"/>
                        <a14:foregroundMark x1="68293" y1="94260" x2="79791" y2="95770"/>
                        <a14:foregroundMark x1="73519" y1="47130" x2="72822" y2="58308"/>
                        <a14:foregroundMark x1="64460" y1="43202" x2="68990" y2="45619"/>
                        <a14:foregroundMark x1="64460" y1="32628" x2="55401" y2="29305"/>
                        <a14:foregroundMark x1="44599" y1="56193" x2="39024" y2="68278"/>
                        <a14:foregroundMark x1="45645" y1="68278" x2="46341" y2="64653"/>
                        <a14:foregroundMark x1="48432" y1="65559" x2="61324" y2="628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9384" y="1325445"/>
            <a:ext cx="2083509" cy="1867839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BF17A171-BF32-4BAB-ABA6-DFFD37FABBDE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85" b="89831" l="9942" r="99123">
                        <a14:foregroundMark x1="92690" y1="8475" x2="92398" y2="15593"/>
                        <a14:foregroundMark x1="87901" y1="20112" x2="87420" y2="21190"/>
                        <a14:foregroundMark x1="89766" y1="15932" x2="88048" y2="19783"/>
                        <a14:foregroundMark x1="60526" y1="80678" x2="59357" y2="89153"/>
                        <a14:foregroundMark x1="93860" y1="12542" x2="99123" y2="15593"/>
                        <a14:foregroundMark x1="62281" y1="80678" x2="62281" y2="87797"/>
                        <a14:backgroundMark x1="23099" y1="6780" x2="8772" y2="66102"/>
                        <a14:backgroundMark x1="23684" y1="11186" x2="21345" y2="5763"/>
                        <a14:backgroundMark x1="38889" y1="9492" x2="65497" y2="14576"/>
                        <a14:backgroundMark x1="65497" y1="14576" x2="73684" y2="20000"/>
                        <a14:backgroundMark x1="68713" y1="26441" x2="77778" y2="58644"/>
                        <a14:backgroundMark x1="74269" y1="17288" x2="81871" y2="39661"/>
                        <a14:backgroundMark x1="70175" y1="25424" x2="67544" y2="26441"/>
                        <a14:backgroundMark x1="38889" y1="5763" x2="38012" y2="8475"/>
                        <a14:backgroundMark x1="21345" y1="3729" x2="21345" y2="5424"/>
                        <a14:backgroundMark x1="38012" y1="11525" x2="38304" y2="8136"/>
                        <a14:backgroundMark x1="21053" y1="6780" x2="23392" y2="6780"/>
                        <a14:backgroundMark x1="38012" y1="8814" x2="40643" y2="8814"/>
                        <a14:backgroundMark x1="83918" y1="22373" x2="84795" y2="25763"/>
                        <a14:backgroundMark x1="85088" y1="27797" x2="86550" y2="26102"/>
                        <a14:backgroundMark x1="83041" y1="26102" x2="84795" y2="24407"/>
                        <a14:backgroundMark x1="87719" y1="27458" x2="84795" y2="261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408" y="4580476"/>
            <a:ext cx="2364371" cy="2134824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3EADFAD3-3574-4194-BE14-257BBC6F79DD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75" b="89851" l="932" r="95963">
                        <a14:foregroundMark x1="23913" y1="9254" x2="35093" y2="8358"/>
                        <a14:foregroundMark x1="92857" y1="11642" x2="94720" y2="13134"/>
                        <a14:foregroundMark x1="87578" y1="8657" x2="59627" y2="5373"/>
                        <a14:foregroundMark x1="93789" y1="11642" x2="94720" y2="15522"/>
                        <a14:foregroundMark x1="47516" y1="39104" x2="45652" y2="46567"/>
                        <a14:foregroundMark x1="6522" y1="71343" x2="28882" y2="81791"/>
                        <a14:foregroundMark x1="5590" y1="68657" x2="932" y2="79104"/>
                        <a14:foregroundMark x1="34472" y1="68657" x2="39441" y2="77910"/>
                        <a14:foregroundMark x1="32609" y1="80299" x2="25466" y2="81194"/>
                        <a14:foregroundMark x1="32609" y1="45970" x2="32609" y2="51045"/>
                        <a14:foregroundMark x1="90683" y1="10149" x2="92547" y2="12239"/>
                        <a14:foregroundMark x1="91925" y1="7463" x2="93168" y2="20000"/>
                        <a14:foregroundMark x1="93478" y1="7761" x2="95342" y2="20000"/>
                        <a14:foregroundMark x1="93478" y1="7761" x2="95963" y2="19104"/>
                        <a14:foregroundMark x1="22981" y1="80597" x2="24224" y2="81493"/>
                        <a14:foregroundMark x1="27019" y1="81194" x2="20186" y2="808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8426" y="4387995"/>
            <a:ext cx="2520683" cy="2614533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4B7770C5-3CE9-4395-8EAD-BA4EAFE14328}"/>
              </a:ext>
            </a:extLst>
          </p:cNvPr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40" b="89970" l="5013" r="89974">
                        <a14:foregroundMark x1="16095" y1="13982" x2="16095" y2="45897"/>
                        <a14:foregroundMark x1="16095" y1="45897" x2="16623" y2="46505"/>
                        <a14:foregroundMark x1="50132" y1="9726" x2="46966" y2="17021"/>
                        <a14:foregroundMark x1="37467" y1="5775" x2="61214" y2="5471"/>
                        <a14:foregroundMark x1="61214" y1="5471" x2="79947" y2="5775"/>
                        <a14:foregroundMark x1="84433" y1="15502" x2="82586" y2="20061"/>
                        <a14:foregroundMark x1="82586" y1="12766" x2="84960" y2="12462"/>
                        <a14:foregroundMark x1="78364" y1="25532" x2="79420" y2="37386"/>
                        <a14:foregroundMark x1="14248" y1="24924" x2="7388" y2="60486"/>
                        <a14:foregroundMark x1="7388" y1="60486" x2="7388" y2="62310"/>
                        <a14:foregroundMark x1="19261" y1="53191" x2="7124" y2="84802"/>
                        <a14:foregroundMark x1="36148" y1="62310" x2="45383" y2="64134"/>
                        <a14:foregroundMark x1="44063" y1="61398" x2="32454" y2="60182"/>
                        <a14:foregroundMark x1="32982" y1="65350" x2="45383" y2="70517"/>
                        <a14:foregroundMark x1="47230" y1="55927" x2="32982" y2="68085"/>
                        <a14:foregroundMark x1="36412" y1="37386" x2="32982" y2="51064"/>
                        <a14:foregroundMark x1="33509" y1="3040" x2="27704" y2="29179"/>
                        <a14:foregroundMark x1="10554" y1="4863" x2="5013" y2="69909"/>
                        <a14:foregroundMark x1="9499" y1="32827" x2="7124" y2="7903"/>
                        <a14:foregroundMark x1="7124" y1="7903" x2="9235" y2="3647"/>
                        <a14:foregroundMark x1="6332" y1="29179" x2="7124" y2="37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4194" y="4560658"/>
            <a:ext cx="2999874" cy="2269209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43EC4F9B-110C-497C-99CC-14DE56B45E05}"/>
              </a:ext>
            </a:extLst>
          </p:cNvPr>
          <p:cNvSpPr txBox="1"/>
          <p:nvPr/>
        </p:nvSpPr>
        <p:spPr>
          <a:xfrm>
            <a:off x="875911" y="3704172"/>
            <a:ext cx="2505666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Bước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4: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Chải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kỹ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bề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mặt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răng</a:t>
            </a:r>
            <a:endParaRPr lang="vi-VN" b="1" kern="0" dirty="0">
              <a:solidFill>
                <a:srgbClr val="FAFAF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5" name="TextBox 73">
            <a:extLst>
              <a:ext uri="{FF2B5EF4-FFF2-40B4-BE49-F238E27FC236}">
                <a16:creationId xmlns:a16="http://schemas.microsoft.com/office/drawing/2014/main" id="{BBF95C75-07E4-48E4-B315-4308B2E78C90}"/>
              </a:ext>
            </a:extLst>
          </p:cNvPr>
          <p:cNvSpPr txBox="1"/>
          <p:nvPr/>
        </p:nvSpPr>
        <p:spPr>
          <a:xfrm>
            <a:off x="4753452" y="3712917"/>
            <a:ext cx="267063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Bước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5: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Xúc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miệng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nước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sạch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nhiều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lần</a:t>
            </a:r>
            <a:endParaRPr lang="vi-VN" b="1" kern="0" dirty="0">
              <a:solidFill>
                <a:srgbClr val="FAFAF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0FA89532-681A-40DF-A1B6-A532334D1141}"/>
              </a:ext>
            </a:extLst>
          </p:cNvPr>
          <p:cNvSpPr txBox="1"/>
          <p:nvPr/>
        </p:nvSpPr>
        <p:spPr>
          <a:xfrm>
            <a:off x="8488462" y="3565673"/>
            <a:ext cx="3165606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Bước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6: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Cất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bàn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chải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kem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đánh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răng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đúng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nơi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quy</a:t>
            </a:r>
            <a:r>
              <a:rPr lang="en-US" b="1" kern="0" dirty="0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b="1" kern="0" dirty="0" err="1">
                <a:solidFill>
                  <a:srgbClr val="FAFAF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định</a:t>
            </a:r>
            <a:endParaRPr lang="vi-VN" b="1" kern="0" dirty="0">
              <a:solidFill>
                <a:srgbClr val="FAFAF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2" grpId="0" animBg="1"/>
      <p:bldP spid="74" grpId="0" animBg="1"/>
      <p:bldP spid="75" grpId="0" animBg="1"/>
      <p:bldP spid="9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Google Shape;2378;p41"/>
          <p:cNvSpPr/>
          <p:nvPr/>
        </p:nvSpPr>
        <p:spPr>
          <a:xfrm>
            <a:off x="1086132" y="605624"/>
            <a:ext cx="1556981" cy="605437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9" name="Google Shape;2379;p41"/>
          <p:cNvSpPr/>
          <p:nvPr/>
        </p:nvSpPr>
        <p:spPr>
          <a:xfrm>
            <a:off x="9189088" y="15386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0" name="Google Shape;2380;p41"/>
          <p:cNvSpPr/>
          <p:nvPr/>
        </p:nvSpPr>
        <p:spPr>
          <a:xfrm>
            <a:off x="1221288" y="15386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1" name="Google Shape;2381;p41"/>
          <p:cNvSpPr/>
          <p:nvPr/>
        </p:nvSpPr>
        <p:spPr>
          <a:xfrm>
            <a:off x="1813904" y="1051149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2" name="Google Shape;2382;p41"/>
          <p:cNvSpPr/>
          <p:nvPr/>
        </p:nvSpPr>
        <p:spPr>
          <a:xfrm>
            <a:off x="10797079" y="1004611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102274" y="1787314"/>
            <a:ext cx="811191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D5D9EE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EM THỰC HÀNH ĐÁNH RĂNG</a:t>
            </a:r>
            <a:endParaRPr lang="vi-VN" sz="4267" b="1" kern="0" dirty="0">
              <a:solidFill>
                <a:srgbClr val="D5D9EE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58" name="Picture 57" descr="Mô Hình Hàm Răng Bằng Nhựa Chất Liệu Nhựa An Toàn Cho Trẻ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777" y="2941283"/>
            <a:ext cx="3179769" cy="310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58" descr="Loại kem đánh răng trẻ em nuốt được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816" r="91711">
                        <a14:foregroundMark x1="10000" y1="35395" x2="8816" y2="39079"/>
                        <a14:foregroundMark x1="10921" y1="34079" x2="19605" y2="31053"/>
                        <a14:foregroundMark x1="22105" y1="30658" x2="36053" y2="33421"/>
                        <a14:foregroundMark x1="16579" y1="51974" x2="24474" y2="53947"/>
                        <a14:foregroundMark x1="91711" y1="46316" x2="91316" y2="5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851" y="3260096"/>
            <a:ext cx="2749128" cy="28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59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8634" y1="18909" x2="53005" y2="41091"/>
                        <a14:foregroundMark x1="53005" y1="41091" x2="53005" y2="41455"/>
                        <a14:foregroundMark x1="54098" y1="17091" x2="56831" y2="24000"/>
                        <a14:foregroundMark x1="51913" y1="31273" x2="53005" y2="45818"/>
                        <a14:foregroundMark x1="57923" y1="14545" x2="54645" y2="39636"/>
                        <a14:foregroundMark x1="53005" y1="40364" x2="53005" y2="67636"/>
                        <a14:foregroundMark x1="49180" y1="60364" x2="50820" y2="81455"/>
                        <a14:foregroundMark x1="50820" y1="81455" x2="48634" y2="66909"/>
                        <a14:foregroundMark x1="54645" y1="39636" x2="54645" y2="66545"/>
                        <a14:foregroundMark x1="49180" y1="17818" x2="48634" y2="3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894" y="2751284"/>
            <a:ext cx="2323253" cy="348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5" descr="Free vector sticker glass of water on white background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11" b="97604" l="5091" r="96000">
                        <a14:foregroundMark x1="30182" y1="20927" x2="30182" y2="20927"/>
                        <a14:foregroundMark x1="24182" y1="16613" x2="24182" y2="16613"/>
                        <a14:foregroundMark x1="26182" y1="13259" x2="26182" y2="13259"/>
                        <a14:foregroundMark x1="26182" y1="13259" x2="26182" y2="13259"/>
                        <a14:foregroundMark x1="26182" y1="13259" x2="26182" y2="13259"/>
                        <a14:foregroundMark x1="10000" y1="12939" x2="35818" y2="14377"/>
                        <a14:foregroundMark x1="38000" y1="14377" x2="72000" y2="11661"/>
                        <a14:foregroundMark x1="72000" y1="11661" x2="83091" y2="13578"/>
                        <a14:foregroundMark x1="20182" y1="6869" x2="70364" y2="7508"/>
                        <a14:foregroundMark x1="46545" y1="6070" x2="70182" y2="7668"/>
                        <a14:foregroundMark x1="70182" y1="7668" x2="84545" y2="7188"/>
                        <a14:foregroundMark x1="84178" y1="69933" x2="80426" y2="90517"/>
                        <a14:foregroundMark x1="76621" y1="91814" x2="31757" y2="91320"/>
                        <a14:foregroundMark x1="21843" y1="90507" x2="11091" y2="68051"/>
                        <a14:foregroundMark x1="11091" y1="68051" x2="6909" y2="18371"/>
                        <a14:foregroundMark x1="6909" y1="18371" x2="5091" y2="14377"/>
                        <a14:foregroundMark x1="6545" y1="6869" x2="37091" y2="9425"/>
                        <a14:foregroundMark x1="38364" y1="9425" x2="88727" y2="7987"/>
                        <a14:foregroundMark x1="70182" y1="9105" x2="45455" y2="9904"/>
                        <a14:foregroundMark x1="45455" y1="9904" x2="44909" y2="9744"/>
                        <a14:foregroundMark x1="56364" y1="9744" x2="81091" y2="7508"/>
                        <a14:backgroundMark x1="96000" y1="7987" x2="94364" y2="16613"/>
                        <a14:backgroundMark x1="94000" y1="17093" x2="94000" y2="42812"/>
                        <a14:backgroundMark x1="94000" y1="18211" x2="94000" y2="18211"/>
                        <a14:backgroundMark x1="93091" y1="17412" x2="93091" y2="17412"/>
                        <a14:backgroundMark x1="94364" y1="18530" x2="90182" y2="53674"/>
                        <a14:backgroundMark x1="91455" y1="45527" x2="88909" y2="71565"/>
                        <a14:backgroundMark x1="93091" y1="55272" x2="86182" y2="88339"/>
                        <a14:backgroundMark x1="89273" y1="65974" x2="86182" y2="94089"/>
                        <a14:backgroundMark x1="86182" y1="94089" x2="85273" y2="88339"/>
                        <a14:backgroundMark x1="84909" y1="93131" x2="72727" y2="97284"/>
                        <a14:backgroundMark x1="80727" y1="96166" x2="36182" y2="95048"/>
                        <a14:backgroundMark x1="40909" y1="95367" x2="13636" y2="93131"/>
                        <a14:backgroundMark x1="13636" y1="93131" x2="11273" y2="92013"/>
                        <a14:backgroundMark x1="94000" y1="14377" x2="94909" y2="18530"/>
                        <a14:backgroundMark x1="95636" y1="7188" x2="98364" y2="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54" y="4110589"/>
            <a:ext cx="803695" cy="963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2256;p39"/>
          <p:cNvSpPr txBox="1">
            <a:spLocks noGrp="1"/>
          </p:cNvSpPr>
          <p:nvPr>
            <p:ph type="subTitle" idx="1"/>
          </p:nvPr>
        </p:nvSpPr>
        <p:spPr>
          <a:xfrm>
            <a:off x="1053301" y="1619056"/>
            <a:ext cx="10512043" cy="50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70" name="Google Shape;2270;p39"/>
          <p:cNvSpPr/>
          <p:nvPr/>
        </p:nvSpPr>
        <p:spPr>
          <a:xfrm>
            <a:off x="9152931" y="96036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1" name="Google Shape;2271;p39"/>
          <p:cNvSpPr/>
          <p:nvPr/>
        </p:nvSpPr>
        <p:spPr>
          <a:xfrm>
            <a:off x="9873455" y="12848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2" name="Google Shape;2272;p39"/>
          <p:cNvSpPr/>
          <p:nvPr/>
        </p:nvSpPr>
        <p:spPr>
          <a:xfrm>
            <a:off x="10725055" y="52835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3" name="Google Shape;2273;p39"/>
          <p:cNvSpPr/>
          <p:nvPr/>
        </p:nvSpPr>
        <p:spPr>
          <a:xfrm>
            <a:off x="11" y="-9"/>
            <a:ext cx="1587784" cy="444400"/>
          </a:xfrm>
          <a:custGeom>
            <a:avLst/>
            <a:gdLst/>
            <a:ahLst/>
            <a:cxnLst/>
            <a:rect l="l" t="t" r="r" b="b"/>
            <a:pathLst>
              <a:path w="13056" h="3654" extrusionOk="0">
                <a:moveTo>
                  <a:pt x="12825" y="0"/>
                </a:moveTo>
                <a:cubicBezTo>
                  <a:pt x="12738" y="0"/>
                  <a:pt x="12656" y="56"/>
                  <a:pt x="12627" y="144"/>
                </a:cubicBezTo>
                <a:cubicBezTo>
                  <a:pt x="12627" y="146"/>
                  <a:pt x="12522" y="458"/>
                  <a:pt x="12244" y="880"/>
                </a:cubicBezTo>
                <a:cubicBezTo>
                  <a:pt x="12180" y="974"/>
                  <a:pt x="12207" y="1103"/>
                  <a:pt x="12301" y="1165"/>
                </a:cubicBezTo>
                <a:cubicBezTo>
                  <a:pt x="12336" y="1190"/>
                  <a:pt x="12377" y="1201"/>
                  <a:pt x="12416" y="1201"/>
                </a:cubicBezTo>
                <a:cubicBezTo>
                  <a:pt x="12483" y="1201"/>
                  <a:pt x="12549" y="1169"/>
                  <a:pt x="12588" y="1108"/>
                </a:cubicBezTo>
                <a:cubicBezTo>
                  <a:pt x="12902" y="635"/>
                  <a:pt x="13017" y="284"/>
                  <a:pt x="13020" y="270"/>
                </a:cubicBezTo>
                <a:cubicBezTo>
                  <a:pt x="13056" y="162"/>
                  <a:pt x="12996" y="45"/>
                  <a:pt x="12888" y="10"/>
                </a:cubicBezTo>
                <a:cubicBezTo>
                  <a:pt x="12867" y="3"/>
                  <a:pt x="12846" y="0"/>
                  <a:pt x="12825" y="0"/>
                </a:cubicBezTo>
                <a:close/>
                <a:moveTo>
                  <a:pt x="238" y="806"/>
                </a:moveTo>
                <a:cubicBezTo>
                  <a:pt x="169" y="806"/>
                  <a:pt x="102" y="840"/>
                  <a:pt x="63" y="903"/>
                </a:cubicBezTo>
                <a:cubicBezTo>
                  <a:pt x="1" y="999"/>
                  <a:pt x="29" y="1126"/>
                  <a:pt x="127" y="1188"/>
                </a:cubicBezTo>
                <a:cubicBezTo>
                  <a:pt x="128" y="1188"/>
                  <a:pt x="180" y="1222"/>
                  <a:pt x="276" y="1279"/>
                </a:cubicBezTo>
                <a:cubicBezTo>
                  <a:pt x="309" y="1298"/>
                  <a:pt x="345" y="1309"/>
                  <a:pt x="382" y="1309"/>
                </a:cubicBezTo>
                <a:cubicBezTo>
                  <a:pt x="451" y="1309"/>
                  <a:pt x="520" y="1273"/>
                  <a:pt x="559" y="1208"/>
                </a:cubicBezTo>
                <a:cubicBezTo>
                  <a:pt x="618" y="1110"/>
                  <a:pt x="586" y="983"/>
                  <a:pt x="488" y="924"/>
                </a:cubicBezTo>
                <a:cubicBezTo>
                  <a:pt x="398" y="869"/>
                  <a:pt x="348" y="839"/>
                  <a:pt x="348" y="837"/>
                </a:cubicBezTo>
                <a:cubicBezTo>
                  <a:pt x="314" y="816"/>
                  <a:pt x="275" y="806"/>
                  <a:pt x="238" y="806"/>
                </a:cubicBezTo>
                <a:close/>
                <a:moveTo>
                  <a:pt x="1155" y="1332"/>
                </a:moveTo>
                <a:cubicBezTo>
                  <a:pt x="1082" y="1332"/>
                  <a:pt x="1010" y="1372"/>
                  <a:pt x="972" y="1442"/>
                </a:cubicBezTo>
                <a:cubicBezTo>
                  <a:pt x="919" y="1541"/>
                  <a:pt x="956" y="1667"/>
                  <a:pt x="1057" y="1720"/>
                </a:cubicBezTo>
                <a:cubicBezTo>
                  <a:pt x="1319" y="1860"/>
                  <a:pt x="1587" y="1998"/>
                  <a:pt x="1856" y="2127"/>
                </a:cubicBezTo>
                <a:cubicBezTo>
                  <a:pt x="1885" y="2142"/>
                  <a:pt x="1916" y="2147"/>
                  <a:pt x="1947" y="2147"/>
                </a:cubicBezTo>
                <a:cubicBezTo>
                  <a:pt x="2023" y="2147"/>
                  <a:pt x="2097" y="2104"/>
                  <a:pt x="2133" y="2030"/>
                </a:cubicBezTo>
                <a:cubicBezTo>
                  <a:pt x="2182" y="1927"/>
                  <a:pt x="2138" y="1805"/>
                  <a:pt x="2035" y="1755"/>
                </a:cubicBezTo>
                <a:cubicBezTo>
                  <a:pt x="1773" y="1628"/>
                  <a:pt x="1509" y="1493"/>
                  <a:pt x="1252" y="1357"/>
                </a:cubicBezTo>
                <a:cubicBezTo>
                  <a:pt x="1221" y="1340"/>
                  <a:pt x="1188" y="1332"/>
                  <a:pt x="1155" y="1332"/>
                </a:cubicBezTo>
                <a:close/>
                <a:moveTo>
                  <a:pt x="11860" y="1477"/>
                </a:moveTo>
                <a:cubicBezTo>
                  <a:pt x="11806" y="1477"/>
                  <a:pt x="11752" y="1497"/>
                  <a:pt x="11713" y="1539"/>
                </a:cubicBezTo>
                <a:cubicBezTo>
                  <a:pt x="11518" y="1741"/>
                  <a:pt x="11303" y="1931"/>
                  <a:pt x="11073" y="2099"/>
                </a:cubicBezTo>
                <a:cubicBezTo>
                  <a:pt x="10981" y="2168"/>
                  <a:pt x="10961" y="2298"/>
                  <a:pt x="11029" y="2390"/>
                </a:cubicBezTo>
                <a:cubicBezTo>
                  <a:pt x="11069" y="2445"/>
                  <a:pt x="11131" y="2473"/>
                  <a:pt x="11195" y="2473"/>
                </a:cubicBezTo>
                <a:cubicBezTo>
                  <a:pt x="11238" y="2473"/>
                  <a:pt x="11280" y="2461"/>
                  <a:pt x="11317" y="2432"/>
                </a:cubicBezTo>
                <a:cubicBezTo>
                  <a:pt x="11567" y="2250"/>
                  <a:pt x="11799" y="2046"/>
                  <a:pt x="12010" y="1826"/>
                </a:cubicBezTo>
                <a:cubicBezTo>
                  <a:pt x="12088" y="1745"/>
                  <a:pt x="12087" y="1614"/>
                  <a:pt x="12005" y="1534"/>
                </a:cubicBezTo>
                <a:cubicBezTo>
                  <a:pt x="11964" y="1496"/>
                  <a:pt x="11912" y="1477"/>
                  <a:pt x="11860" y="1477"/>
                </a:cubicBezTo>
                <a:close/>
                <a:moveTo>
                  <a:pt x="2752" y="2103"/>
                </a:moveTo>
                <a:cubicBezTo>
                  <a:pt x="2672" y="2103"/>
                  <a:pt x="2596" y="2150"/>
                  <a:pt x="2563" y="2228"/>
                </a:cubicBezTo>
                <a:cubicBezTo>
                  <a:pt x="2517" y="2333"/>
                  <a:pt x="2567" y="2453"/>
                  <a:pt x="2671" y="2500"/>
                </a:cubicBezTo>
                <a:cubicBezTo>
                  <a:pt x="2950" y="2620"/>
                  <a:pt x="3230" y="2732"/>
                  <a:pt x="3503" y="2834"/>
                </a:cubicBezTo>
                <a:cubicBezTo>
                  <a:pt x="3527" y="2843"/>
                  <a:pt x="3550" y="2849"/>
                  <a:pt x="3575" y="2849"/>
                </a:cubicBezTo>
                <a:cubicBezTo>
                  <a:pt x="3658" y="2849"/>
                  <a:pt x="3738" y="2797"/>
                  <a:pt x="3768" y="2714"/>
                </a:cubicBezTo>
                <a:cubicBezTo>
                  <a:pt x="3809" y="2608"/>
                  <a:pt x="3754" y="2489"/>
                  <a:pt x="3648" y="2448"/>
                </a:cubicBezTo>
                <a:cubicBezTo>
                  <a:pt x="3382" y="2347"/>
                  <a:pt x="3107" y="2237"/>
                  <a:pt x="2834" y="2120"/>
                </a:cubicBezTo>
                <a:cubicBezTo>
                  <a:pt x="2807" y="2108"/>
                  <a:pt x="2779" y="2103"/>
                  <a:pt x="2752" y="2103"/>
                </a:cubicBezTo>
                <a:close/>
                <a:moveTo>
                  <a:pt x="10443" y="2526"/>
                </a:moveTo>
                <a:cubicBezTo>
                  <a:pt x="10411" y="2526"/>
                  <a:pt x="10378" y="2533"/>
                  <a:pt x="10348" y="2549"/>
                </a:cubicBezTo>
                <a:cubicBezTo>
                  <a:pt x="10100" y="2677"/>
                  <a:pt x="9836" y="2790"/>
                  <a:pt x="9563" y="2886"/>
                </a:cubicBezTo>
                <a:cubicBezTo>
                  <a:pt x="9455" y="2923"/>
                  <a:pt x="9398" y="3042"/>
                  <a:pt x="9435" y="3150"/>
                </a:cubicBezTo>
                <a:cubicBezTo>
                  <a:pt x="9464" y="3235"/>
                  <a:pt x="9545" y="3288"/>
                  <a:pt x="9630" y="3288"/>
                </a:cubicBezTo>
                <a:cubicBezTo>
                  <a:pt x="9653" y="3288"/>
                  <a:pt x="9676" y="3285"/>
                  <a:pt x="9698" y="3276"/>
                </a:cubicBezTo>
                <a:cubicBezTo>
                  <a:pt x="9990" y="3175"/>
                  <a:pt x="10274" y="3054"/>
                  <a:pt x="10538" y="2916"/>
                </a:cubicBezTo>
                <a:cubicBezTo>
                  <a:pt x="10640" y="2865"/>
                  <a:pt x="10679" y="2739"/>
                  <a:pt x="10626" y="2638"/>
                </a:cubicBezTo>
                <a:cubicBezTo>
                  <a:pt x="10590" y="2567"/>
                  <a:pt x="10518" y="2526"/>
                  <a:pt x="10443" y="2526"/>
                </a:cubicBezTo>
                <a:close/>
                <a:moveTo>
                  <a:pt x="4414" y="2724"/>
                </a:moveTo>
                <a:cubicBezTo>
                  <a:pt x="4326" y="2724"/>
                  <a:pt x="4244" y="2781"/>
                  <a:pt x="4217" y="2870"/>
                </a:cubicBezTo>
                <a:cubicBezTo>
                  <a:pt x="4181" y="2978"/>
                  <a:pt x="4243" y="3095"/>
                  <a:pt x="4351" y="3129"/>
                </a:cubicBezTo>
                <a:cubicBezTo>
                  <a:pt x="4646" y="3221"/>
                  <a:pt x="4936" y="3302"/>
                  <a:pt x="5218" y="3371"/>
                </a:cubicBezTo>
                <a:cubicBezTo>
                  <a:pt x="5234" y="3375"/>
                  <a:pt x="5252" y="3377"/>
                  <a:pt x="5268" y="3377"/>
                </a:cubicBezTo>
                <a:cubicBezTo>
                  <a:pt x="5360" y="3377"/>
                  <a:pt x="5445" y="3315"/>
                  <a:pt x="5468" y="3219"/>
                </a:cubicBezTo>
                <a:cubicBezTo>
                  <a:pt x="5494" y="3109"/>
                  <a:pt x="5427" y="2998"/>
                  <a:pt x="5315" y="2969"/>
                </a:cubicBezTo>
                <a:cubicBezTo>
                  <a:pt x="5044" y="2904"/>
                  <a:pt x="4761" y="2824"/>
                  <a:pt x="4475" y="2733"/>
                </a:cubicBezTo>
                <a:cubicBezTo>
                  <a:pt x="4455" y="2727"/>
                  <a:pt x="4435" y="2724"/>
                  <a:pt x="4414" y="2724"/>
                </a:cubicBezTo>
                <a:close/>
                <a:moveTo>
                  <a:pt x="8778" y="3111"/>
                </a:moveTo>
                <a:cubicBezTo>
                  <a:pt x="8764" y="3111"/>
                  <a:pt x="8749" y="3113"/>
                  <a:pt x="8734" y="3116"/>
                </a:cubicBezTo>
                <a:cubicBezTo>
                  <a:pt x="8633" y="3138"/>
                  <a:pt x="8530" y="3157"/>
                  <a:pt x="8425" y="3175"/>
                </a:cubicBezTo>
                <a:cubicBezTo>
                  <a:pt x="8253" y="3205"/>
                  <a:pt x="8071" y="3226"/>
                  <a:pt x="7887" y="3239"/>
                </a:cubicBezTo>
                <a:cubicBezTo>
                  <a:pt x="7773" y="3247"/>
                  <a:pt x="7688" y="3345"/>
                  <a:pt x="7695" y="3460"/>
                </a:cubicBezTo>
                <a:cubicBezTo>
                  <a:pt x="7702" y="3568"/>
                  <a:pt x="7795" y="3651"/>
                  <a:pt x="7901" y="3651"/>
                </a:cubicBezTo>
                <a:lnTo>
                  <a:pt x="7915" y="3651"/>
                </a:lnTo>
                <a:cubicBezTo>
                  <a:pt x="8113" y="3637"/>
                  <a:pt x="8308" y="3614"/>
                  <a:pt x="8494" y="3582"/>
                </a:cubicBezTo>
                <a:cubicBezTo>
                  <a:pt x="8604" y="3565"/>
                  <a:pt x="8714" y="3543"/>
                  <a:pt x="8821" y="3520"/>
                </a:cubicBezTo>
                <a:cubicBezTo>
                  <a:pt x="8932" y="3497"/>
                  <a:pt x="9003" y="3387"/>
                  <a:pt x="8980" y="3276"/>
                </a:cubicBezTo>
                <a:cubicBezTo>
                  <a:pt x="8959" y="3179"/>
                  <a:pt x="8874" y="3111"/>
                  <a:pt x="8778" y="3111"/>
                </a:cubicBezTo>
                <a:close/>
                <a:moveTo>
                  <a:pt x="6135" y="3142"/>
                </a:moveTo>
                <a:cubicBezTo>
                  <a:pt x="6035" y="3142"/>
                  <a:pt x="5948" y="3215"/>
                  <a:pt x="5932" y="3315"/>
                </a:cubicBezTo>
                <a:cubicBezTo>
                  <a:pt x="5914" y="3428"/>
                  <a:pt x="5991" y="3534"/>
                  <a:pt x="6104" y="3552"/>
                </a:cubicBezTo>
                <a:cubicBezTo>
                  <a:pt x="6412" y="3602"/>
                  <a:pt x="6715" y="3635"/>
                  <a:pt x="7004" y="3653"/>
                </a:cubicBezTo>
                <a:lnTo>
                  <a:pt x="7017" y="3653"/>
                </a:lnTo>
                <a:cubicBezTo>
                  <a:pt x="7125" y="3653"/>
                  <a:pt x="7215" y="3570"/>
                  <a:pt x="7222" y="3460"/>
                </a:cubicBezTo>
                <a:cubicBezTo>
                  <a:pt x="7229" y="3345"/>
                  <a:pt x="7142" y="3247"/>
                  <a:pt x="7029" y="3240"/>
                </a:cubicBezTo>
                <a:cubicBezTo>
                  <a:pt x="6753" y="3224"/>
                  <a:pt x="6464" y="3192"/>
                  <a:pt x="6170" y="3145"/>
                </a:cubicBezTo>
                <a:cubicBezTo>
                  <a:pt x="6158" y="3143"/>
                  <a:pt x="6146" y="3142"/>
                  <a:pt x="6135" y="314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4154" y1="87050" x2="82769" y2="89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928" y="-94683"/>
            <a:ext cx="4105475" cy="1963739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9548" l="9963" r="92365">
                        <a14:foregroundMark x1="42737" y1="56410" x2="43296" y2="54600"/>
                        <a14:foregroundMark x1="53166" y1="88839" x2="63873" y2="93213"/>
                        <a14:foregroundMark x1="48603" y1="96983" x2="58939" y2="95626"/>
                        <a14:foregroundMark x1="58939" y1="95626" x2="68063" y2="96833"/>
                        <a14:foregroundMark x1="68063" y1="96833" x2="52048" y2="97134"/>
                        <a14:foregroundMark x1="78864" y1="56410" x2="77840" y2="54299"/>
                        <a14:foregroundMark x1="67784" y1="52941" x2="75978" y2="63047"/>
                        <a14:foregroundMark x1="75978" y1="63047" x2="77840" y2="63047"/>
                        <a14:foregroundMark x1="71043" y1="15535" x2="64525" y2="28507"/>
                        <a14:foregroundMark x1="64525" y1="28507" x2="62849" y2="35747"/>
                        <a14:foregroundMark x1="70391" y1="20965" x2="67225" y2="35294"/>
                        <a14:foregroundMark x1="67225" y1="35294" x2="74674" y2="40271"/>
                        <a14:foregroundMark x1="74674" y1="40271" x2="82309" y2="35445"/>
                        <a14:foregroundMark x1="88175" y1="6335" x2="86034" y2="28356"/>
                        <a14:foregroundMark x1="92644" y1="6637" x2="92644" y2="8296"/>
                        <a14:foregroundMark x1="77281" y1="5732" x2="67877" y2="6938"/>
                        <a14:foregroundMark x1="67877" y1="6938" x2="61173" y2="11011"/>
                        <a14:foregroundMark x1="44693" y1="17195" x2="56145" y2="15837"/>
                        <a14:foregroundMark x1="43017" y1="8597" x2="36872" y2="17647"/>
                        <a14:foregroundMark x1="36872" y1="17647" x2="37989" y2="29563"/>
                        <a14:foregroundMark x1="33333" y1="28054" x2="40223" y2="41327"/>
                        <a14:foregroundMark x1="44413" y1="25038" x2="53166" y2="23680"/>
                        <a14:foregroundMark x1="53166" y1="23680" x2="53166" y2="23680"/>
                        <a14:foregroundMark x1="43296" y1="22926" x2="50186" y2="33183"/>
                        <a14:foregroundMark x1="54097" y1="31373" x2="48045" y2="33183"/>
                        <a14:foregroundMark x1="50372" y1="35897" x2="55214" y2="39668"/>
                        <a14:foregroundMark x1="31285" y1="7240" x2="29981" y2="25339"/>
                        <a14:foregroundMark x1="40130" y1="1659" x2="41248" y2="6486"/>
                        <a14:foregroundMark x1="47952" y1="6637" x2="50745" y2="25490"/>
                        <a14:foregroundMark x1="50745" y1="25490" x2="50745" y2="25490"/>
                        <a14:foregroundMark x1="49814" y1="36501" x2="53259" y2="41780"/>
                        <a14:foregroundMark x1="29888" y1="82051" x2="29795" y2="89894"/>
                        <a14:foregroundMark x1="21464" y1="93363" x2="32030" y2="93363"/>
                        <a14:foregroundMark x1="82402" y1="29563" x2="86034" y2="38612"/>
                        <a14:foregroundMark x1="81564" y1="41478" x2="88361" y2="41780"/>
                        <a14:foregroundMark x1="89292" y1="31976" x2="88547" y2="40573"/>
                        <a14:foregroundMark x1="86034" y1="28356" x2="89479" y2="12821"/>
                        <a14:foregroundMark x1="89479" y1="12821" x2="83333" y2="2413"/>
                        <a14:foregroundMark x1="83333" y1="2413" x2="91434" y2="4525"/>
                        <a14:foregroundMark x1="90037" y1="16290" x2="90037" y2="28054"/>
                        <a14:foregroundMark x1="89479" y1="9502" x2="89944" y2="17647"/>
                        <a14:foregroundMark x1="68808" y1="19910" x2="60428" y2="36802"/>
                        <a14:foregroundMark x1="58752" y1="15686" x2="58194" y2="34087"/>
                        <a14:foregroundMark x1="52421" y1="39668" x2="47300" y2="39970"/>
                        <a14:foregroundMark x1="32682" y1="7391" x2="36872" y2="4374"/>
                        <a14:foregroundMark x1="28771" y1="28054" x2="29143" y2="39517"/>
                        <a14:foregroundMark x1="57821" y1="4223" x2="59218" y2="5128"/>
                        <a14:foregroundMark x1="28957" y1="36048" x2="30447" y2="44495"/>
                        <a14:foregroundMark x1="79795" y1="53092" x2="79143" y2="59427"/>
                        <a14:foregroundMark x1="47579" y1="88537" x2="47672" y2="99548"/>
                        <a14:foregroundMark x1="78957" y1="44042" x2="79143" y2="46003"/>
                        <a14:backgroundMark x1="18063" y1="96229" x2="35661" y2="98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0666" y="2528711"/>
            <a:ext cx="7143508" cy="3769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6" grpId="0" build="p"/>
    </p:bldLst>
  </p:timing>
</p:sld>
</file>

<file path=ppt/theme/theme1.xml><?xml version="1.0" encoding="utf-8"?>
<a:theme xmlns:a="http://schemas.openxmlformats.org/drawingml/2006/main" name="Study Guide to Middle School Students by Slidesgo">
  <a:themeElements>
    <a:clrScheme name="Simple Light">
      <a:dk1>
        <a:srgbClr val="646B96"/>
      </a:dk1>
      <a:lt1>
        <a:srgbClr val="FAFAFA"/>
      </a:lt1>
      <a:dk2>
        <a:srgbClr val="D5D9EE"/>
      </a:dk2>
      <a:lt2>
        <a:srgbClr val="FBDC77"/>
      </a:lt2>
      <a:accent1>
        <a:srgbClr val="F172AC"/>
      </a:accent1>
      <a:accent2>
        <a:srgbClr val="FBBEE6"/>
      </a:accent2>
      <a:accent3>
        <a:srgbClr val="DADADA"/>
      </a:accent3>
      <a:accent4>
        <a:srgbClr val="F3F3F3"/>
      </a:accent4>
      <a:accent5>
        <a:srgbClr val="FFFFFF"/>
      </a:accent5>
      <a:accent6>
        <a:srgbClr val="FFFFFF"/>
      </a:accent6>
      <a:hlink>
        <a:srgbClr val="434D7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1788</TotalTime>
  <Words>332</Words>
  <Application>Microsoft Office PowerPoint</Application>
  <PresentationFormat>Widescreen</PresentationFormat>
  <Paragraphs>48</Paragraphs>
  <Slides>25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Tahoma</vt:lpstr>
      <vt:lpstr>Calibri</vt:lpstr>
      <vt:lpstr>Varela Round</vt:lpstr>
      <vt:lpstr>Bebas Neue</vt:lpstr>
      <vt:lpstr>Calibri Light</vt:lpstr>
      <vt:lpstr>Nunito Light</vt:lpstr>
      <vt:lpstr>Arial</vt:lpstr>
      <vt:lpstr>Anaheim</vt:lpstr>
      <vt:lpstr>Times New Roman</vt:lpstr>
      <vt:lpstr>Study Guide to Middle School Students by Slidesgo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Bài 2: Em giữ sạch răng miệng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CON!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Trần Thùy Dương</cp:lastModifiedBy>
  <cp:revision>55</cp:revision>
  <dcterms:created xsi:type="dcterms:W3CDTF">2018-05-24T12:43:45Z</dcterms:created>
  <dcterms:modified xsi:type="dcterms:W3CDTF">2025-03-27T16:29:30Z</dcterms:modified>
</cp:coreProperties>
</file>