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797" r:id="rId2"/>
    <p:sldMasterId id="2147483809" r:id="rId3"/>
    <p:sldMasterId id="2147483821" r:id="rId4"/>
    <p:sldMasterId id="2147483834" r:id="rId5"/>
  </p:sldMasterIdLst>
  <p:notesMasterIdLst>
    <p:notesMasterId r:id="rId40"/>
  </p:notesMasterIdLst>
  <p:sldIdLst>
    <p:sldId id="309" r:id="rId6"/>
    <p:sldId id="326" r:id="rId7"/>
    <p:sldId id="325" r:id="rId8"/>
    <p:sldId id="316" r:id="rId9"/>
    <p:sldId id="290" r:id="rId10"/>
    <p:sldId id="289" r:id="rId11"/>
    <p:sldId id="280" r:id="rId12"/>
    <p:sldId id="331" r:id="rId13"/>
    <p:sldId id="323" r:id="rId14"/>
    <p:sldId id="330" r:id="rId15"/>
    <p:sldId id="334" r:id="rId16"/>
    <p:sldId id="332" r:id="rId17"/>
    <p:sldId id="335" r:id="rId18"/>
    <p:sldId id="336" r:id="rId19"/>
    <p:sldId id="324" r:id="rId20"/>
    <p:sldId id="333" r:id="rId21"/>
    <p:sldId id="282" r:id="rId22"/>
    <p:sldId id="337" r:id="rId23"/>
    <p:sldId id="258" r:id="rId24"/>
    <p:sldId id="338" r:id="rId25"/>
    <p:sldId id="339" r:id="rId26"/>
    <p:sldId id="344" r:id="rId27"/>
    <p:sldId id="340" r:id="rId28"/>
    <p:sldId id="341" r:id="rId29"/>
    <p:sldId id="342" r:id="rId30"/>
    <p:sldId id="343" r:id="rId31"/>
    <p:sldId id="345" r:id="rId32"/>
    <p:sldId id="317" r:id="rId33"/>
    <p:sldId id="287" r:id="rId34"/>
    <p:sldId id="347" r:id="rId35"/>
    <p:sldId id="348" r:id="rId36"/>
    <p:sldId id="349" r:id="rId37"/>
    <p:sldId id="350" r:id="rId38"/>
    <p:sldId id="346" r:id="rId39"/>
  </p:sldIdLst>
  <p:sldSz cx="9144000" cy="5143500" type="screen16x9"/>
  <p:notesSz cx="6858000" cy="9144000"/>
  <p:custDataLst>
    <p:tags r:id="rId4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45BB4"/>
    <a:srgbClr val="FF5215"/>
    <a:srgbClr val="31859C"/>
    <a:srgbClr val="029874"/>
    <a:srgbClr val="F36C00"/>
    <a:srgbClr val="DF0030"/>
    <a:srgbClr val="E74C2E"/>
    <a:srgbClr val="FF8860"/>
    <a:srgbClr val="FF7443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91" autoAdjust="0"/>
    <p:restoredTop sz="94660"/>
  </p:normalViewPr>
  <p:slideViewPr>
    <p:cSldViewPr>
      <p:cViewPr varScale="1">
        <p:scale>
          <a:sx n="85" d="100"/>
          <a:sy n="85" d="100"/>
        </p:scale>
        <p:origin x="204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41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74544-038A-4DA6-A177-193C9C327478}" type="datetimeFigureOut">
              <a:rPr lang="zh-CN" altLang="en-US" smtClean="0"/>
              <a:t>2020/8/26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271AD9-BB67-40C7-8A36-6292A9008B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6752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1802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8748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35208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699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60337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37852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06305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>
                <a:solidFill>
                  <a:prstClr val="black"/>
                </a:solidFill>
              </a:rPr>
              <a:t>16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7021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39122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86966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79137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45578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99601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8404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01073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70101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81554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07810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11150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90177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96257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61242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>
                <a:solidFill>
                  <a:prstClr val="black"/>
                </a:solidFill>
              </a:rPr>
              <a:t>3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68233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034617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30500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382299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53214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33160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76077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05759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92247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70677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0340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17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2020/8/26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4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2020/8/26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2020/8/26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8697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1108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5936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6502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8/26/2020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5593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8/26/2020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1711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8/26/2020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6863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552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4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2020/8/26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2745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6963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6105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7684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15993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9255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8331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8/26/2020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48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8/26/2020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8061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8/26/2020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446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42"/>
            <a:ext cx="7772400" cy="11255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2020/8/26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44390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3430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4611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2313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790356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767887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950680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704246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8/26/2020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007096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2020/8/26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8/26/2020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160182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8/26/2020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34143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71502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655261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673027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5904464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2020/8/26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989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72EED490-9A51-4087-9AA6-4ED824E9E05F}" type="datetime1">
              <a:rPr lang="zh-CN" altLang="en-US" smtClean="0"/>
              <a:t>2020/8/26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8664A794-F13B-4BD1-8B92-6D141310C03C}" type="datetime1">
              <a:rPr lang="zh-CN" altLang="en-US" smtClean="0"/>
              <a:t>2020/8/26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C6986C73-B1A7-4DCC-978C-71CC70A15F99}" type="datetime1">
              <a:rPr lang="zh-CN" altLang="en-US" smtClean="0"/>
              <a:t>2020/8/26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2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2" y="1631954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7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7" y="1631954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2020/8/26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16FE5284-1689-4DF1-993E-E5CA5BBE382D}" type="datetime1">
              <a:rPr lang="zh-CN" altLang="en-US" smtClean="0"/>
              <a:t>2020/8/26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A40A836C-9314-492F-B2D6-4249EB0DCD52}" type="datetime1">
              <a:rPr lang="zh-CN" altLang="en-US" smtClean="0"/>
              <a:t>2020/8/26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689B7FDA-6A27-4C2B-A4B9-19B843989316}" type="datetime1">
              <a:rPr lang="zh-CN" altLang="en-US" smtClean="0"/>
              <a:t>2020/8/26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C87D00A8-6515-43DA-9871-0CC018F44E26}" type="datetime1">
              <a:rPr lang="zh-CN" altLang="en-US" smtClean="0"/>
              <a:t>2020/8/26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0507F309-7A7A-4260-9953-6271DB50E84D}" type="datetime1">
              <a:rPr lang="zh-CN" altLang="en-US" smtClean="0"/>
              <a:t>2020/8/26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B2232437-F724-418E-8248-90CFB628B486}" type="datetime1">
              <a:rPr lang="zh-CN" altLang="en-US" smtClean="0"/>
              <a:t>2020/8/26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071DB830-F0DE-4852-A9DB-6C9A88F4DC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420423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8EFB9A8C-5713-44C3-8344-5D0918558A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665699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1FE5A748-1522-41A0-8DE1-EA80AC89591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269524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8EFE1D5A-81BA-49B9-8C7D-B8E1107A17F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2834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2020/8/26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DC2E5D6C-ABD2-487C-A809-6106B86EF8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29986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756054C2-751A-4847-8E33-A86CF51336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002436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D67D7534-74E4-4509-BE70-38D428229C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767764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BE7DDC29-AAAD-4B6C-AA7A-B7F2542E62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587272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9F6D1C48-CA21-4835-B0D7-8A1F8025B4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776643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13DB0806-26C4-4A98-B8B8-023BF13E70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228933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68C69781-6E76-42A9-9D11-819CDD9060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92214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5B92D09C-A59B-4B45-AE11-C4A93B264C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265255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00150"/>
            <a:ext cx="4038600" cy="163949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0"/>
            <a:ext cx="4038600" cy="163949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2953942"/>
            <a:ext cx="4038600" cy="16406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2953942"/>
            <a:ext cx="4038600" cy="16406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78594EAB-CF77-4935-BD59-9FB66211AC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561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2020/8/26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792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1" y="204792"/>
            <a:ext cx="5111751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2020/8/26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2020/8/26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55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3" name="当我们同在一起.wav"/>
          </p:stSnd>
        </p:sndAc>
      </p:transition>
    </mc:Choice>
    <mc:Fallback xmlns="">
      <p:transition spd="slow" advTm="3000">
        <p:sndAc>
          <p:stSnd>
            <p:snd r:embed="rId14" name="当我们同在一起.wav"/>
          </p:stSnd>
        </p:sndAc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8/26/2020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066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8/26/2020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2" descr="E:\0000000我图PPT\03.20\亲子乐园\亲子乐园副本.png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E:\0000000我图PPT\03.20\亲子乐园\34.png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3"/>
          <p:cNvSpPr/>
          <p:nvPr userDrawn="1"/>
        </p:nvSpPr>
        <p:spPr>
          <a:xfrm>
            <a:off x="-180528" y="676275"/>
            <a:ext cx="9433048" cy="4298028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427731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685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8/26/2020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2" descr="E:\0000000我图PPT\03.20\亲子乐园\亲子乐园副本.png"/>
          <p:cNvPicPr>
            <a:picLocks noChangeAspect="1" noChangeArrowheads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E:\0000000我图PPT\03.20\亲子乐园\34.png"/>
          <p:cNvPicPr>
            <a:picLocks noChangeAspect="1" noChangeArrowheads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2"/>
          <p:cNvSpPr/>
          <p:nvPr userDrawn="1"/>
        </p:nvSpPr>
        <p:spPr>
          <a:xfrm>
            <a:off x="-180528" y="676275"/>
            <a:ext cx="9433048" cy="4298028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61"/>
          <p:cNvSpPr/>
          <p:nvPr userDrawn="1"/>
        </p:nvSpPr>
        <p:spPr>
          <a:xfrm>
            <a:off x="481096" y="195486"/>
            <a:ext cx="2749471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lang="zh-CN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点击添加相关文字标题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Picture 3" descr="E:\0000000我图PPT\00001PNG素材\儿童卡通\大风车.png"/>
          <p:cNvPicPr>
            <a:picLocks noChangeAspect="1" noChangeArrowheads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-23415"/>
            <a:ext cx="1081981" cy="108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468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  <p:sldLayoutId id="2147483649" r:id="rId13"/>
    <p:sldLayoutId id="2147483651" r:id="rId14"/>
    <p:sldLayoutId id="2147483652" r:id="rId15"/>
    <p:sldLayoutId id="2147483653" r:id="rId16"/>
    <p:sldLayoutId id="2147483654" r:id="rId17"/>
    <p:sldLayoutId id="2147483656" r:id="rId18"/>
    <p:sldLayoutId id="2147483657" r:id="rId19"/>
    <p:sldLayoutId id="2147483658" r:id="rId20"/>
    <p:sldLayoutId id="2147483659" r:id="rId2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539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539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539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 smtClean="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8BE7999-952C-49C1-AEA4-B76F29594383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4162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846" r:id="rId12"/>
    <p:sldLayoutId id="214748384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6.xml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4.png"/><Relationship Id="rId7" Type="http://schemas.openxmlformats.org/officeDocument/2006/relationships/image" Target="../media/image25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.png"/><Relationship Id="rId11" Type="http://schemas.openxmlformats.org/officeDocument/2006/relationships/image" Target="../media/image28.pn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audio" Target="../media/audio2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0.png"/><Relationship Id="rId5" Type="http://schemas.openxmlformats.org/officeDocument/2006/relationships/image" Target="../media/image23.png"/><Relationship Id="rId4" Type="http://schemas.openxmlformats.org/officeDocument/2006/relationships/audio" Target="../media/audio4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0.png"/><Relationship Id="rId5" Type="http://schemas.openxmlformats.org/officeDocument/2006/relationships/image" Target="../media/image23.png"/><Relationship Id="rId4" Type="http://schemas.openxmlformats.org/officeDocument/2006/relationships/audio" Target="../media/audio4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0.png"/><Relationship Id="rId5" Type="http://schemas.openxmlformats.org/officeDocument/2006/relationships/image" Target="../media/image23.png"/><Relationship Id="rId4" Type="http://schemas.openxmlformats.org/officeDocument/2006/relationships/audio" Target="../media/audio4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35.gif"/><Relationship Id="rId5" Type="http://schemas.openxmlformats.org/officeDocument/2006/relationships/image" Target="../media/image33.pn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6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10" Type="http://schemas.openxmlformats.org/officeDocument/2006/relationships/image" Target="../media/image11.png"/><Relationship Id="rId4" Type="http://schemas.openxmlformats.org/officeDocument/2006/relationships/image" Target="../media/image36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6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6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6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6.png"/><Relationship Id="rId11" Type="http://schemas.openxmlformats.org/officeDocument/2006/relationships/image" Target="../media/image38.png"/><Relationship Id="rId5" Type="http://schemas.openxmlformats.org/officeDocument/2006/relationships/image" Target="../media/image1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32.xml"/><Relationship Id="rId9" Type="http://schemas.openxmlformats.org/officeDocument/2006/relationships/image" Target="../media/image1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6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10" Type="http://schemas.openxmlformats.org/officeDocument/2006/relationships/image" Target="../media/image11.png"/><Relationship Id="rId4" Type="http://schemas.openxmlformats.org/officeDocument/2006/relationships/image" Target="../media/image36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4" y="-20538"/>
            <a:ext cx="9191294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895" y="-396338"/>
            <a:ext cx="9649072" cy="554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3" y="3140349"/>
            <a:ext cx="5602021" cy="194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/>
        </p:blipFill>
        <p:spPr bwMode="auto">
          <a:xfrm>
            <a:off x="2123728" y="627534"/>
            <a:ext cx="4586660" cy="115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395" y="1200947"/>
            <a:ext cx="3201194" cy="428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7687096" y="-158844"/>
            <a:ext cx="1604839" cy="163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232895" y="-320218"/>
            <a:ext cx="1905000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251520" y="3053339"/>
            <a:ext cx="8064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….………….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828550" y="841207"/>
            <a:ext cx="7487866" cy="3242713"/>
          </a:xfrm>
          <a:prstGeom prst="rect">
            <a:avLst/>
          </a:prstGeom>
        </p:spPr>
        <p:txBody>
          <a:bodyPr spcFirstLastPara="1" wrap="none" lIns="91314" tIns="45718" rIns="91314" bIns="45718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73"/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1706202" y="1808556"/>
            <a:ext cx="5421715" cy="109142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30"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LỚP 1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1"/>
          <p:cNvSpPr txBox="1"/>
          <p:nvPr/>
        </p:nvSpPr>
        <p:spPr>
          <a:xfrm rot="2720362">
            <a:off x="2401646" y="3501642"/>
            <a:ext cx="952843" cy="238537"/>
          </a:xfrm>
          <a:prstGeom prst="rect">
            <a:avLst/>
          </a:prstGeom>
          <a:noFill/>
        </p:spPr>
        <p:txBody>
          <a:bodyPr wrap="none" lIns="68589" tIns="34295" rIns="68589" bIns="34295" rtlCol="0">
            <a:spAutoFit/>
          </a:bodyPr>
          <a:lstStyle/>
          <a:p>
            <a:pPr>
              <a:defRPr/>
            </a:pPr>
            <a:r>
              <a:rPr lang="id-ID" sz="1100" b="1" kern="0" dirty="0">
                <a:solidFill>
                  <a:sysClr val="window" lastClr="FFFFFF"/>
                </a:solidFill>
                <a:latin typeface="微软雅黑" panose="020B0503020204020204" pitchFamily="34" charset="-122"/>
              </a:rPr>
              <a:t>Description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784173" y="732224"/>
            <a:ext cx="7470782" cy="615390"/>
            <a:chOff x="4064000" y="1230382"/>
            <a:chExt cx="4625291" cy="575641"/>
          </a:xfrm>
        </p:grpSpPr>
        <p:sp>
          <p:nvSpPr>
            <p:cNvPr id="47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solidFill>
              <a:schemeClr val="accent1"/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1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48" name="文本框 8"/>
            <p:cNvSpPr txBox="1"/>
            <p:nvPr/>
          </p:nvSpPr>
          <p:spPr>
            <a:xfrm>
              <a:off x="4498637" y="1230382"/>
              <a:ext cx="4190654" cy="500137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Bạn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Rô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–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bốt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trồng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một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cây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đậu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thần</a:t>
              </a:r>
              <a:endPara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54" name="文本框 8"/>
          <p:cNvSpPr txBox="1"/>
          <p:nvPr/>
        </p:nvSpPr>
        <p:spPr>
          <a:xfrm>
            <a:off x="116780" y="3944420"/>
            <a:ext cx="6755474" cy="1054135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b)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Cây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đậu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thần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ra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hoa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nào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tuần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lang="en-US" altLang="zh-CN" sz="32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8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3203848" cy="73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="" xmlns:a16="http://schemas.microsoft.com/office/drawing/2014/main" id="{FC780E79-65F7-4A3F-9D77-F11B41C0CB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1" t="18748" r="9018" b="62968"/>
          <a:stretch/>
        </p:blipFill>
        <p:spPr>
          <a:xfrm>
            <a:off x="106660" y="1344852"/>
            <a:ext cx="8933780" cy="2559712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="" xmlns:a16="http://schemas.microsoft.com/office/drawing/2014/main" id="{FC780E79-65F7-4A3F-9D77-F11B41C0CB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25" t="34054" r="19049" b="56174"/>
          <a:stretch/>
        </p:blipFill>
        <p:spPr>
          <a:xfrm flipH="1">
            <a:off x="124048" y="1620709"/>
            <a:ext cx="936105" cy="1368152"/>
          </a:xfrm>
          <a:prstGeom prst="rect">
            <a:avLst/>
          </a:prstGeom>
        </p:spPr>
      </p:pic>
      <p:sp>
        <p:nvSpPr>
          <p:cNvPr id="16" name="Rounded Rectangle 72"/>
          <p:cNvSpPr/>
          <p:nvPr/>
        </p:nvSpPr>
        <p:spPr>
          <a:xfrm>
            <a:off x="7016269" y="4038405"/>
            <a:ext cx="2092176" cy="960150"/>
          </a:xfrm>
          <a:prstGeom prst="roundRect">
            <a:avLst>
              <a:gd name="adj" fmla="val 21110"/>
            </a:avLst>
          </a:prstGeom>
          <a:solidFill>
            <a:srgbClr val="E74C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sáu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243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54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1"/>
          <p:cNvSpPr txBox="1"/>
          <p:nvPr/>
        </p:nvSpPr>
        <p:spPr>
          <a:xfrm rot="2720362">
            <a:off x="2401646" y="3501642"/>
            <a:ext cx="952843" cy="238537"/>
          </a:xfrm>
          <a:prstGeom prst="rect">
            <a:avLst/>
          </a:prstGeom>
          <a:noFill/>
        </p:spPr>
        <p:txBody>
          <a:bodyPr wrap="none" lIns="68589" tIns="34295" rIns="68589" bIns="34295" rtlCol="0">
            <a:spAutoFit/>
          </a:bodyPr>
          <a:lstStyle/>
          <a:p>
            <a:pPr>
              <a:defRPr/>
            </a:pPr>
            <a:r>
              <a:rPr lang="id-ID" sz="1100" b="1" kern="0" dirty="0">
                <a:solidFill>
                  <a:sysClr val="window" lastClr="FFFFFF"/>
                </a:solidFill>
                <a:latin typeface="微软雅黑" panose="020B0503020204020204" pitchFamily="34" charset="-122"/>
              </a:rPr>
              <a:t>Description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784173" y="732224"/>
            <a:ext cx="7470782" cy="615390"/>
            <a:chOff x="4064000" y="1230382"/>
            <a:chExt cx="4625291" cy="575641"/>
          </a:xfrm>
        </p:grpSpPr>
        <p:sp>
          <p:nvSpPr>
            <p:cNvPr id="47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solidFill>
              <a:schemeClr val="accent1"/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48" name="文本框 8"/>
            <p:cNvSpPr txBox="1"/>
            <p:nvPr/>
          </p:nvSpPr>
          <p:spPr>
            <a:xfrm>
              <a:off x="4498637" y="1230382"/>
              <a:ext cx="4190654" cy="46783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Tìm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còn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thiếu</a:t>
              </a:r>
              <a:endPara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8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3203848" cy="73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sp>
        <p:nvSpPr>
          <p:cNvPr id="16" name="Rounded Rectangle 72"/>
          <p:cNvSpPr/>
          <p:nvPr/>
        </p:nvSpPr>
        <p:spPr>
          <a:xfrm>
            <a:off x="1187624" y="4018546"/>
            <a:ext cx="1717648" cy="960150"/>
          </a:xfrm>
          <a:prstGeom prst="roundRect">
            <a:avLst>
              <a:gd name="adj" fmla="val 2111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hai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FC780E79-65F7-4A3F-9D77-F11B41C0CB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2" t="51559" r="9209" b="39092"/>
          <a:stretch/>
        </p:blipFill>
        <p:spPr>
          <a:xfrm>
            <a:off x="-1" y="1369489"/>
            <a:ext cx="9108445" cy="2570413"/>
          </a:xfrm>
          <a:prstGeom prst="rect">
            <a:avLst/>
          </a:prstGeom>
        </p:spPr>
      </p:pic>
      <p:sp>
        <p:nvSpPr>
          <p:cNvPr id="13" name="Rounded Rectangle 72"/>
          <p:cNvSpPr/>
          <p:nvPr/>
        </p:nvSpPr>
        <p:spPr>
          <a:xfrm>
            <a:off x="3199793" y="4018546"/>
            <a:ext cx="1717648" cy="960150"/>
          </a:xfrm>
          <a:prstGeom prst="roundRect">
            <a:avLst>
              <a:gd name="adj" fmla="val 21110"/>
            </a:avLst>
          </a:prstGeom>
          <a:solidFill>
            <a:srgbClr val="E74C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4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Rounded Rectangle 72"/>
          <p:cNvSpPr/>
          <p:nvPr/>
        </p:nvSpPr>
        <p:spPr>
          <a:xfrm>
            <a:off x="5220072" y="4008337"/>
            <a:ext cx="1717648" cy="960150"/>
          </a:xfrm>
          <a:prstGeom prst="roundRect">
            <a:avLst>
              <a:gd name="adj" fmla="val 2111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tư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Rounded Rectangle 72"/>
          <p:cNvSpPr/>
          <p:nvPr/>
        </p:nvSpPr>
        <p:spPr>
          <a:xfrm>
            <a:off x="7240351" y="4008337"/>
            <a:ext cx="1717648" cy="960150"/>
          </a:xfrm>
          <a:prstGeom prst="roundRect">
            <a:avLst>
              <a:gd name="adj" fmla="val 21110"/>
            </a:avLst>
          </a:prstGeom>
          <a:solidFill>
            <a:srgbClr val="E74C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4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7" name="Rounded Rectangle 72"/>
          <p:cNvSpPr/>
          <p:nvPr/>
        </p:nvSpPr>
        <p:spPr>
          <a:xfrm>
            <a:off x="3179395" y="4008337"/>
            <a:ext cx="1717648" cy="960150"/>
          </a:xfrm>
          <a:prstGeom prst="roundRect">
            <a:avLst>
              <a:gd name="adj" fmla="val 2111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ba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8" name="Rounded Rectangle 72"/>
          <p:cNvSpPr/>
          <p:nvPr/>
        </p:nvSpPr>
        <p:spPr>
          <a:xfrm>
            <a:off x="7092280" y="3995637"/>
            <a:ext cx="2039020" cy="960150"/>
          </a:xfrm>
          <a:prstGeom prst="roundRect">
            <a:avLst>
              <a:gd name="adj" fmla="val 2111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năm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24821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16" grpId="0" animBg="1"/>
      <p:bldP spid="13" grpId="0" animBg="1"/>
      <p:bldP spid="13" grpId="1" animBg="1"/>
      <p:bldP spid="13" grpId="2" animBg="1"/>
      <p:bldP spid="14" grpId="0" animBg="1"/>
      <p:bldP spid="15" grpId="0" animBg="1"/>
      <p:bldP spid="15" grpId="1" animBg="1"/>
      <p:bldP spid="15" grpId="2" animBg="1"/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1"/>
          <p:cNvSpPr txBox="1"/>
          <p:nvPr/>
        </p:nvSpPr>
        <p:spPr>
          <a:xfrm rot="2720362">
            <a:off x="2401646" y="3501642"/>
            <a:ext cx="952843" cy="238537"/>
          </a:xfrm>
          <a:prstGeom prst="rect">
            <a:avLst/>
          </a:prstGeom>
          <a:noFill/>
        </p:spPr>
        <p:txBody>
          <a:bodyPr wrap="none" lIns="68589" tIns="34295" rIns="68589" bIns="34295" rtlCol="0">
            <a:spAutoFit/>
          </a:bodyPr>
          <a:lstStyle/>
          <a:p>
            <a:pPr>
              <a:defRPr/>
            </a:pPr>
            <a:r>
              <a:rPr lang="id-ID" sz="1100" b="1" kern="0" dirty="0">
                <a:solidFill>
                  <a:sysClr val="window" lastClr="FFFFFF"/>
                </a:solidFill>
                <a:latin typeface="微软雅黑" panose="020B0503020204020204" pitchFamily="34" charset="-122"/>
              </a:rPr>
              <a:t>Description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784173" y="732224"/>
            <a:ext cx="7470782" cy="931024"/>
            <a:chOff x="4064000" y="1230382"/>
            <a:chExt cx="4625291" cy="870888"/>
          </a:xfrm>
        </p:grpSpPr>
        <p:sp>
          <p:nvSpPr>
            <p:cNvPr id="47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solidFill>
              <a:schemeClr val="accent1"/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3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48" name="文本框 8"/>
            <p:cNvSpPr txBox="1"/>
            <p:nvPr/>
          </p:nvSpPr>
          <p:spPr>
            <a:xfrm>
              <a:off x="4498637" y="1230382"/>
              <a:ext cx="4190654" cy="870888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Mỗi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bông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hoa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được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ghi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trong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tuần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.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Em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hãy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đọc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tên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còn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thiếu</a:t>
              </a:r>
              <a:endPara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8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3203848" cy="73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091AED19-74BC-45B8-900B-D1BD477491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8" t="73944" r="48750" b="10202"/>
          <a:stretch/>
        </p:blipFill>
        <p:spPr>
          <a:xfrm>
            <a:off x="1" y="2067694"/>
            <a:ext cx="4440232" cy="28987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091AED19-74BC-45B8-900B-D1BD477491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67" t="73617" r="9226" b="10202"/>
          <a:stretch/>
        </p:blipFill>
        <p:spPr>
          <a:xfrm>
            <a:off x="4644008" y="2067695"/>
            <a:ext cx="4499992" cy="2898750"/>
          </a:xfrm>
          <a:prstGeom prst="rect">
            <a:avLst/>
          </a:prstGeom>
        </p:spPr>
      </p:pic>
      <p:sp>
        <p:nvSpPr>
          <p:cNvPr id="18" name="Rounded Rectangle 72"/>
          <p:cNvSpPr/>
          <p:nvPr/>
        </p:nvSpPr>
        <p:spPr>
          <a:xfrm>
            <a:off x="6444208" y="1582537"/>
            <a:ext cx="1008112" cy="684968"/>
          </a:xfrm>
          <a:prstGeom prst="star5">
            <a:avLst/>
          </a:prstGeom>
          <a:solidFill>
            <a:srgbClr val="FFFF00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" name="Rounded Rectangle 72"/>
          <p:cNvSpPr/>
          <p:nvPr/>
        </p:nvSpPr>
        <p:spPr>
          <a:xfrm>
            <a:off x="1689842" y="1582537"/>
            <a:ext cx="1060550" cy="806873"/>
          </a:xfrm>
          <a:prstGeom prst="sun">
            <a:avLst/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906635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18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1"/>
          <p:cNvSpPr txBox="1"/>
          <p:nvPr/>
        </p:nvSpPr>
        <p:spPr>
          <a:xfrm rot="2720362">
            <a:off x="2401646" y="3501642"/>
            <a:ext cx="952843" cy="238537"/>
          </a:xfrm>
          <a:prstGeom prst="rect">
            <a:avLst/>
          </a:prstGeom>
          <a:noFill/>
        </p:spPr>
        <p:txBody>
          <a:bodyPr wrap="none" lIns="68589" tIns="34295" rIns="68589" bIns="34295" rtlCol="0">
            <a:spAutoFit/>
          </a:bodyPr>
          <a:lstStyle/>
          <a:p>
            <a:pPr>
              <a:defRPr/>
            </a:pPr>
            <a:r>
              <a:rPr lang="id-ID" sz="1100" b="1" kern="0" dirty="0">
                <a:solidFill>
                  <a:sysClr val="window" lastClr="FFFFFF"/>
                </a:solidFill>
                <a:latin typeface="微软雅黑" panose="020B0503020204020204" pitchFamily="34" charset="-122"/>
              </a:rPr>
              <a:t>Description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784173" y="732224"/>
            <a:ext cx="7470782" cy="931024"/>
            <a:chOff x="4064000" y="1230382"/>
            <a:chExt cx="4625291" cy="870888"/>
          </a:xfrm>
        </p:grpSpPr>
        <p:sp>
          <p:nvSpPr>
            <p:cNvPr id="47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solidFill>
              <a:schemeClr val="accent1"/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3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48" name="文本框 8"/>
            <p:cNvSpPr txBox="1"/>
            <p:nvPr/>
          </p:nvSpPr>
          <p:spPr>
            <a:xfrm>
              <a:off x="4498637" y="1230382"/>
              <a:ext cx="4190654" cy="870888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Mỗi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bông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hoa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được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ghi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trong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tuần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.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Em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hãy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đọc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tên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còn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thiếu</a:t>
              </a:r>
              <a:endPara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8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3203848" cy="73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091AED19-74BC-45B8-900B-D1BD477491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8" t="73506" r="48750" b="10202"/>
          <a:stretch/>
        </p:blipFill>
        <p:spPr>
          <a:xfrm>
            <a:off x="0" y="1663248"/>
            <a:ext cx="9143999" cy="3303196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36974" y="2025663"/>
            <a:ext cx="1846794" cy="1122151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589302" y="1995686"/>
            <a:ext cx="1846794" cy="1155225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6284145" y="2046261"/>
            <a:ext cx="2026771" cy="1151944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72"/>
          <p:cNvSpPr/>
          <p:nvPr/>
        </p:nvSpPr>
        <p:spPr>
          <a:xfrm>
            <a:off x="7620210" y="1015806"/>
            <a:ext cx="1506897" cy="1085724"/>
          </a:xfrm>
          <a:prstGeom prst="sun">
            <a:avLst/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00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" grpId="0" animBg="1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1"/>
          <p:cNvSpPr txBox="1"/>
          <p:nvPr/>
        </p:nvSpPr>
        <p:spPr>
          <a:xfrm rot="2720362">
            <a:off x="2401646" y="3501642"/>
            <a:ext cx="952843" cy="238537"/>
          </a:xfrm>
          <a:prstGeom prst="rect">
            <a:avLst/>
          </a:prstGeom>
          <a:noFill/>
        </p:spPr>
        <p:txBody>
          <a:bodyPr wrap="none" lIns="68589" tIns="34295" rIns="68589" bIns="34295" rtlCol="0">
            <a:spAutoFit/>
          </a:bodyPr>
          <a:lstStyle/>
          <a:p>
            <a:pPr>
              <a:defRPr/>
            </a:pPr>
            <a:r>
              <a:rPr lang="id-ID" sz="1100" b="1" kern="0" dirty="0">
                <a:solidFill>
                  <a:sysClr val="window" lastClr="FFFFFF"/>
                </a:solidFill>
                <a:latin typeface="微软雅黑" panose="020B0503020204020204" pitchFamily="34" charset="-122"/>
              </a:rPr>
              <a:t>Description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784173" y="732224"/>
            <a:ext cx="7470782" cy="931024"/>
            <a:chOff x="4064000" y="1230382"/>
            <a:chExt cx="4625291" cy="870888"/>
          </a:xfrm>
        </p:grpSpPr>
        <p:sp>
          <p:nvSpPr>
            <p:cNvPr id="47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solidFill>
              <a:schemeClr val="accent1"/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3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48" name="文本框 8"/>
            <p:cNvSpPr txBox="1"/>
            <p:nvPr/>
          </p:nvSpPr>
          <p:spPr>
            <a:xfrm>
              <a:off x="4498637" y="1230382"/>
              <a:ext cx="4190654" cy="870888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Mỗi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bông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hoa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được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ghi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trong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tuần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.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Em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hãy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đọc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tên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còn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thiếu</a:t>
              </a:r>
              <a:endPara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8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3203848" cy="73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091AED19-74BC-45B8-900B-D1BD477491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67" t="73617" r="9226" b="10202"/>
          <a:stretch/>
        </p:blipFill>
        <p:spPr>
          <a:xfrm>
            <a:off x="0" y="1829493"/>
            <a:ext cx="9144000" cy="3136952"/>
          </a:xfrm>
          <a:prstGeom prst="rect">
            <a:avLst/>
          </a:prstGeom>
        </p:spPr>
      </p:pic>
      <p:sp>
        <p:nvSpPr>
          <p:cNvPr id="18" name="Rounded Rectangle 72"/>
          <p:cNvSpPr/>
          <p:nvPr/>
        </p:nvSpPr>
        <p:spPr>
          <a:xfrm>
            <a:off x="7812360" y="1010294"/>
            <a:ext cx="1331640" cy="985392"/>
          </a:xfrm>
          <a:prstGeom prst="star5">
            <a:avLst/>
          </a:prstGeom>
          <a:solidFill>
            <a:srgbClr val="FFFF00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648603" y="2097369"/>
            <a:ext cx="1846794" cy="1122151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852998" y="2080833"/>
            <a:ext cx="1846794" cy="1155225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6469622" y="2100959"/>
            <a:ext cx="2026771" cy="1151944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237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18" grpId="0" animBg="1"/>
      <p:bldP spid="12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3"/>
          <p:cNvSpPr/>
          <p:nvPr/>
        </p:nvSpPr>
        <p:spPr bwMode="auto">
          <a:xfrm>
            <a:off x="899592" y="1433846"/>
            <a:ext cx="6059221" cy="3298144"/>
          </a:xfrm>
          <a:custGeom>
            <a:avLst/>
            <a:gdLst>
              <a:gd name="T0" fmla="*/ 365 w 2340"/>
              <a:gd name="T1" fmla="*/ 542 h 2348"/>
              <a:gd name="T2" fmla="*/ 805 w 2340"/>
              <a:gd name="T3" fmla="*/ 220 h 2348"/>
              <a:gd name="T4" fmla="*/ 1001 w 2340"/>
              <a:gd name="T5" fmla="*/ 167 h 2348"/>
              <a:gd name="T6" fmla="*/ 1122 w 2340"/>
              <a:gd name="T7" fmla="*/ 155 h 2348"/>
              <a:gd name="T8" fmla="*/ 1230 w 2340"/>
              <a:gd name="T9" fmla="*/ 156 h 2348"/>
              <a:gd name="T10" fmla="*/ 1341 w 2340"/>
              <a:gd name="T11" fmla="*/ 169 h 2348"/>
              <a:gd name="T12" fmla="*/ 1513 w 2340"/>
              <a:gd name="T13" fmla="*/ 215 h 2348"/>
              <a:gd name="T14" fmla="*/ 1590 w 2340"/>
              <a:gd name="T15" fmla="*/ 246 h 2348"/>
              <a:gd name="T16" fmla="*/ 1708 w 2340"/>
              <a:gd name="T17" fmla="*/ 310 h 2348"/>
              <a:gd name="T18" fmla="*/ 1818 w 2340"/>
              <a:gd name="T19" fmla="*/ 389 h 2348"/>
              <a:gd name="T20" fmla="*/ 1940 w 2340"/>
              <a:gd name="T21" fmla="*/ 510 h 2348"/>
              <a:gd name="T22" fmla="*/ 2014 w 2340"/>
              <a:gd name="T23" fmla="*/ 608 h 2348"/>
              <a:gd name="T24" fmla="*/ 2076 w 2340"/>
              <a:gd name="T25" fmla="*/ 714 h 2348"/>
              <a:gd name="T26" fmla="*/ 2137 w 2340"/>
              <a:gd name="T27" fmla="*/ 860 h 2348"/>
              <a:gd name="T28" fmla="*/ 2174 w 2340"/>
              <a:gd name="T29" fmla="*/ 1015 h 2348"/>
              <a:gd name="T30" fmla="*/ 2186 w 2340"/>
              <a:gd name="T31" fmla="*/ 1192 h 2348"/>
              <a:gd name="T32" fmla="*/ 2174 w 2340"/>
              <a:gd name="T33" fmla="*/ 1333 h 2348"/>
              <a:gd name="T34" fmla="*/ 2131 w 2340"/>
              <a:gd name="T35" fmla="*/ 1505 h 2348"/>
              <a:gd name="T36" fmla="*/ 2077 w 2340"/>
              <a:gd name="T37" fmla="*/ 1634 h 2348"/>
              <a:gd name="T38" fmla="*/ 1985 w 2340"/>
              <a:gd name="T39" fmla="*/ 1782 h 2348"/>
              <a:gd name="T40" fmla="*/ 1859 w 2340"/>
              <a:gd name="T41" fmla="*/ 1922 h 2348"/>
              <a:gd name="T42" fmla="*/ 1740 w 2340"/>
              <a:gd name="T43" fmla="*/ 2017 h 2348"/>
              <a:gd name="T44" fmla="*/ 1611 w 2340"/>
              <a:gd name="T45" fmla="*/ 2092 h 2348"/>
              <a:gd name="T46" fmla="*/ 1382 w 2340"/>
              <a:gd name="T47" fmla="*/ 2171 h 2348"/>
              <a:gd name="T48" fmla="*/ 1167 w 2340"/>
              <a:gd name="T49" fmla="*/ 2194 h 2348"/>
              <a:gd name="T50" fmla="*/ 1018 w 2340"/>
              <a:gd name="T51" fmla="*/ 2183 h 2348"/>
              <a:gd name="T52" fmla="*/ 906 w 2340"/>
              <a:gd name="T53" fmla="*/ 2161 h 2348"/>
              <a:gd name="T54" fmla="*/ 775 w 2340"/>
              <a:gd name="T55" fmla="*/ 2117 h 2348"/>
              <a:gd name="T56" fmla="*/ 669 w 2340"/>
              <a:gd name="T57" fmla="*/ 2065 h 2348"/>
              <a:gd name="T58" fmla="*/ 435 w 2340"/>
              <a:gd name="T59" fmla="*/ 1886 h 2348"/>
              <a:gd name="T60" fmla="*/ 486 w 2340"/>
              <a:gd name="T61" fmla="*/ 1739 h 2348"/>
              <a:gd name="T62" fmla="*/ 283 w 2340"/>
              <a:gd name="T63" fmla="*/ 1948 h 2348"/>
              <a:gd name="T64" fmla="*/ 532 w 2340"/>
              <a:gd name="T65" fmla="*/ 2162 h 2348"/>
              <a:gd name="T66" fmla="*/ 660 w 2340"/>
              <a:gd name="T67" fmla="*/ 2234 h 2348"/>
              <a:gd name="T68" fmla="*/ 836 w 2340"/>
              <a:gd name="T69" fmla="*/ 2301 h 2348"/>
              <a:gd name="T70" fmla="*/ 963 w 2340"/>
              <a:gd name="T71" fmla="*/ 2331 h 2348"/>
              <a:gd name="T72" fmla="*/ 1098 w 2340"/>
              <a:gd name="T73" fmla="*/ 2346 h 2348"/>
              <a:gd name="T74" fmla="*/ 1343 w 2340"/>
              <a:gd name="T75" fmla="*/ 2335 h 2348"/>
              <a:gd name="T76" fmla="*/ 1626 w 2340"/>
              <a:gd name="T77" fmla="*/ 2254 h 2348"/>
              <a:gd name="T78" fmla="*/ 1795 w 2340"/>
              <a:gd name="T79" fmla="*/ 2166 h 2348"/>
              <a:gd name="T80" fmla="*/ 1949 w 2340"/>
              <a:gd name="T81" fmla="*/ 2049 h 2348"/>
              <a:gd name="T82" fmla="*/ 2072 w 2340"/>
              <a:gd name="T83" fmla="*/ 1921 h 2348"/>
              <a:gd name="T84" fmla="*/ 2195 w 2340"/>
              <a:gd name="T85" fmla="*/ 1739 h 2348"/>
              <a:gd name="T86" fmla="*/ 2267 w 2340"/>
              <a:gd name="T87" fmla="*/ 1583 h 2348"/>
              <a:gd name="T88" fmla="*/ 2306 w 2340"/>
              <a:gd name="T89" fmla="*/ 1457 h 2348"/>
              <a:gd name="T90" fmla="*/ 2336 w 2340"/>
              <a:gd name="T91" fmla="*/ 1276 h 2348"/>
              <a:gd name="T92" fmla="*/ 2334 w 2340"/>
              <a:gd name="T93" fmla="*/ 1052 h 2348"/>
              <a:gd name="T94" fmla="*/ 2301 w 2340"/>
              <a:gd name="T95" fmla="*/ 871 h 2348"/>
              <a:gd name="T96" fmla="*/ 2231 w 2340"/>
              <a:gd name="T97" fmla="*/ 680 h 2348"/>
              <a:gd name="T98" fmla="*/ 2164 w 2340"/>
              <a:gd name="T99" fmla="*/ 556 h 2348"/>
              <a:gd name="T100" fmla="*/ 2083 w 2340"/>
              <a:gd name="T101" fmla="*/ 441 h 2348"/>
              <a:gd name="T102" fmla="*/ 1990 w 2340"/>
              <a:gd name="T103" fmla="*/ 337 h 2348"/>
              <a:gd name="T104" fmla="*/ 1854 w 2340"/>
              <a:gd name="T105" fmla="*/ 223 h 2348"/>
              <a:gd name="T106" fmla="*/ 1680 w 2340"/>
              <a:gd name="T107" fmla="*/ 118 h 2348"/>
              <a:gd name="T108" fmla="*/ 1583 w 2340"/>
              <a:gd name="T109" fmla="*/ 76 h 2348"/>
              <a:gd name="T110" fmla="*/ 1439 w 2340"/>
              <a:gd name="T111" fmla="*/ 32 h 2348"/>
              <a:gd name="T112" fmla="*/ 1276 w 2340"/>
              <a:gd name="T113" fmla="*/ 5 h 2348"/>
              <a:gd name="T114" fmla="*/ 1168 w 2340"/>
              <a:gd name="T115" fmla="*/ 0 h 2348"/>
              <a:gd name="T116" fmla="*/ 1045 w 2340"/>
              <a:gd name="T117" fmla="*/ 6 h 2348"/>
              <a:gd name="T118" fmla="*/ 844 w 2340"/>
              <a:gd name="T119" fmla="*/ 45 h 2348"/>
              <a:gd name="T120" fmla="*/ 579 w 2340"/>
              <a:gd name="T121" fmla="*/ 157 h 2348"/>
              <a:gd name="T122" fmla="*/ 3 w 2340"/>
              <a:gd name="T123" fmla="*/ 1014 h 2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340" h="2348">
                <a:moveTo>
                  <a:pt x="153" y="1052"/>
                </a:moveTo>
                <a:cubicBezTo>
                  <a:pt x="153" y="1052"/>
                  <a:pt x="154" y="1046"/>
                  <a:pt x="155" y="1035"/>
                </a:cubicBezTo>
                <a:cubicBezTo>
                  <a:pt x="157" y="1024"/>
                  <a:pt x="159" y="1007"/>
                  <a:pt x="164" y="985"/>
                </a:cubicBezTo>
                <a:cubicBezTo>
                  <a:pt x="172" y="941"/>
                  <a:pt x="186" y="878"/>
                  <a:pt x="217" y="801"/>
                </a:cubicBezTo>
                <a:cubicBezTo>
                  <a:pt x="224" y="781"/>
                  <a:pt x="233" y="761"/>
                  <a:pt x="242" y="740"/>
                </a:cubicBezTo>
                <a:cubicBezTo>
                  <a:pt x="253" y="720"/>
                  <a:pt x="263" y="698"/>
                  <a:pt x="275" y="677"/>
                </a:cubicBezTo>
                <a:cubicBezTo>
                  <a:pt x="300" y="633"/>
                  <a:pt x="329" y="588"/>
                  <a:pt x="365" y="542"/>
                </a:cubicBezTo>
                <a:cubicBezTo>
                  <a:pt x="401" y="497"/>
                  <a:pt x="443" y="452"/>
                  <a:pt x="491" y="409"/>
                </a:cubicBezTo>
                <a:cubicBezTo>
                  <a:pt x="540" y="366"/>
                  <a:pt x="595" y="326"/>
                  <a:pt x="656" y="290"/>
                </a:cubicBezTo>
                <a:cubicBezTo>
                  <a:pt x="672" y="281"/>
                  <a:pt x="688" y="273"/>
                  <a:pt x="704" y="265"/>
                </a:cubicBezTo>
                <a:cubicBezTo>
                  <a:pt x="712" y="260"/>
                  <a:pt x="720" y="256"/>
                  <a:pt x="728" y="253"/>
                </a:cubicBezTo>
                <a:cubicBezTo>
                  <a:pt x="737" y="249"/>
                  <a:pt x="745" y="245"/>
                  <a:pt x="753" y="241"/>
                </a:cubicBezTo>
                <a:cubicBezTo>
                  <a:pt x="762" y="237"/>
                  <a:pt x="770" y="234"/>
                  <a:pt x="779" y="230"/>
                </a:cubicBezTo>
                <a:cubicBezTo>
                  <a:pt x="787" y="227"/>
                  <a:pt x="796" y="223"/>
                  <a:pt x="805" y="220"/>
                </a:cubicBezTo>
                <a:cubicBezTo>
                  <a:pt x="823" y="213"/>
                  <a:pt x="840" y="207"/>
                  <a:pt x="859" y="201"/>
                </a:cubicBezTo>
                <a:cubicBezTo>
                  <a:pt x="868" y="198"/>
                  <a:pt x="877" y="195"/>
                  <a:pt x="886" y="193"/>
                </a:cubicBezTo>
                <a:cubicBezTo>
                  <a:pt x="896" y="190"/>
                  <a:pt x="905" y="188"/>
                  <a:pt x="914" y="185"/>
                </a:cubicBezTo>
                <a:cubicBezTo>
                  <a:pt x="919" y="184"/>
                  <a:pt x="924" y="183"/>
                  <a:pt x="929" y="182"/>
                </a:cubicBezTo>
                <a:cubicBezTo>
                  <a:pt x="933" y="181"/>
                  <a:pt x="938" y="180"/>
                  <a:pt x="943" y="179"/>
                </a:cubicBezTo>
                <a:cubicBezTo>
                  <a:pt x="952" y="177"/>
                  <a:pt x="962" y="174"/>
                  <a:pt x="972" y="172"/>
                </a:cubicBezTo>
                <a:cubicBezTo>
                  <a:pt x="981" y="170"/>
                  <a:pt x="991" y="169"/>
                  <a:pt x="1001" y="167"/>
                </a:cubicBezTo>
                <a:cubicBezTo>
                  <a:pt x="1011" y="166"/>
                  <a:pt x="1021" y="164"/>
                  <a:pt x="1031" y="163"/>
                </a:cubicBezTo>
                <a:cubicBezTo>
                  <a:pt x="1041" y="162"/>
                  <a:pt x="1051" y="161"/>
                  <a:pt x="1061" y="159"/>
                </a:cubicBezTo>
                <a:cubicBezTo>
                  <a:pt x="1068" y="159"/>
                  <a:pt x="1068" y="159"/>
                  <a:pt x="1068" y="159"/>
                </a:cubicBezTo>
                <a:cubicBezTo>
                  <a:pt x="1071" y="158"/>
                  <a:pt x="1073" y="158"/>
                  <a:pt x="1076" y="158"/>
                </a:cubicBezTo>
                <a:cubicBezTo>
                  <a:pt x="1081" y="158"/>
                  <a:pt x="1086" y="157"/>
                  <a:pt x="1091" y="157"/>
                </a:cubicBezTo>
                <a:cubicBezTo>
                  <a:pt x="1096" y="157"/>
                  <a:pt x="1101" y="156"/>
                  <a:pt x="1106" y="156"/>
                </a:cubicBezTo>
                <a:cubicBezTo>
                  <a:pt x="1111" y="156"/>
                  <a:pt x="1116" y="155"/>
                  <a:pt x="1122" y="155"/>
                </a:cubicBezTo>
                <a:cubicBezTo>
                  <a:pt x="1132" y="155"/>
                  <a:pt x="1142" y="154"/>
                  <a:pt x="1152" y="154"/>
                </a:cubicBezTo>
                <a:cubicBezTo>
                  <a:pt x="1158" y="154"/>
                  <a:pt x="1163" y="154"/>
                  <a:pt x="1168" y="154"/>
                </a:cubicBezTo>
                <a:cubicBezTo>
                  <a:pt x="1173" y="154"/>
                  <a:pt x="1178" y="154"/>
                  <a:pt x="1183" y="154"/>
                </a:cubicBezTo>
                <a:cubicBezTo>
                  <a:pt x="1194" y="155"/>
                  <a:pt x="1204" y="155"/>
                  <a:pt x="1215" y="155"/>
                </a:cubicBezTo>
                <a:cubicBezTo>
                  <a:pt x="1219" y="155"/>
                  <a:pt x="1219" y="155"/>
                  <a:pt x="1219" y="155"/>
                </a:cubicBezTo>
                <a:cubicBezTo>
                  <a:pt x="1223" y="156"/>
                  <a:pt x="1223" y="156"/>
                  <a:pt x="1223" y="156"/>
                </a:cubicBezTo>
                <a:cubicBezTo>
                  <a:pt x="1230" y="156"/>
                  <a:pt x="1230" y="156"/>
                  <a:pt x="1230" y="156"/>
                </a:cubicBezTo>
                <a:cubicBezTo>
                  <a:pt x="1236" y="157"/>
                  <a:pt x="1241" y="157"/>
                  <a:pt x="1246" y="157"/>
                </a:cubicBezTo>
                <a:cubicBezTo>
                  <a:pt x="1251" y="158"/>
                  <a:pt x="1257" y="158"/>
                  <a:pt x="1262" y="159"/>
                </a:cubicBezTo>
                <a:cubicBezTo>
                  <a:pt x="1270" y="159"/>
                  <a:pt x="1270" y="159"/>
                  <a:pt x="1270" y="159"/>
                </a:cubicBezTo>
                <a:cubicBezTo>
                  <a:pt x="1272" y="159"/>
                  <a:pt x="1275" y="160"/>
                  <a:pt x="1278" y="160"/>
                </a:cubicBezTo>
                <a:cubicBezTo>
                  <a:pt x="1288" y="161"/>
                  <a:pt x="1299" y="163"/>
                  <a:pt x="1309" y="164"/>
                </a:cubicBezTo>
                <a:cubicBezTo>
                  <a:pt x="1314" y="165"/>
                  <a:pt x="1320" y="165"/>
                  <a:pt x="1325" y="166"/>
                </a:cubicBezTo>
                <a:cubicBezTo>
                  <a:pt x="1330" y="167"/>
                  <a:pt x="1335" y="168"/>
                  <a:pt x="1341" y="169"/>
                </a:cubicBezTo>
                <a:cubicBezTo>
                  <a:pt x="1351" y="171"/>
                  <a:pt x="1362" y="173"/>
                  <a:pt x="1372" y="175"/>
                </a:cubicBezTo>
                <a:cubicBezTo>
                  <a:pt x="1383" y="177"/>
                  <a:pt x="1393" y="180"/>
                  <a:pt x="1404" y="182"/>
                </a:cubicBezTo>
                <a:cubicBezTo>
                  <a:pt x="1409" y="183"/>
                  <a:pt x="1414" y="184"/>
                  <a:pt x="1419" y="186"/>
                </a:cubicBezTo>
                <a:cubicBezTo>
                  <a:pt x="1425" y="187"/>
                  <a:pt x="1430" y="189"/>
                  <a:pt x="1435" y="190"/>
                </a:cubicBezTo>
                <a:cubicBezTo>
                  <a:pt x="1446" y="193"/>
                  <a:pt x="1456" y="196"/>
                  <a:pt x="1466" y="199"/>
                </a:cubicBezTo>
                <a:cubicBezTo>
                  <a:pt x="1477" y="202"/>
                  <a:pt x="1487" y="206"/>
                  <a:pt x="1498" y="209"/>
                </a:cubicBezTo>
                <a:cubicBezTo>
                  <a:pt x="1503" y="211"/>
                  <a:pt x="1508" y="213"/>
                  <a:pt x="1513" y="215"/>
                </a:cubicBezTo>
                <a:cubicBezTo>
                  <a:pt x="1516" y="215"/>
                  <a:pt x="1518" y="216"/>
                  <a:pt x="1521" y="217"/>
                </a:cubicBezTo>
                <a:cubicBezTo>
                  <a:pt x="1528" y="220"/>
                  <a:pt x="1528" y="220"/>
                  <a:pt x="1528" y="220"/>
                </a:cubicBezTo>
                <a:cubicBezTo>
                  <a:pt x="1539" y="224"/>
                  <a:pt x="1549" y="228"/>
                  <a:pt x="1559" y="233"/>
                </a:cubicBezTo>
                <a:cubicBezTo>
                  <a:pt x="1563" y="234"/>
                  <a:pt x="1563" y="234"/>
                  <a:pt x="1563" y="234"/>
                </a:cubicBezTo>
                <a:cubicBezTo>
                  <a:pt x="1567" y="236"/>
                  <a:pt x="1567" y="236"/>
                  <a:pt x="1567" y="236"/>
                </a:cubicBezTo>
                <a:cubicBezTo>
                  <a:pt x="1574" y="239"/>
                  <a:pt x="1574" y="239"/>
                  <a:pt x="1574" y="239"/>
                </a:cubicBezTo>
                <a:cubicBezTo>
                  <a:pt x="1590" y="246"/>
                  <a:pt x="1590" y="246"/>
                  <a:pt x="1590" y="246"/>
                </a:cubicBezTo>
                <a:cubicBezTo>
                  <a:pt x="1605" y="253"/>
                  <a:pt x="1605" y="253"/>
                  <a:pt x="1605" y="253"/>
                </a:cubicBezTo>
                <a:cubicBezTo>
                  <a:pt x="1607" y="254"/>
                  <a:pt x="1610" y="255"/>
                  <a:pt x="1612" y="257"/>
                </a:cubicBezTo>
                <a:cubicBezTo>
                  <a:pt x="1620" y="260"/>
                  <a:pt x="1620" y="260"/>
                  <a:pt x="1620" y="260"/>
                </a:cubicBezTo>
                <a:cubicBezTo>
                  <a:pt x="1630" y="265"/>
                  <a:pt x="1640" y="270"/>
                  <a:pt x="1649" y="276"/>
                </a:cubicBezTo>
                <a:cubicBezTo>
                  <a:pt x="1659" y="281"/>
                  <a:pt x="1669" y="287"/>
                  <a:pt x="1679" y="292"/>
                </a:cubicBezTo>
                <a:cubicBezTo>
                  <a:pt x="1693" y="301"/>
                  <a:pt x="1693" y="301"/>
                  <a:pt x="1693" y="301"/>
                </a:cubicBezTo>
                <a:cubicBezTo>
                  <a:pt x="1698" y="303"/>
                  <a:pt x="1703" y="307"/>
                  <a:pt x="1708" y="310"/>
                </a:cubicBezTo>
                <a:cubicBezTo>
                  <a:pt x="1717" y="316"/>
                  <a:pt x="1727" y="322"/>
                  <a:pt x="1736" y="328"/>
                </a:cubicBezTo>
                <a:cubicBezTo>
                  <a:pt x="1745" y="334"/>
                  <a:pt x="1755" y="341"/>
                  <a:pt x="1764" y="348"/>
                </a:cubicBezTo>
                <a:cubicBezTo>
                  <a:pt x="1768" y="351"/>
                  <a:pt x="1773" y="354"/>
                  <a:pt x="1778" y="358"/>
                </a:cubicBezTo>
                <a:cubicBezTo>
                  <a:pt x="1791" y="368"/>
                  <a:pt x="1791" y="368"/>
                  <a:pt x="1791" y="368"/>
                </a:cubicBezTo>
                <a:cubicBezTo>
                  <a:pt x="1804" y="379"/>
                  <a:pt x="1804" y="379"/>
                  <a:pt x="1804" y="379"/>
                </a:cubicBezTo>
                <a:cubicBezTo>
                  <a:pt x="1811" y="384"/>
                  <a:pt x="1811" y="384"/>
                  <a:pt x="1811" y="384"/>
                </a:cubicBezTo>
                <a:cubicBezTo>
                  <a:pt x="1813" y="386"/>
                  <a:pt x="1816" y="387"/>
                  <a:pt x="1818" y="389"/>
                </a:cubicBezTo>
                <a:cubicBezTo>
                  <a:pt x="1835" y="404"/>
                  <a:pt x="1853" y="419"/>
                  <a:pt x="1869" y="435"/>
                </a:cubicBezTo>
                <a:cubicBezTo>
                  <a:pt x="1882" y="447"/>
                  <a:pt x="1882" y="447"/>
                  <a:pt x="1882" y="447"/>
                </a:cubicBezTo>
                <a:cubicBezTo>
                  <a:pt x="1888" y="453"/>
                  <a:pt x="1888" y="453"/>
                  <a:pt x="1888" y="453"/>
                </a:cubicBezTo>
                <a:cubicBezTo>
                  <a:pt x="1894" y="459"/>
                  <a:pt x="1894" y="459"/>
                  <a:pt x="1894" y="459"/>
                </a:cubicBezTo>
                <a:cubicBezTo>
                  <a:pt x="1902" y="468"/>
                  <a:pt x="1910" y="476"/>
                  <a:pt x="1918" y="484"/>
                </a:cubicBezTo>
                <a:cubicBezTo>
                  <a:pt x="1922" y="489"/>
                  <a:pt x="1925" y="493"/>
                  <a:pt x="1929" y="497"/>
                </a:cubicBezTo>
                <a:cubicBezTo>
                  <a:pt x="1940" y="510"/>
                  <a:pt x="1940" y="510"/>
                  <a:pt x="1940" y="510"/>
                </a:cubicBezTo>
                <a:cubicBezTo>
                  <a:pt x="1952" y="524"/>
                  <a:pt x="1952" y="524"/>
                  <a:pt x="1952" y="524"/>
                </a:cubicBezTo>
                <a:cubicBezTo>
                  <a:pt x="1956" y="528"/>
                  <a:pt x="1959" y="533"/>
                  <a:pt x="1963" y="537"/>
                </a:cubicBezTo>
                <a:cubicBezTo>
                  <a:pt x="1970" y="546"/>
                  <a:pt x="1977" y="556"/>
                  <a:pt x="1984" y="565"/>
                </a:cubicBezTo>
                <a:cubicBezTo>
                  <a:pt x="1991" y="574"/>
                  <a:pt x="1998" y="584"/>
                  <a:pt x="2004" y="593"/>
                </a:cubicBezTo>
                <a:cubicBezTo>
                  <a:pt x="2010" y="600"/>
                  <a:pt x="2010" y="600"/>
                  <a:pt x="2010" y="600"/>
                </a:cubicBezTo>
                <a:cubicBezTo>
                  <a:pt x="2012" y="604"/>
                  <a:pt x="2012" y="604"/>
                  <a:pt x="2012" y="604"/>
                </a:cubicBezTo>
                <a:cubicBezTo>
                  <a:pt x="2014" y="608"/>
                  <a:pt x="2014" y="608"/>
                  <a:pt x="2014" y="608"/>
                </a:cubicBezTo>
                <a:cubicBezTo>
                  <a:pt x="2024" y="622"/>
                  <a:pt x="2024" y="622"/>
                  <a:pt x="2024" y="622"/>
                </a:cubicBezTo>
                <a:cubicBezTo>
                  <a:pt x="2033" y="637"/>
                  <a:pt x="2033" y="637"/>
                  <a:pt x="2033" y="637"/>
                </a:cubicBezTo>
                <a:cubicBezTo>
                  <a:pt x="2038" y="644"/>
                  <a:pt x="2038" y="644"/>
                  <a:pt x="2038" y="644"/>
                </a:cubicBezTo>
                <a:cubicBezTo>
                  <a:pt x="2040" y="647"/>
                  <a:pt x="2041" y="649"/>
                  <a:pt x="2042" y="652"/>
                </a:cubicBezTo>
                <a:cubicBezTo>
                  <a:pt x="2048" y="662"/>
                  <a:pt x="2054" y="672"/>
                  <a:pt x="2060" y="682"/>
                </a:cubicBezTo>
                <a:cubicBezTo>
                  <a:pt x="2063" y="687"/>
                  <a:pt x="2066" y="693"/>
                  <a:pt x="2068" y="698"/>
                </a:cubicBezTo>
                <a:cubicBezTo>
                  <a:pt x="2076" y="714"/>
                  <a:pt x="2076" y="714"/>
                  <a:pt x="2076" y="714"/>
                </a:cubicBezTo>
                <a:cubicBezTo>
                  <a:pt x="2084" y="729"/>
                  <a:pt x="2084" y="729"/>
                  <a:pt x="2084" y="729"/>
                </a:cubicBezTo>
                <a:cubicBezTo>
                  <a:pt x="2087" y="734"/>
                  <a:pt x="2089" y="740"/>
                  <a:pt x="2092" y="745"/>
                </a:cubicBezTo>
                <a:cubicBezTo>
                  <a:pt x="2096" y="756"/>
                  <a:pt x="2101" y="767"/>
                  <a:pt x="2106" y="777"/>
                </a:cubicBezTo>
                <a:cubicBezTo>
                  <a:pt x="2110" y="788"/>
                  <a:pt x="2115" y="799"/>
                  <a:pt x="2119" y="810"/>
                </a:cubicBezTo>
                <a:cubicBezTo>
                  <a:pt x="2121" y="816"/>
                  <a:pt x="2124" y="821"/>
                  <a:pt x="2125" y="827"/>
                </a:cubicBezTo>
                <a:cubicBezTo>
                  <a:pt x="2131" y="843"/>
                  <a:pt x="2131" y="843"/>
                  <a:pt x="2131" y="843"/>
                </a:cubicBezTo>
                <a:cubicBezTo>
                  <a:pt x="2137" y="860"/>
                  <a:pt x="2137" y="860"/>
                  <a:pt x="2137" y="860"/>
                </a:cubicBezTo>
                <a:cubicBezTo>
                  <a:pt x="2139" y="866"/>
                  <a:pt x="2141" y="871"/>
                  <a:pt x="2142" y="877"/>
                </a:cubicBezTo>
                <a:cubicBezTo>
                  <a:pt x="2152" y="911"/>
                  <a:pt x="2152" y="911"/>
                  <a:pt x="2152" y="911"/>
                </a:cubicBezTo>
                <a:cubicBezTo>
                  <a:pt x="2154" y="920"/>
                  <a:pt x="2154" y="920"/>
                  <a:pt x="2154" y="920"/>
                </a:cubicBezTo>
                <a:cubicBezTo>
                  <a:pt x="2156" y="928"/>
                  <a:pt x="2156" y="928"/>
                  <a:pt x="2156" y="928"/>
                </a:cubicBezTo>
                <a:cubicBezTo>
                  <a:pt x="2160" y="945"/>
                  <a:pt x="2160" y="945"/>
                  <a:pt x="2160" y="945"/>
                </a:cubicBezTo>
                <a:cubicBezTo>
                  <a:pt x="2163" y="957"/>
                  <a:pt x="2166" y="968"/>
                  <a:pt x="2167" y="980"/>
                </a:cubicBezTo>
                <a:cubicBezTo>
                  <a:pt x="2174" y="1015"/>
                  <a:pt x="2174" y="1015"/>
                  <a:pt x="2174" y="1015"/>
                </a:cubicBezTo>
                <a:cubicBezTo>
                  <a:pt x="2176" y="1027"/>
                  <a:pt x="2177" y="1038"/>
                  <a:pt x="2178" y="1050"/>
                </a:cubicBezTo>
                <a:cubicBezTo>
                  <a:pt x="2181" y="1068"/>
                  <a:pt x="2181" y="1068"/>
                  <a:pt x="2181" y="1068"/>
                </a:cubicBezTo>
                <a:cubicBezTo>
                  <a:pt x="2181" y="1074"/>
                  <a:pt x="2182" y="1080"/>
                  <a:pt x="2182" y="1086"/>
                </a:cubicBezTo>
                <a:cubicBezTo>
                  <a:pt x="2185" y="1121"/>
                  <a:pt x="2185" y="1121"/>
                  <a:pt x="2185" y="1121"/>
                </a:cubicBezTo>
                <a:cubicBezTo>
                  <a:pt x="2186" y="1156"/>
                  <a:pt x="2186" y="1156"/>
                  <a:pt x="2186" y="1156"/>
                </a:cubicBezTo>
                <a:cubicBezTo>
                  <a:pt x="2186" y="1174"/>
                  <a:pt x="2186" y="1174"/>
                  <a:pt x="2186" y="1174"/>
                </a:cubicBezTo>
                <a:cubicBezTo>
                  <a:pt x="2186" y="1192"/>
                  <a:pt x="2186" y="1192"/>
                  <a:pt x="2186" y="1192"/>
                </a:cubicBezTo>
                <a:cubicBezTo>
                  <a:pt x="2185" y="1228"/>
                  <a:pt x="2185" y="1228"/>
                  <a:pt x="2185" y="1228"/>
                </a:cubicBezTo>
                <a:cubicBezTo>
                  <a:pt x="2182" y="1263"/>
                  <a:pt x="2182" y="1263"/>
                  <a:pt x="2182" y="1263"/>
                </a:cubicBezTo>
                <a:cubicBezTo>
                  <a:pt x="2182" y="1269"/>
                  <a:pt x="2181" y="1275"/>
                  <a:pt x="2181" y="1281"/>
                </a:cubicBezTo>
                <a:cubicBezTo>
                  <a:pt x="2178" y="1298"/>
                  <a:pt x="2178" y="1298"/>
                  <a:pt x="2178" y="1298"/>
                </a:cubicBezTo>
                <a:cubicBezTo>
                  <a:pt x="2176" y="1316"/>
                  <a:pt x="2176" y="1316"/>
                  <a:pt x="2176" y="1316"/>
                </a:cubicBezTo>
                <a:cubicBezTo>
                  <a:pt x="2175" y="1325"/>
                  <a:pt x="2175" y="1325"/>
                  <a:pt x="2175" y="1325"/>
                </a:cubicBezTo>
                <a:cubicBezTo>
                  <a:pt x="2175" y="1327"/>
                  <a:pt x="2174" y="1330"/>
                  <a:pt x="2174" y="1333"/>
                </a:cubicBezTo>
                <a:cubicBezTo>
                  <a:pt x="2169" y="1357"/>
                  <a:pt x="2166" y="1380"/>
                  <a:pt x="2160" y="1403"/>
                </a:cubicBezTo>
                <a:cubicBezTo>
                  <a:pt x="2156" y="1420"/>
                  <a:pt x="2156" y="1420"/>
                  <a:pt x="2156" y="1420"/>
                </a:cubicBezTo>
                <a:cubicBezTo>
                  <a:pt x="2154" y="1429"/>
                  <a:pt x="2154" y="1429"/>
                  <a:pt x="2154" y="1429"/>
                </a:cubicBezTo>
                <a:cubicBezTo>
                  <a:pt x="2152" y="1437"/>
                  <a:pt x="2152" y="1437"/>
                  <a:pt x="2152" y="1437"/>
                </a:cubicBezTo>
                <a:cubicBezTo>
                  <a:pt x="2149" y="1448"/>
                  <a:pt x="2145" y="1460"/>
                  <a:pt x="2142" y="1471"/>
                </a:cubicBezTo>
                <a:cubicBezTo>
                  <a:pt x="2141" y="1477"/>
                  <a:pt x="2139" y="1482"/>
                  <a:pt x="2137" y="1488"/>
                </a:cubicBezTo>
                <a:cubicBezTo>
                  <a:pt x="2131" y="1505"/>
                  <a:pt x="2131" y="1505"/>
                  <a:pt x="2131" y="1505"/>
                </a:cubicBezTo>
                <a:cubicBezTo>
                  <a:pt x="2125" y="1521"/>
                  <a:pt x="2125" y="1521"/>
                  <a:pt x="2125" y="1521"/>
                </a:cubicBezTo>
                <a:cubicBezTo>
                  <a:pt x="2125" y="1524"/>
                  <a:pt x="2124" y="1527"/>
                  <a:pt x="2122" y="1529"/>
                </a:cubicBezTo>
                <a:cubicBezTo>
                  <a:pt x="2119" y="1538"/>
                  <a:pt x="2119" y="1538"/>
                  <a:pt x="2119" y="1538"/>
                </a:cubicBezTo>
                <a:cubicBezTo>
                  <a:pt x="2115" y="1549"/>
                  <a:pt x="2111" y="1559"/>
                  <a:pt x="2106" y="1570"/>
                </a:cubicBezTo>
                <a:cubicBezTo>
                  <a:pt x="2101" y="1581"/>
                  <a:pt x="2097" y="1592"/>
                  <a:pt x="2092" y="1602"/>
                </a:cubicBezTo>
                <a:cubicBezTo>
                  <a:pt x="2089" y="1608"/>
                  <a:pt x="2087" y="1613"/>
                  <a:pt x="2085" y="1618"/>
                </a:cubicBezTo>
                <a:cubicBezTo>
                  <a:pt x="2077" y="1634"/>
                  <a:pt x="2077" y="1634"/>
                  <a:pt x="2077" y="1634"/>
                </a:cubicBezTo>
                <a:cubicBezTo>
                  <a:pt x="2069" y="1649"/>
                  <a:pt x="2069" y="1649"/>
                  <a:pt x="2069" y="1649"/>
                </a:cubicBezTo>
                <a:cubicBezTo>
                  <a:pt x="2066" y="1655"/>
                  <a:pt x="2063" y="1660"/>
                  <a:pt x="2060" y="1665"/>
                </a:cubicBezTo>
                <a:cubicBezTo>
                  <a:pt x="2055" y="1675"/>
                  <a:pt x="2049" y="1685"/>
                  <a:pt x="2043" y="1695"/>
                </a:cubicBezTo>
                <a:cubicBezTo>
                  <a:pt x="2039" y="1703"/>
                  <a:pt x="2039" y="1703"/>
                  <a:pt x="2039" y="1703"/>
                </a:cubicBezTo>
                <a:cubicBezTo>
                  <a:pt x="2034" y="1710"/>
                  <a:pt x="2034" y="1710"/>
                  <a:pt x="2034" y="1710"/>
                </a:cubicBezTo>
                <a:cubicBezTo>
                  <a:pt x="2025" y="1725"/>
                  <a:pt x="2025" y="1725"/>
                  <a:pt x="2025" y="1725"/>
                </a:cubicBezTo>
                <a:cubicBezTo>
                  <a:pt x="2012" y="1744"/>
                  <a:pt x="1999" y="1763"/>
                  <a:pt x="1985" y="1782"/>
                </a:cubicBezTo>
                <a:cubicBezTo>
                  <a:pt x="1978" y="1791"/>
                  <a:pt x="1971" y="1800"/>
                  <a:pt x="1964" y="1809"/>
                </a:cubicBezTo>
                <a:cubicBezTo>
                  <a:pt x="1953" y="1823"/>
                  <a:pt x="1953" y="1823"/>
                  <a:pt x="1953" y="1823"/>
                </a:cubicBezTo>
                <a:cubicBezTo>
                  <a:pt x="1942" y="1836"/>
                  <a:pt x="1942" y="1836"/>
                  <a:pt x="1942" y="1836"/>
                </a:cubicBezTo>
                <a:cubicBezTo>
                  <a:pt x="1934" y="1844"/>
                  <a:pt x="1927" y="1853"/>
                  <a:pt x="1919" y="1862"/>
                </a:cubicBezTo>
                <a:cubicBezTo>
                  <a:pt x="1911" y="1870"/>
                  <a:pt x="1904" y="1878"/>
                  <a:pt x="1896" y="1887"/>
                </a:cubicBezTo>
                <a:cubicBezTo>
                  <a:pt x="1888" y="1895"/>
                  <a:pt x="1880" y="1903"/>
                  <a:pt x="1871" y="1911"/>
                </a:cubicBezTo>
                <a:cubicBezTo>
                  <a:pt x="1859" y="1922"/>
                  <a:pt x="1859" y="1922"/>
                  <a:pt x="1859" y="1922"/>
                </a:cubicBezTo>
                <a:cubicBezTo>
                  <a:pt x="1853" y="1928"/>
                  <a:pt x="1853" y="1928"/>
                  <a:pt x="1853" y="1928"/>
                </a:cubicBezTo>
                <a:cubicBezTo>
                  <a:pt x="1851" y="1930"/>
                  <a:pt x="1849" y="1932"/>
                  <a:pt x="1846" y="1934"/>
                </a:cubicBezTo>
                <a:cubicBezTo>
                  <a:pt x="1838" y="1941"/>
                  <a:pt x="1829" y="1949"/>
                  <a:pt x="1821" y="1956"/>
                </a:cubicBezTo>
                <a:cubicBezTo>
                  <a:pt x="1819" y="1958"/>
                  <a:pt x="1816" y="1960"/>
                  <a:pt x="1814" y="1962"/>
                </a:cubicBezTo>
                <a:cubicBezTo>
                  <a:pt x="1808" y="1967"/>
                  <a:pt x="1808" y="1967"/>
                  <a:pt x="1808" y="1967"/>
                </a:cubicBezTo>
                <a:cubicBezTo>
                  <a:pt x="1794" y="1977"/>
                  <a:pt x="1794" y="1977"/>
                  <a:pt x="1794" y="1977"/>
                </a:cubicBezTo>
                <a:cubicBezTo>
                  <a:pt x="1777" y="1992"/>
                  <a:pt x="1758" y="2004"/>
                  <a:pt x="1740" y="2017"/>
                </a:cubicBezTo>
                <a:cubicBezTo>
                  <a:pt x="1736" y="2021"/>
                  <a:pt x="1731" y="2023"/>
                  <a:pt x="1726" y="2027"/>
                </a:cubicBezTo>
                <a:cubicBezTo>
                  <a:pt x="1712" y="2036"/>
                  <a:pt x="1712" y="2036"/>
                  <a:pt x="1712" y="2036"/>
                </a:cubicBezTo>
                <a:cubicBezTo>
                  <a:pt x="1698" y="2045"/>
                  <a:pt x="1698" y="2045"/>
                  <a:pt x="1698" y="2045"/>
                </a:cubicBezTo>
                <a:cubicBezTo>
                  <a:pt x="1693" y="2048"/>
                  <a:pt x="1688" y="2050"/>
                  <a:pt x="1684" y="2053"/>
                </a:cubicBezTo>
                <a:cubicBezTo>
                  <a:pt x="1674" y="2059"/>
                  <a:pt x="1664" y="2064"/>
                  <a:pt x="1655" y="2070"/>
                </a:cubicBezTo>
                <a:cubicBezTo>
                  <a:pt x="1645" y="2075"/>
                  <a:pt x="1635" y="2080"/>
                  <a:pt x="1625" y="2085"/>
                </a:cubicBezTo>
                <a:cubicBezTo>
                  <a:pt x="1621" y="2087"/>
                  <a:pt x="1616" y="2090"/>
                  <a:pt x="1611" y="2092"/>
                </a:cubicBezTo>
                <a:cubicBezTo>
                  <a:pt x="1606" y="2095"/>
                  <a:pt x="1601" y="2097"/>
                  <a:pt x="1596" y="2099"/>
                </a:cubicBezTo>
                <a:cubicBezTo>
                  <a:pt x="1586" y="2104"/>
                  <a:pt x="1576" y="2108"/>
                  <a:pt x="1566" y="2113"/>
                </a:cubicBezTo>
                <a:cubicBezTo>
                  <a:pt x="1526" y="2129"/>
                  <a:pt x="1485" y="2145"/>
                  <a:pt x="1444" y="2156"/>
                </a:cubicBezTo>
                <a:cubicBezTo>
                  <a:pt x="1439" y="2157"/>
                  <a:pt x="1434" y="2158"/>
                  <a:pt x="1429" y="2160"/>
                </a:cubicBezTo>
                <a:cubicBezTo>
                  <a:pt x="1421" y="2162"/>
                  <a:pt x="1421" y="2162"/>
                  <a:pt x="1421" y="2162"/>
                </a:cubicBezTo>
                <a:cubicBezTo>
                  <a:pt x="1413" y="2164"/>
                  <a:pt x="1413" y="2164"/>
                  <a:pt x="1413" y="2164"/>
                </a:cubicBezTo>
                <a:cubicBezTo>
                  <a:pt x="1403" y="2166"/>
                  <a:pt x="1392" y="2169"/>
                  <a:pt x="1382" y="2171"/>
                </a:cubicBezTo>
                <a:cubicBezTo>
                  <a:pt x="1372" y="2174"/>
                  <a:pt x="1362" y="2175"/>
                  <a:pt x="1351" y="2177"/>
                </a:cubicBezTo>
                <a:cubicBezTo>
                  <a:pt x="1341" y="2179"/>
                  <a:pt x="1331" y="2181"/>
                  <a:pt x="1320" y="2183"/>
                </a:cubicBezTo>
                <a:cubicBezTo>
                  <a:pt x="1310" y="2184"/>
                  <a:pt x="1300" y="2185"/>
                  <a:pt x="1289" y="2186"/>
                </a:cubicBezTo>
                <a:cubicBezTo>
                  <a:pt x="1284" y="2187"/>
                  <a:pt x="1279" y="2188"/>
                  <a:pt x="1274" y="2188"/>
                </a:cubicBezTo>
                <a:cubicBezTo>
                  <a:pt x="1269" y="2189"/>
                  <a:pt x="1264" y="2189"/>
                  <a:pt x="1258" y="2190"/>
                </a:cubicBezTo>
                <a:cubicBezTo>
                  <a:pt x="1238" y="2191"/>
                  <a:pt x="1218" y="2193"/>
                  <a:pt x="1197" y="2193"/>
                </a:cubicBezTo>
                <a:cubicBezTo>
                  <a:pt x="1187" y="2194"/>
                  <a:pt x="1177" y="2194"/>
                  <a:pt x="1167" y="2194"/>
                </a:cubicBezTo>
                <a:cubicBezTo>
                  <a:pt x="1157" y="2194"/>
                  <a:pt x="1146" y="2194"/>
                  <a:pt x="1136" y="2194"/>
                </a:cubicBezTo>
                <a:cubicBezTo>
                  <a:pt x="1126" y="2194"/>
                  <a:pt x="1116" y="2193"/>
                  <a:pt x="1106" y="2192"/>
                </a:cubicBezTo>
                <a:cubicBezTo>
                  <a:pt x="1102" y="2192"/>
                  <a:pt x="1097" y="2192"/>
                  <a:pt x="1092" y="2191"/>
                </a:cubicBezTo>
                <a:cubicBezTo>
                  <a:pt x="1084" y="2191"/>
                  <a:pt x="1084" y="2191"/>
                  <a:pt x="1084" y="2191"/>
                </a:cubicBezTo>
                <a:cubicBezTo>
                  <a:pt x="1077" y="2190"/>
                  <a:pt x="1077" y="2190"/>
                  <a:pt x="1077" y="2190"/>
                </a:cubicBezTo>
                <a:cubicBezTo>
                  <a:pt x="1067" y="2189"/>
                  <a:pt x="1057" y="2188"/>
                  <a:pt x="1047" y="2187"/>
                </a:cubicBezTo>
                <a:cubicBezTo>
                  <a:pt x="1038" y="2186"/>
                  <a:pt x="1028" y="2185"/>
                  <a:pt x="1018" y="2183"/>
                </a:cubicBezTo>
                <a:cubicBezTo>
                  <a:pt x="1014" y="2183"/>
                  <a:pt x="1009" y="2182"/>
                  <a:pt x="1004" y="2181"/>
                </a:cubicBezTo>
                <a:cubicBezTo>
                  <a:pt x="999" y="2181"/>
                  <a:pt x="994" y="2180"/>
                  <a:pt x="990" y="2179"/>
                </a:cubicBezTo>
                <a:cubicBezTo>
                  <a:pt x="985" y="2178"/>
                  <a:pt x="980" y="2177"/>
                  <a:pt x="975" y="2176"/>
                </a:cubicBezTo>
                <a:cubicBezTo>
                  <a:pt x="971" y="2175"/>
                  <a:pt x="966" y="2175"/>
                  <a:pt x="961" y="2174"/>
                </a:cubicBezTo>
                <a:cubicBezTo>
                  <a:pt x="952" y="2172"/>
                  <a:pt x="943" y="2170"/>
                  <a:pt x="933" y="2167"/>
                </a:cubicBezTo>
                <a:cubicBezTo>
                  <a:pt x="929" y="2167"/>
                  <a:pt x="924" y="2165"/>
                  <a:pt x="920" y="2164"/>
                </a:cubicBezTo>
                <a:cubicBezTo>
                  <a:pt x="915" y="2163"/>
                  <a:pt x="910" y="2162"/>
                  <a:pt x="906" y="2161"/>
                </a:cubicBezTo>
                <a:cubicBezTo>
                  <a:pt x="901" y="2159"/>
                  <a:pt x="897" y="2158"/>
                  <a:pt x="892" y="2157"/>
                </a:cubicBezTo>
                <a:cubicBezTo>
                  <a:pt x="888" y="2156"/>
                  <a:pt x="883" y="2154"/>
                  <a:pt x="879" y="2153"/>
                </a:cubicBezTo>
                <a:cubicBezTo>
                  <a:pt x="870" y="2150"/>
                  <a:pt x="861" y="2148"/>
                  <a:pt x="852" y="2145"/>
                </a:cubicBezTo>
                <a:cubicBezTo>
                  <a:pt x="844" y="2142"/>
                  <a:pt x="835" y="2139"/>
                  <a:pt x="826" y="2136"/>
                </a:cubicBezTo>
                <a:cubicBezTo>
                  <a:pt x="822" y="2135"/>
                  <a:pt x="818" y="2133"/>
                  <a:pt x="813" y="2132"/>
                </a:cubicBezTo>
                <a:cubicBezTo>
                  <a:pt x="809" y="2130"/>
                  <a:pt x="805" y="2128"/>
                  <a:pt x="801" y="2127"/>
                </a:cubicBezTo>
                <a:cubicBezTo>
                  <a:pt x="792" y="2123"/>
                  <a:pt x="784" y="2120"/>
                  <a:pt x="775" y="2117"/>
                </a:cubicBezTo>
                <a:cubicBezTo>
                  <a:pt x="767" y="2113"/>
                  <a:pt x="759" y="2110"/>
                  <a:pt x="751" y="2106"/>
                </a:cubicBezTo>
                <a:cubicBezTo>
                  <a:pt x="743" y="2103"/>
                  <a:pt x="735" y="2099"/>
                  <a:pt x="727" y="2095"/>
                </a:cubicBezTo>
                <a:cubicBezTo>
                  <a:pt x="723" y="2093"/>
                  <a:pt x="719" y="2091"/>
                  <a:pt x="715" y="2089"/>
                </a:cubicBezTo>
                <a:cubicBezTo>
                  <a:pt x="709" y="2086"/>
                  <a:pt x="709" y="2086"/>
                  <a:pt x="709" y="2086"/>
                </a:cubicBezTo>
                <a:cubicBezTo>
                  <a:pt x="703" y="2083"/>
                  <a:pt x="703" y="2083"/>
                  <a:pt x="703" y="2083"/>
                </a:cubicBezTo>
                <a:cubicBezTo>
                  <a:pt x="696" y="2079"/>
                  <a:pt x="688" y="2075"/>
                  <a:pt x="680" y="2071"/>
                </a:cubicBezTo>
                <a:cubicBezTo>
                  <a:pt x="677" y="2069"/>
                  <a:pt x="673" y="2067"/>
                  <a:pt x="669" y="2065"/>
                </a:cubicBezTo>
                <a:cubicBezTo>
                  <a:pt x="665" y="2063"/>
                  <a:pt x="662" y="2061"/>
                  <a:pt x="658" y="2059"/>
                </a:cubicBezTo>
                <a:cubicBezTo>
                  <a:pt x="643" y="2051"/>
                  <a:pt x="629" y="2041"/>
                  <a:pt x="615" y="2033"/>
                </a:cubicBezTo>
                <a:cubicBezTo>
                  <a:pt x="610" y="2029"/>
                  <a:pt x="610" y="2029"/>
                  <a:pt x="610" y="2029"/>
                </a:cubicBezTo>
                <a:cubicBezTo>
                  <a:pt x="605" y="2026"/>
                  <a:pt x="605" y="2026"/>
                  <a:pt x="605" y="2026"/>
                </a:cubicBezTo>
                <a:cubicBezTo>
                  <a:pt x="601" y="2024"/>
                  <a:pt x="598" y="2021"/>
                  <a:pt x="594" y="2019"/>
                </a:cubicBezTo>
                <a:cubicBezTo>
                  <a:pt x="588" y="2014"/>
                  <a:pt x="581" y="2010"/>
                  <a:pt x="574" y="2005"/>
                </a:cubicBezTo>
                <a:cubicBezTo>
                  <a:pt x="522" y="1967"/>
                  <a:pt x="475" y="1927"/>
                  <a:pt x="435" y="1886"/>
                </a:cubicBezTo>
                <a:cubicBezTo>
                  <a:pt x="425" y="1875"/>
                  <a:pt x="415" y="1865"/>
                  <a:pt x="406" y="1854"/>
                </a:cubicBezTo>
                <a:cubicBezTo>
                  <a:pt x="403" y="1852"/>
                  <a:pt x="401" y="1849"/>
                  <a:pt x="399" y="1846"/>
                </a:cubicBezTo>
                <a:cubicBezTo>
                  <a:pt x="398" y="1845"/>
                  <a:pt x="397" y="1844"/>
                  <a:pt x="396" y="1843"/>
                </a:cubicBezTo>
                <a:cubicBezTo>
                  <a:pt x="394" y="1841"/>
                  <a:pt x="392" y="1839"/>
                  <a:pt x="391" y="1837"/>
                </a:cubicBezTo>
                <a:cubicBezTo>
                  <a:pt x="388" y="1833"/>
                  <a:pt x="385" y="1831"/>
                  <a:pt x="384" y="1829"/>
                </a:cubicBezTo>
                <a:cubicBezTo>
                  <a:pt x="382" y="1827"/>
                  <a:pt x="381" y="1826"/>
                  <a:pt x="381" y="1826"/>
                </a:cubicBezTo>
                <a:cubicBezTo>
                  <a:pt x="486" y="1739"/>
                  <a:pt x="486" y="1739"/>
                  <a:pt x="486" y="1739"/>
                </a:cubicBezTo>
                <a:cubicBezTo>
                  <a:pt x="368" y="1708"/>
                  <a:pt x="247" y="1648"/>
                  <a:pt x="138" y="1558"/>
                </a:cubicBezTo>
                <a:cubicBezTo>
                  <a:pt x="114" y="1697"/>
                  <a:pt x="119" y="1853"/>
                  <a:pt x="158" y="2011"/>
                </a:cubicBezTo>
                <a:cubicBezTo>
                  <a:pt x="263" y="1924"/>
                  <a:pt x="263" y="1924"/>
                  <a:pt x="263" y="1924"/>
                </a:cubicBezTo>
                <a:cubicBezTo>
                  <a:pt x="263" y="1924"/>
                  <a:pt x="264" y="1925"/>
                  <a:pt x="265" y="1928"/>
                </a:cubicBezTo>
                <a:cubicBezTo>
                  <a:pt x="267" y="1930"/>
                  <a:pt x="270" y="1933"/>
                  <a:pt x="274" y="1937"/>
                </a:cubicBezTo>
                <a:cubicBezTo>
                  <a:pt x="275" y="1939"/>
                  <a:pt x="277" y="1941"/>
                  <a:pt x="280" y="1944"/>
                </a:cubicBezTo>
                <a:cubicBezTo>
                  <a:pt x="281" y="1945"/>
                  <a:pt x="282" y="1946"/>
                  <a:pt x="283" y="1948"/>
                </a:cubicBezTo>
                <a:cubicBezTo>
                  <a:pt x="286" y="1951"/>
                  <a:pt x="288" y="1954"/>
                  <a:pt x="291" y="1957"/>
                </a:cubicBezTo>
                <a:cubicBezTo>
                  <a:pt x="302" y="1969"/>
                  <a:pt x="313" y="1981"/>
                  <a:pt x="325" y="1993"/>
                </a:cubicBezTo>
                <a:cubicBezTo>
                  <a:pt x="371" y="2040"/>
                  <a:pt x="424" y="2087"/>
                  <a:pt x="485" y="2131"/>
                </a:cubicBezTo>
                <a:cubicBezTo>
                  <a:pt x="492" y="2136"/>
                  <a:pt x="500" y="2141"/>
                  <a:pt x="508" y="2146"/>
                </a:cubicBezTo>
                <a:cubicBezTo>
                  <a:pt x="512" y="2149"/>
                  <a:pt x="516" y="2152"/>
                  <a:pt x="520" y="2154"/>
                </a:cubicBezTo>
                <a:cubicBezTo>
                  <a:pt x="526" y="2158"/>
                  <a:pt x="526" y="2158"/>
                  <a:pt x="526" y="2158"/>
                </a:cubicBezTo>
                <a:cubicBezTo>
                  <a:pt x="532" y="2162"/>
                  <a:pt x="532" y="2162"/>
                  <a:pt x="532" y="2162"/>
                </a:cubicBezTo>
                <a:cubicBezTo>
                  <a:pt x="548" y="2172"/>
                  <a:pt x="564" y="2183"/>
                  <a:pt x="581" y="2192"/>
                </a:cubicBezTo>
                <a:cubicBezTo>
                  <a:pt x="585" y="2195"/>
                  <a:pt x="590" y="2197"/>
                  <a:pt x="594" y="2200"/>
                </a:cubicBezTo>
                <a:cubicBezTo>
                  <a:pt x="598" y="2202"/>
                  <a:pt x="603" y="2205"/>
                  <a:pt x="607" y="2207"/>
                </a:cubicBezTo>
                <a:cubicBezTo>
                  <a:pt x="616" y="2211"/>
                  <a:pt x="625" y="2216"/>
                  <a:pt x="633" y="2221"/>
                </a:cubicBezTo>
                <a:cubicBezTo>
                  <a:pt x="640" y="2224"/>
                  <a:pt x="640" y="2224"/>
                  <a:pt x="640" y="2224"/>
                </a:cubicBezTo>
                <a:cubicBezTo>
                  <a:pt x="647" y="2227"/>
                  <a:pt x="647" y="2227"/>
                  <a:pt x="647" y="2227"/>
                </a:cubicBezTo>
                <a:cubicBezTo>
                  <a:pt x="651" y="2230"/>
                  <a:pt x="656" y="2232"/>
                  <a:pt x="660" y="2234"/>
                </a:cubicBezTo>
                <a:cubicBezTo>
                  <a:pt x="670" y="2238"/>
                  <a:pt x="679" y="2243"/>
                  <a:pt x="688" y="2247"/>
                </a:cubicBezTo>
                <a:cubicBezTo>
                  <a:pt x="698" y="2251"/>
                  <a:pt x="707" y="2255"/>
                  <a:pt x="716" y="2259"/>
                </a:cubicBezTo>
                <a:cubicBezTo>
                  <a:pt x="726" y="2263"/>
                  <a:pt x="736" y="2267"/>
                  <a:pt x="745" y="2270"/>
                </a:cubicBezTo>
                <a:cubicBezTo>
                  <a:pt x="750" y="2272"/>
                  <a:pt x="755" y="2274"/>
                  <a:pt x="760" y="2276"/>
                </a:cubicBezTo>
                <a:cubicBezTo>
                  <a:pt x="765" y="2278"/>
                  <a:pt x="770" y="2280"/>
                  <a:pt x="775" y="2281"/>
                </a:cubicBezTo>
                <a:cubicBezTo>
                  <a:pt x="785" y="2285"/>
                  <a:pt x="795" y="2288"/>
                  <a:pt x="805" y="2292"/>
                </a:cubicBezTo>
                <a:cubicBezTo>
                  <a:pt x="815" y="2295"/>
                  <a:pt x="825" y="2298"/>
                  <a:pt x="836" y="2301"/>
                </a:cubicBezTo>
                <a:cubicBezTo>
                  <a:pt x="841" y="2302"/>
                  <a:pt x="846" y="2304"/>
                  <a:pt x="851" y="2305"/>
                </a:cubicBezTo>
                <a:cubicBezTo>
                  <a:pt x="856" y="2307"/>
                  <a:pt x="862" y="2308"/>
                  <a:pt x="867" y="2310"/>
                </a:cubicBezTo>
                <a:cubicBezTo>
                  <a:pt x="872" y="2311"/>
                  <a:pt x="877" y="2312"/>
                  <a:pt x="883" y="2314"/>
                </a:cubicBezTo>
                <a:cubicBezTo>
                  <a:pt x="888" y="2315"/>
                  <a:pt x="893" y="2316"/>
                  <a:pt x="898" y="2318"/>
                </a:cubicBezTo>
                <a:cubicBezTo>
                  <a:pt x="909" y="2320"/>
                  <a:pt x="920" y="2322"/>
                  <a:pt x="931" y="2325"/>
                </a:cubicBezTo>
                <a:cubicBezTo>
                  <a:pt x="936" y="2326"/>
                  <a:pt x="941" y="2327"/>
                  <a:pt x="947" y="2328"/>
                </a:cubicBezTo>
                <a:cubicBezTo>
                  <a:pt x="952" y="2329"/>
                  <a:pt x="958" y="2330"/>
                  <a:pt x="963" y="2331"/>
                </a:cubicBezTo>
                <a:cubicBezTo>
                  <a:pt x="969" y="2332"/>
                  <a:pt x="974" y="2333"/>
                  <a:pt x="980" y="2334"/>
                </a:cubicBezTo>
                <a:cubicBezTo>
                  <a:pt x="985" y="2334"/>
                  <a:pt x="991" y="2335"/>
                  <a:pt x="996" y="2336"/>
                </a:cubicBezTo>
                <a:cubicBezTo>
                  <a:pt x="1007" y="2337"/>
                  <a:pt x="1018" y="2339"/>
                  <a:pt x="1030" y="2340"/>
                </a:cubicBezTo>
                <a:cubicBezTo>
                  <a:pt x="1041" y="2341"/>
                  <a:pt x="1052" y="2343"/>
                  <a:pt x="1063" y="2344"/>
                </a:cubicBezTo>
                <a:cubicBezTo>
                  <a:pt x="1072" y="2345"/>
                  <a:pt x="1072" y="2345"/>
                  <a:pt x="1072" y="2345"/>
                </a:cubicBezTo>
                <a:cubicBezTo>
                  <a:pt x="1081" y="2345"/>
                  <a:pt x="1081" y="2345"/>
                  <a:pt x="1081" y="2345"/>
                </a:cubicBezTo>
                <a:cubicBezTo>
                  <a:pt x="1086" y="2345"/>
                  <a:pt x="1092" y="2346"/>
                  <a:pt x="1098" y="2346"/>
                </a:cubicBezTo>
                <a:cubicBezTo>
                  <a:pt x="1109" y="2347"/>
                  <a:pt x="1121" y="2348"/>
                  <a:pt x="1132" y="2348"/>
                </a:cubicBezTo>
                <a:cubicBezTo>
                  <a:pt x="1144" y="2348"/>
                  <a:pt x="1155" y="2348"/>
                  <a:pt x="1167" y="2348"/>
                </a:cubicBezTo>
                <a:cubicBezTo>
                  <a:pt x="1178" y="2348"/>
                  <a:pt x="1190" y="2348"/>
                  <a:pt x="1202" y="2347"/>
                </a:cubicBezTo>
                <a:cubicBezTo>
                  <a:pt x="1225" y="2347"/>
                  <a:pt x="1249" y="2345"/>
                  <a:pt x="1272" y="2343"/>
                </a:cubicBezTo>
                <a:cubicBezTo>
                  <a:pt x="1278" y="2343"/>
                  <a:pt x="1284" y="2343"/>
                  <a:pt x="1290" y="2342"/>
                </a:cubicBezTo>
                <a:cubicBezTo>
                  <a:pt x="1296" y="2341"/>
                  <a:pt x="1302" y="2340"/>
                  <a:pt x="1308" y="2339"/>
                </a:cubicBezTo>
                <a:cubicBezTo>
                  <a:pt x="1320" y="2338"/>
                  <a:pt x="1331" y="2336"/>
                  <a:pt x="1343" y="2335"/>
                </a:cubicBezTo>
                <a:cubicBezTo>
                  <a:pt x="1355" y="2333"/>
                  <a:pt x="1367" y="2331"/>
                  <a:pt x="1379" y="2329"/>
                </a:cubicBezTo>
                <a:cubicBezTo>
                  <a:pt x="1391" y="2326"/>
                  <a:pt x="1403" y="2325"/>
                  <a:pt x="1415" y="2322"/>
                </a:cubicBezTo>
                <a:cubicBezTo>
                  <a:pt x="1427" y="2319"/>
                  <a:pt x="1438" y="2316"/>
                  <a:pt x="1450" y="2313"/>
                </a:cubicBezTo>
                <a:cubicBezTo>
                  <a:pt x="1459" y="2311"/>
                  <a:pt x="1459" y="2311"/>
                  <a:pt x="1459" y="2311"/>
                </a:cubicBezTo>
                <a:cubicBezTo>
                  <a:pt x="1468" y="2309"/>
                  <a:pt x="1468" y="2309"/>
                  <a:pt x="1468" y="2309"/>
                </a:cubicBezTo>
                <a:cubicBezTo>
                  <a:pt x="1474" y="2307"/>
                  <a:pt x="1480" y="2305"/>
                  <a:pt x="1486" y="2304"/>
                </a:cubicBezTo>
                <a:cubicBezTo>
                  <a:pt x="1533" y="2291"/>
                  <a:pt x="1580" y="2273"/>
                  <a:pt x="1626" y="2254"/>
                </a:cubicBezTo>
                <a:cubicBezTo>
                  <a:pt x="1638" y="2249"/>
                  <a:pt x="1649" y="2244"/>
                  <a:pt x="1661" y="2239"/>
                </a:cubicBezTo>
                <a:cubicBezTo>
                  <a:pt x="1667" y="2236"/>
                  <a:pt x="1672" y="2234"/>
                  <a:pt x="1678" y="2231"/>
                </a:cubicBezTo>
                <a:cubicBezTo>
                  <a:pt x="1684" y="2228"/>
                  <a:pt x="1689" y="2225"/>
                  <a:pt x="1695" y="2222"/>
                </a:cubicBezTo>
                <a:cubicBezTo>
                  <a:pt x="1706" y="2216"/>
                  <a:pt x="1718" y="2211"/>
                  <a:pt x="1729" y="2205"/>
                </a:cubicBezTo>
                <a:cubicBezTo>
                  <a:pt x="1740" y="2198"/>
                  <a:pt x="1751" y="2192"/>
                  <a:pt x="1762" y="2186"/>
                </a:cubicBezTo>
                <a:cubicBezTo>
                  <a:pt x="1767" y="2182"/>
                  <a:pt x="1773" y="2180"/>
                  <a:pt x="1778" y="2176"/>
                </a:cubicBezTo>
                <a:cubicBezTo>
                  <a:pt x="1784" y="2173"/>
                  <a:pt x="1789" y="2169"/>
                  <a:pt x="1795" y="2166"/>
                </a:cubicBezTo>
                <a:cubicBezTo>
                  <a:pt x="1800" y="2162"/>
                  <a:pt x="1805" y="2159"/>
                  <a:pt x="1811" y="2155"/>
                </a:cubicBezTo>
                <a:cubicBezTo>
                  <a:pt x="1816" y="2152"/>
                  <a:pt x="1822" y="2148"/>
                  <a:pt x="1827" y="2145"/>
                </a:cubicBezTo>
                <a:cubicBezTo>
                  <a:pt x="1848" y="2130"/>
                  <a:pt x="1869" y="2115"/>
                  <a:pt x="1889" y="2099"/>
                </a:cubicBezTo>
                <a:cubicBezTo>
                  <a:pt x="1905" y="2087"/>
                  <a:pt x="1905" y="2087"/>
                  <a:pt x="1905" y="2087"/>
                </a:cubicBezTo>
                <a:cubicBezTo>
                  <a:pt x="1912" y="2081"/>
                  <a:pt x="1912" y="2081"/>
                  <a:pt x="1912" y="2081"/>
                </a:cubicBezTo>
                <a:cubicBezTo>
                  <a:pt x="1915" y="2079"/>
                  <a:pt x="1917" y="2076"/>
                  <a:pt x="1920" y="2074"/>
                </a:cubicBezTo>
                <a:cubicBezTo>
                  <a:pt x="1930" y="2066"/>
                  <a:pt x="1939" y="2057"/>
                  <a:pt x="1949" y="2049"/>
                </a:cubicBezTo>
                <a:cubicBezTo>
                  <a:pt x="1952" y="2046"/>
                  <a:pt x="1954" y="2044"/>
                  <a:pt x="1957" y="2042"/>
                </a:cubicBezTo>
                <a:cubicBezTo>
                  <a:pt x="1964" y="2035"/>
                  <a:pt x="1964" y="2035"/>
                  <a:pt x="1964" y="2035"/>
                </a:cubicBezTo>
                <a:cubicBezTo>
                  <a:pt x="1978" y="2022"/>
                  <a:pt x="1978" y="2022"/>
                  <a:pt x="1978" y="2022"/>
                </a:cubicBezTo>
                <a:cubicBezTo>
                  <a:pt x="1987" y="2013"/>
                  <a:pt x="1997" y="2004"/>
                  <a:pt x="2006" y="1994"/>
                </a:cubicBezTo>
                <a:cubicBezTo>
                  <a:pt x="2015" y="1985"/>
                  <a:pt x="2024" y="1975"/>
                  <a:pt x="2033" y="1966"/>
                </a:cubicBezTo>
                <a:cubicBezTo>
                  <a:pt x="2042" y="1956"/>
                  <a:pt x="2050" y="1946"/>
                  <a:pt x="2059" y="1936"/>
                </a:cubicBezTo>
                <a:cubicBezTo>
                  <a:pt x="2072" y="1921"/>
                  <a:pt x="2072" y="1921"/>
                  <a:pt x="2072" y="1921"/>
                </a:cubicBezTo>
                <a:cubicBezTo>
                  <a:pt x="2084" y="1905"/>
                  <a:pt x="2084" y="1905"/>
                  <a:pt x="2084" y="1905"/>
                </a:cubicBezTo>
                <a:cubicBezTo>
                  <a:pt x="2093" y="1895"/>
                  <a:pt x="2101" y="1884"/>
                  <a:pt x="2109" y="1874"/>
                </a:cubicBezTo>
                <a:cubicBezTo>
                  <a:pt x="2124" y="1852"/>
                  <a:pt x="2140" y="1831"/>
                  <a:pt x="2154" y="1808"/>
                </a:cubicBezTo>
                <a:cubicBezTo>
                  <a:pt x="2165" y="1791"/>
                  <a:pt x="2165" y="1791"/>
                  <a:pt x="2165" y="1791"/>
                </a:cubicBezTo>
                <a:cubicBezTo>
                  <a:pt x="2170" y="1783"/>
                  <a:pt x="2170" y="1783"/>
                  <a:pt x="2170" y="1783"/>
                </a:cubicBezTo>
                <a:cubicBezTo>
                  <a:pt x="2175" y="1774"/>
                  <a:pt x="2175" y="1774"/>
                  <a:pt x="2175" y="1774"/>
                </a:cubicBezTo>
                <a:cubicBezTo>
                  <a:pt x="2182" y="1762"/>
                  <a:pt x="2189" y="1751"/>
                  <a:pt x="2195" y="1739"/>
                </a:cubicBezTo>
                <a:cubicBezTo>
                  <a:pt x="2199" y="1733"/>
                  <a:pt x="2202" y="1727"/>
                  <a:pt x="2205" y="1721"/>
                </a:cubicBezTo>
                <a:cubicBezTo>
                  <a:pt x="2214" y="1703"/>
                  <a:pt x="2214" y="1703"/>
                  <a:pt x="2214" y="1703"/>
                </a:cubicBezTo>
                <a:cubicBezTo>
                  <a:pt x="2223" y="1685"/>
                  <a:pt x="2223" y="1685"/>
                  <a:pt x="2223" y="1685"/>
                </a:cubicBezTo>
                <a:cubicBezTo>
                  <a:pt x="2226" y="1679"/>
                  <a:pt x="2229" y="1673"/>
                  <a:pt x="2232" y="1667"/>
                </a:cubicBezTo>
                <a:cubicBezTo>
                  <a:pt x="2237" y="1655"/>
                  <a:pt x="2243" y="1643"/>
                  <a:pt x="2248" y="1630"/>
                </a:cubicBezTo>
                <a:cubicBezTo>
                  <a:pt x="2253" y="1618"/>
                  <a:pt x="2258" y="1605"/>
                  <a:pt x="2263" y="1593"/>
                </a:cubicBezTo>
                <a:cubicBezTo>
                  <a:pt x="2267" y="1583"/>
                  <a:pt x="2267" y="1583"/>
                  <a:pt x="2267" y="1583"/>
                </a:cubicBezTo>
                <a:cubicBezTo>
                  <a:pt x="2268" y="1580"/>
                  <a:pt x="2269" y="1577"/>
                  <a:pt x="2270" y="1574"/>
                </a:cubicBezTo>
                <a:cubicBezTo>
                  <a:pt x="2277" y="1554"/>
                  <a:pt x="2277" y="1554"/>
                  <a:pt x="2277" y="1554"/>
                </a:cubicBezTo>
                <a:cubicBezTo>
                  <a:pt x="2283" y="1535"/>
                  <a:pt x="2283" y="1535"/>
                  <a:pt x="2283" y="1535"/>
                </a:cubicBezTo>
                <a:cubicBezTo>
                  <a:pt x="2286" y="1529"/>
                  <a:pt x="2288" y="1522"/>
                  <a:pt x="2289" y="1516"/>
                </a:cubicBezTo>
                <a:cubicBezTo>
                  <a:pt x="2293" y="1503"/>
                  <a:pt x="2297" y="1490"/>
                  <a:pt x="2301" y="1477"/>
                </a:cubicBezTo>
                <a:cubicBezTo>
                  <a:pt x="2303" y="1467"/>
                  <a:pt x="2303" y="1467"/>
                  <a:pt x="2303" y="1467"/>
                </a:cubicBezTo>
                <a:cubicBezTo>
                  <a:pt x="2306" y="1457"/>
                  <a:pt x="2306" y="1457"/>
                  <a:pt x="2306" y="1457"/>
                </a:cubicBezTo>
                <a:cubicBezTo>
                  <a:pt x="2310" y="1437"/>
                  <a:pt x="2310" y="1437"/>
                  <a:pt x="2310" y="1437"/>
                </a:cubicBezTo>
                <a:cubicBezTo>
                  <a:pt x="2317" y="1411"/>
                  <a:pt x="2321" y="1384"/>
                  <a:pt x="2326" y="1357"/>
                </a:cubicBezTo>
                <a:cubicBezTo>
                  <a:pt x="2327" y="1354"/>
                  <a:pt x="2327" y="1350"/>
                  <a:pt x="2327" y="1347"/>
                </a:cubicBezTo>
                <a:cubicBezTo>
                  <a:pt x="2329" y="1337"/>
                  <a:pt x="2329" y="1337"/>
                  <a:pt x="2329" y="1337"/>
                </a:cubicBezTo>
                <a:cubicBezTo>
                  <a:pt x="2331" y="1317"/>
                  <a:pt x="2331" y="1317"/>
                  <a:pt x="2331" y="1317"/>
                </a:cubicBezTo>
                <a:cubicBezTo>
                  <a:pt x="2334" y="1296"/>
                  <a:pt x="2334" y="1296"/>
                  <a:pt x="2334" y="1296"/>
                </a:cubicBezTo>
                <a:cubicBezTo>
                  <a:pt x="2335" y="1290"/>
                  <a:pt x="2335" y="1283"/>
                  <a:pt x="2336" y="1276"/>
                </a:cubicBezTo>
                <a:cubicBezTo>
                  <a:pt x="2339" y="1235"/>
                  <a:pt x="2339" y="1235"/>
                  <a:pt x="2339" y="1235"/>
                </a:cubicBezTo>
                <a:cubicBezTo>
                  <a:pt x="2340" y="1195"/>
                  <a:pt x="2340" y="1195"/>
                  <a:pt x="2340" y="1195"/>
                </a:cubicBezTo>
                <a:cubicBezTo>
                  <a:pt x="2340" y="1174"/>
                  <a:pt x="2340" y="1174"/>
                  <a:pt x="2340" y="1174"/>
                </a:cubicBezTo>
                <a:cubicBezTo>
                  <a:pt x="2340" y="1154"/>
                  <a:pt x="2340" y="1154"/>
                  <a:pt x="2340" y="1154"/>
                </a:cubicBezTo>
                <a:cubicBezTo>
                  <a:pt x="2339" y="1113"/>
                  <a:pt x="2339" y="1113"/>
                  <a:pt x="2339" y="1113"/>
                </a:cubicBezTo>
                <a:cubicBezTo>
                  <a:pt x="2336" y="1072"/>
                  <a:pt x="2336" y="1072"/>
                  <a:pt x="2336" y="1072"/>
                </a:cubicBezTo>
                <a:cubicBezTo>
                  <a:pt x="2335" y="1066"/>
                  <a:pt x="2335" y="1059"/>
                  <a:pt x="2334" y="1052"/>
                </a:cubicBezTo>
                <a:cubicBezTo>
                  <a:pt x="2331" y="1032"/>
                  <a:pt x="2331" y="1032"/>
                  <a:pt x="2331" y="1032"/>
                </a:cubicBezTo>
                <a:cubicBezTo>
                  <a:pt x="2330" y="1018"/>
                  <a:pt x="2328" y="1005"/>
                  <a:pt x="2326" y="991"/>
                </a:cubicBezTo>
                <a:cubicBezTo>
                  <a:pt x="2319" y="951"/>
                  <a:pt x="2319" y="951"/>
                  <a:pt x="2319" y="951"/>
                </a:cubicBezTo>
                <a:cubicBezTo>
                  <a:pt x="2317" y="938"/>
                  <a:pt x="2313" y="924"/>
                  <a:pt x="2310" y="911"/>
                </a:cubicBezTo>
                <a:cubicBezTo>
                  <a:pt x="2306" y="891"/>
                  <a:pt x="2306" y="891"/>
                  <a:pt x="2306" y="891"/>
                </a:cubicBezTo>
                <a:cubicBezTo>
                  <a:pt x="2303" y="881"/>
                  <a:pt x="2303" y="881"/>
                  <a:pt x="2303" y="881"/>
                </a:cubicBezTo>
                <a:cubicBezTo>
                  <a:pt x="2301" y="871"/>
                  <a:pt x="2301" y="871"/>
                  <a:pt x="2301" y="871"/>
                </a:cubicBezTo>
                <a:cubicBezTo>
                  <a:pt x="2289" y="832"/>
                  <a:pt x="2289" y="832"/>
                  <a:pt x="2289" y="832"/>
                </a:cubicBezTo>
                <a:cubicBezTo>
                  <a:pt x="2288" y="826"/>
                  <a:pt x="2285" y="819"/>
                  <a:pt x="2283" y="813"/>
                </a:cubicBezTo>
                <a:cubicBezTo>
                  <a:pt x="2277" y="793"/>
                  <a:pt x="2277" y="793"/>
                  <a:pt x="2277" y="793"/>
                </a:cubicBezTo>
                <a:cubicBezTo>
                  <a:pt x="2270" y="774"/>
                  <a:pt x="2270" y="774"/>
                  <a:pt x="2270" y="774"/>
                </a:cubicBezTo>
                <a:cubicBezTo>
                  <a:pt x="2268" y="768"/>
                  <a:pt x="2265" y="762"/>
                  <a:pt x="2263" y="755"/>
                </a:cubicBezTo>
                <a:cubicBezTo>
                  <a:pt x="2258" y="743"/>
                  <a:pt x="2253" y="730"/>
                  <a:pt x="2248" y="717"/>
                </a:cubicBezTo>
                <a:cubicBezTo>
                  <a:pt x="2242" y="705"/>
                  <a:pt x="2237" y="693"/>
                  <a:pt x="2231" y="680"/>
                </a:cubicBezTo>
                <a:cubicBezTo>
                  <a:pt x="2229" y="674"/>
                  <a:pt x="2226" y="668"/>
                  <a:pt x="2223" y="662"/>
                </a:cubicBezTo>
                <a:cubicBezTo>
                  <a:pt x="2214" y="644"/>
                  <a:pt x="2214" y="644"/>
                  <a:pt x="2214" y="644"/>
                </a:cubicBezTo>
                <a:cubicBezTo>
                  <a:pt x="2204" y="626"/>
                  <a:pt x="2204" y="626"/>
                  <a:pt x="2204" y="626"/>
                </a:cubicBezTo>
                <a:cubicBezTo>
                  <a:pt x="2201" y="620"/>
                  <a:pt x="2198" y="614"/>
                  <a:pt x="2195" y="608"/>
                </a:cubicBezTo>
                <a:cubicBezTo>
                  <a:pt x="2188" y="596"/>
                  <a:pt x="2181" y="585"/>
                  <a:pt x="2175" y="573"/>
                </a:cubicBezTo>
                <a:cubicBezTo>
                  <a:pt x="2173" y="570"/>
                  <a:pt x="2171" y="567"/>
                  <a:pt x="2170" y="564"/>
                </a:cubicBezTo>
                <a:cubicBezTo>
                  <a:pt x="2164" y="556"/>
                  <a:pt x="2164" y="556"/>
                  <a:pt x="2164" y="556"/>
                </a:cubicBezTo>
                <a:cubicBezTo>
                  <a:pt x="2153" y="539"/>
                  <a:pt x="2153" y="539"/>
                  <a:pt x="2153" y="539"/>
                </a:cubicBezTo>
                <a:cubicBezTo>
                  <a:pt x="2142" y="522"/>
                  <a:pt x="2142" y="522"/>
                  <a:pt x="2142" y="522"/>
                </a:cubicBezTo>
                <a:cubicBezTo>
                  <a:pt x="2140" y="518"/>
                  <a:pt x="2140" y="518"/>
                  <a:pt x="2140" y="518"/>
                </a:cubicBezTo>
                <a:cubicBezTo>
                  <a:pt x="2137" y="513"/>
                  <a:pt x="2137" y="513"/>
                  <a:pt x="2137" y="513"/>
                </a:cubicBezTo>
                <a:cubicBezTo>
                  <a:pt x="2131" y="505"/>
                  <a:pt x="2131" y="505"/>
                  <a:pt x="2131" y="505"/>
                </a:cubicBezTo>
                <a:cubicBezTo>
                  <a:pt x="2123" y="494"/>
                  <a:pt x="2115" y="483"/>
                  <a:pt x="2108" y="473"/>
                </a:cubicBezTo>
                <a:cubicBezTo>
                  <a:pt x="2100" y="462"/>
                  <a:pt x="2091" y="451"/>
                  <a:pt x="2083" y="441"/>
                </a:cubicBezTo>
                <a:cubicBezTo>
                  <a:pt x="2079" y="436"/>
                  <a:pt x="2075" y="430"/>
                  <a:pt x="2071" y="425"/>
                </a:cubicBezTo>
                <a:cubicBezTo>
                  <a:pt x="2057" y="410"/>
                  <a:pt x="2057" y="410"/>
                  <a:pt x="2057" y="410"/>
                </a:cubicBezTo>
                <a:cubicBezTo>
                  <a:pt x="2044" y="395"/>
                  <a:pt x="2044" y="395"/>
                  <a:pt x="2044" y="395"/>
                </a:cubicBezTo>
                <a:cubicBezTo>
                  <a:pt x="2040" y="390"/>
                  <a:pt x="2036" y="385"/>
                  <a:pt x="2031" y="380"/>
                </a:cubicBezTo>
                <a:cubicBezTo>
                  <a:pt x="2022" y="371"/>
                  <a:pt x="2013" y="361"/>
                  <a:pt x="2004" y="351"/>
                </a:cubicBezTo>
                <a:cubicBezTo>
                  <a:pt x="1997" y="344"/>
                  <a:pt x="1997" y="344"/>
                  <a:pt x="1997" y="344"/>
                </a:cubicBezTo>
                <a:cubicBezTo>
                  <a:pt x="1990" y="337"/>
                  <a:pt x="1990" y="337"/>
                  <a:pt x="1990" y="337"/>
                </a:cubicBezTo>
                <a:cubicBezTo>
                  <a:pt x="1975" y="324"/>
                  <a:pt x="1975" y="324"/>
                  <a:pt x="1975" y="324"/>
                </a:cubicBezTo>
                <a:cubicBezTo>
                  <a:pt x="1956" y="305"/>
                  <a:pt x="1936" y="288"/>
                  <a:pt x="1916" y="271"/>
                </a:cubicBezTo>
                <a:cubicBezTo>
                  <a:pt x="1914" y="269"/>
                  <a:pt x="1911" y="267"/>
                  <a:pt x="1909" y="265"/>
                </a:cubicBezTo>
                <a:cubicBezTo>
                  <a:pt x="1901" y="259"/>
                  <a:pt x="1901" y="259"/>
                  <a:pt x="1901" y="259"/>
                </a:cubicBezTo>
                <a:cubicBezTo>
                  <a:pt x="1886" y="246"/>
                  <a:pt x="1886" y="246"/>
                  <a:pt x="1886" y="246"/>
                </a:cubicBezTo>
                <a:cubicBezTo>
                  <a:pt x="1870" y="234"/>
                  <a:pt x="1870" y="234"/>
                  <a:pt x="1870" y="234"/>
                </a:cubicBezTo>
                <a:cubicBezTo>
                  <a:pt x="1865" y="230"/>
                  <a:pt x="1859" y="227"/>
                  <a:pt x="1854" y="223"/>
                </a:cubicBezTo>
                <a:cubicBezTo>
                  <a:pt x="1844" y="215"/>
                  <a:pt x="1833" y="208"/>
                  <a:pt x="1822" y="200"/>
                </a:cubicBezTo>
                <a:cubicBezTo>
                  <a:pt x="1811" y="193"/>
                  <a:pt x="1800" y="186"/>
                  <a:pt x="1789" y="179"/>
                </a:cubicBezTo>
                <a:cubicBezTo>
                  <a:pt x="1784" y="176"/>
                  <a:pt x="1779" y="172"/>
                  <a:pt x="1773" y="169"/>
                </a:cubicBezTo>
                <a:cubicBezTo>
                  <a:pt x="1756" y="159"/>
                  <a:pt x="1756" y="159"/>
                  <a:pt x="1756" y="159"/>
                </a:cubicBezTo>
                <a:cubicBezTo>
                  <a:pt x="1745" y="153"/>
                  <a:pt x="1734" y="146"/>
                  <a:pt x="1723" y="140"/>
                </a:cubicBezTo>
                <a:cubicBezTo>
                  <a:pt x="1711" y="134"/>
                  <a:pt x="1700" y="128"/>
                  <a:pt x="1688" y="122"/>
                </a:cubicBezTo>
                <a:cubicBezTo>
                  <a:pt x="1680" y="118"/>
                  <a:pt x="1680" y="118"/>
                  <a:pt x="1680" y="118"/>
                </a:cubicBezTo>
                <a:cubicBezTo>
                  <a:pt x="1677" y="117"/>
                  <a:pt x="1674" y="115"/>
                  <a:pt x="1671" y="114"/>
                </a:cubicBezTo>
                <a:cubicBezTo>
                  <a:pt x="1665" y="111"/>
                  <a:pt x="1659" y="109"/>
                  <a:pt x="1654" y="106"/>
                </a:cubicBezTo>
                <a:cubicBezTo>
                  <a:pt x="1648" y="103"/>
                  <a:pt x="1642" y="101"/>
                  <a:pt x="1636" y="98"/>
                </a:cubicBezTo>
                <a:cubicBezTo>
                  <a:pt x="1627" y="94"/>
                  <a:pt x="1627" y="94"/>
                  <a:pt x="1627" y="94"/>
                </a:cubicBezTo>
                <a:cubicBezTo>
                  <a:pt x="1623" y="92"/>
                  <a:pt x="1623" y="92"/>
                  <a:pt x="1623" y="92"/>
                </a:cubicBezTo>
                <a:cubicBezTo>
                  <a:pt x="1619" y="90"/>
                  <a:pt x="1619" y="90"/>
                  <a:pt x="1619" y="90"/>
                </a:cubicBezTo>
                <a:cubicBezTo>
                  <a:pt x="1607" y="86"/>
                  <a:pt x="1595" y="81"/>
                  <a:pt x="1583" y="76"/>
                </a:cubicBezTo>
                <a:cubicBezTo>
                  <a:pt x="1574" y="73"/>
                  <a:pt x="1574" y="73"/>
                  <a:pt x="1574" y="73"/>
                </a:cubicBezTo>
                <a:cubicBezTo>
                  <a:pt x="1571" y="72"/>
                  <a:pt x="1569" y="71"/>
                  <a:pt x="1566" y="70"/>
                </a:cubicBezTo>
                <a:cubicBezTo>
                  <a:pt x="1560" y="68"/>
                  <a:pt x="1554" y="66"/>
                  <a:pt x="1548" y="64"/>
                </a:cubicBezTo>
                <a:cubicBezTo>
                  <a:pt x="1536" y="60"/>
                  <a:pt x="1524" y="55"/>
                  <a:pt x="1512" y="52"/>
                </a:cubicBezTo>
                <a:cubicBezTo>
                  <a:pt x="1500" y="48"/>
                  <a:pt x="1488" y="45"/>
                  <a:pt x="1476" y="41"/>
                </a:cubicBezTo>
                <a:cubicBezTo>
                  <a:pt x="1470" y="40"/>
                  <a:pt x="1464" y="38"/>
                  <a:pt x="1458" y="36"/>
                </a:cubicBezTo>
                <a:cubicBezTo>
                  <a:pt x="1452" y="35"/>
                  <a:pt x="1445" y="34"/>
                  <a:pt x="1439" y="32"/>
                </a:cubicBezTo>
                <a:cubicBezTo>
                  <a:pt x="1427" y="29"/>
                  <a:pt x="1415" y="27"/>
                  <a:pt x="1403" y="24"/>
                </a:cubicBezTo>
                <a:cubicBezTo>
                  <a:pt x="1391" y="22"/>
                  <a:pt x="1379" y="19"/>
                  <a:pt x="1367" y="17"/>
                </a:cubicBezTo>
                <a:cubicBezTo>
                  <a:pt x="1361" y="16"/>
                  <a:pt x="1355" y="15"/>
                  <a:pt x="1349" y="14"/>
                </a:cubicBezTo>
                <a:cubicBezTo>
                  <a:pt x="1343" y="13"/>
                  <a:pt x="1337" y="12"/>
                  <a:pt x="1330" y="12"/>
                </a:cubicBezTo>
                <a:cubicBezTo>
                  <a:pt x="1318" y="10"/>
                  <a:pt x="1306" y="8"/>
                  <a:pt x="1294" y="7"/>
                </a:cubicBezTo>
                <a:cubicBezTo>
                  <a:pt x="1291" y="7"/>
                  <a:pt x="1288" y="6"/>
                  <a:pt x="1285" y="6"/>
                </a:cubicBezTo>
                <a:cubicBezTo>
                  <a:pt x="1276" y="5"/>
                  <a:pt x="1276" y="5"/>
                  <a:pt x="1276" y="5"/>
                </a:cubicBezTo>
                <a:cubicBezTo>
                  <a:pt x="1270" y="5"/>
                  <a:pt x="1264" y="4"/>
                  <a:pt x="1258" y="4"/>
                </a:cubicBezTo>
                <a:cubicBezTo>
                  <a:pt x="1252" y="3"/>
                  <a:pt x="1246" y="3"/>
                  <a:pt x="1240" y="2"/>
                </a:cubicBezTo>
                <a:cubicBezTo>
                  <a:pt x="1231" y="2"/>
                  <a:pt x="1231" y="2"/>
                  <a:pt x="1231" y="2"/>
                </a:cubicBezTo>
                <a:cubicBezTo>
                  <a:pt x="1226" y="1"/>
                  <a:pt x="1226" y="1"/>
                  <a:pt x="1226" y="1"/>
                </a:cubicBezTo>
                <a:cubicBezTo>
                  <a:pt x="1222" y="1"/>
                  <a:pt x="1222" y="1"/>
                  <a:pt x="1222" y="1"/>
                </a:cubicBezTo>
                <a:cubicBezTo>
                  <a:pt x="1210" y="1"/>
                  <a:pt x="1198" y="1"/>
                  <a:pt x="1186" y="0"/>
                </a:cubicBezTo>
                <a:cubicBezTo>
                  <a:pt x="1180" y="0"/>
                  <a:pt x="1174" y="0"/>
                  <a:pt x="1168" y="0"/>
                </a:cubicBezTo>
                <a:cubicBezTo>
                  <a:pt x="1162" y="0"/>
                  <a:pt x="1156" y="0"/>
                  <a:pt x="1150" y="0"/>
                </a:cubicBezTo>
                <a:cubicBezTo>
                  <a:pt x="1139" y="0"/>
                  <a:pt x="1127" y="1"/>
                  <a:pt x="1115" y="1"/>
                </a:cubicBezTo>
                <a:cubicBezTo>
                  <a:pt x="1109" y="1"/>
                  <a:pt x="1103" y="2"/>
                  <a:pt x="1097" y="2"/>
                </a:cubicBezTo>
                <a:cubicBezTo>
                  <a:pt x="1092" y="2"/>
                  <a:pt x="1086" y="3"/>
                  <a:pt x="1080" y="3"/>
                </a:cubicBezTo>
                <a:cubicBezTo>
                  <a:pt x="1074" y="4"/>
                  <a:pt x="1068" y="4"/>
                  <a:pt x="1062" y="4"/>
                </a:cubicBezTo>
                <a:cubicBezTo>
                  <a:pt x="1059" y="5"/>
                  <a:pt x="1057" y="5"/>
                  <a:pt x="1054" y="5"/>
                </a:cubicBezTo>
                <a:cubicBezTo>
                  <a:pt x="1045" y="6"/>
                  <a:pt x="1045" y="6"/>
                  <a:pt x="1045" y="6"/>
                </a:cubicBezTo>
                <a:cubicBezTo>
                  <a:pt x="1033" y="8"/>
                  <a:pt x="1022" y="9"/>
                  <a:pt x="1010" y="10"/>
                </a:cubicBezTo>
                <a:cubicBezTo>
                  <a:pt x="999" y="11"/>
                  <a:pt x="988" y="14"/>
                  <a:pt x="976" y="15"/>
                </a:cubicBezTo>
                <a:cubicBezTo>
                  <a:pt x="965" y="17"/>
                  <a:pt x="954" y="19"/>
                  <a:pt x="943" y="21"/>
                </a:cubicBezTo>
                <a:cubicBezTo>
                  <a:pt x="931" y="24"/>
                  <a:pt x="920" y="26"/>
                  <a:pt x="909" y="28"/>
                </a:cubicBezTo>
                <a:cubicBezTo>
                  <a:pt x="904" y="29"/>
                  <a:pt x="898" y="31"/>
                  <a:pt x="893" y="32"/>
                </a:cubicBezTo>
                <a:cubicBezTo>
                  <a:pt x="887" y="33"/>
                  <a:pt x="882" y="35"/>
                  <a:pt x="876" y="36"/>
                </a:cubicBezTo>
                <a:cubicBezTo>
                  <a:pt x="866" y="39"/>
                  <a:pt x="855" y="42"/>
                  <a:pt x="844" y="45"/>
                </a:cubicBezTo>
                <a:cubicBezTo>
                  <a:pt x="833" y="48"/>
                  <a:pt x="823" y="51"/>
                  <a:pt x="812" y="54"/>
                </a:cubicBezTo>
                <a:cubicBezTo>
                  <a:pt x="791" y="60"/>
                  <a:pt x="771" y="68"/>
                  <a:pt x="750" y="76"/>
                </a:cubicBezTo>
                <a:cubicBezTo>
                  <a:pt x="740" y="79"/>
                  <a:pt x="730" y="84"/>
                  <a:pt x="720" y="88"/>
                </a:cubicBezTo>
                <a:cubicBezTo>
                  <a:pt x="710" y="92"/>
                  <a:pt x="701" y="96"/>
                  <a:pt x="691" y="100"/>
                </a:cubicBezTo>
                <a:cubicBezTo>
                  <a:pt x="681" y="104"/>
                  <a:pt x="672" y="109"/>
                  <a:pt x="662" y="113"/>
                </a:cubicBezTo>
                <a:cubicBezTo>
                  <a:pt x="653" y="118"/>
                  <a:pt x="643" y="122"/>
                  <a:pt x="634" y="127"/>
                </a:cubicBezTo>
                <a:cubicBezTo>
                  <a:pt x="615" y="137"/>
                  <a:pt x="597" y="146"/>
                  <a:pt x="579" y="157"/>
                </a:cubicBezTo>
                <a:cubicBezTo>
                  <a:pt x="509" y="198"/>
                  <a:pt x="445" y="244"/>
                  <a:pt x="389" y="294"/>
                </a:cubicBezTo>
                <a:cubicBezTo>
                  <a:pt x="333" y="343"/>
                  <a:pt x="285" y="395"/>
                  <a:pt x="244" y="447"/>
                </a:cubicBezTo>
                <a:cubicBezTo>
                  <a:pt x="203" y="499"/>
                  <a:pt x="169" y="551"/>
                  <a:pt x="141" y="601"/>
                </a:cubicBezTo>
                <a:cubicBezTo>
                  <a:pt x="126" y="626"/>
                  <a:pt x="115" y="651"/>
                  <a:pt x="103" y="675"/>
                </a:cubicBezTo>
                <a:cubicBezTo>
                  <a:pt x="92" y="699"/>
                  <a:pt x="82" y="722"/>
                  <a:pt x="73" y="744"/>
                </a:cubicBezTo>
                <a:cubicBezTo>
                  <a:pt x="38" y="833"/>
                  <a:pt x="21" y="906"/>
                  <a:pt x="12" y="957"/>
                </a:cubicBezTo>
                <a:cubicBezTo>
                  <a:pt x="7" y="982"/>
                  <a:pt x="5" y="1001"/>
                  <a:pt x="3" y="1014"/>
                </a:cubicBezTo>
                <a:cubicBezTo>
                  <a:pt x="1" y="1027"/>
                  <a:pt x="0" y="1034"/>
                  <a:pt x="0" y="1034"/>
                </a:cubicBezTo>
                <a:lnTo>
                  <a:pt x="153" y="1052"/>
                </a:lnTo>
                <a:close/>
              </a:path>
            </a:pathLst>
          </a:custGeom>
          <a:solidFill>
            <a:srgbClr val="44546A">
              <a:lumMod val="60000"/>
              <a:lumOff val="40000"/>
            </a:srgbClr>
          </a:solidFill>
          <a:ln>
            <a:noFill/>
          </a:ln>
        </p:spPr>
        <p:txBody>
          <a:bodyPr vert="horz" wrap="square" lIns="68589" tIns="34295" rIns="68589" bIns="34295" numCol="1" anchor="t" anchorCtr="0" compatLnSpc="1"/>
          <a:lstStyle/>
          <a:p>
            <a:pPr>
              <a:defRPr/>
            </a:pPr>
            <a:endParaRPr lang="id-ID" kern="0">
              <a:solidFill>
                <a:sysClr val="windowText" lastClr="000000"/>
              </a:solidFill>
            </a:endParaRPr>
          </a:p>
        </p:txBody>
      </p:sp>
      <p:sp>
        <p:nvSpPr>
          <p:cNvPr id="30" name="TextBox 4"/>
          <p:cNvSpPr txBox="1"/>
          <p:nvPr/>
        </p:nvSpPr>
        <p:spPr>
          <a:xfrm>
            <a:off x="2422594" y="2596564"/>
            <a:ext cx="3085304" cy="623258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algn="ctr">
              <a:defRPr/>
            </a:pPr>
            <a:r>
              <a:rPr lang="en-US" altLang="zh-CN" sz="3600" b="1" kern="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GIẢI LAO</a:t>
            </a:r>
            <a:endParaRPr lang="id-ID" sz="3600" b="1" kern="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1" name="Oval 5"/>
          <p:cNvSpPr/>
          <p:nvPr/>
        </p:nvSpPr>
        <p:spPr>
          <a:xfrm>
            <a:off x="179512" y="2346295"/>
            <a:ext cx="2037399" cy="1105311"/>
          </a:xfrm>
          <a:prstGeom prst="ellipse">
            <a:avLst/>
          </a:prstGeom>
          <a:solidFill>
            <a:srgbClr val="EE482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Oval 6"/>
          <p:cNvSpPr/>
          <p:nvPr/>
        </p:nvSpPr>
        <p:spPr>
          <a:xfrm>
            <a:off x="3059832" y="1059581"/>
            <a:ext cx="2037399" cy="1105311"/>
          </a:xfrm>
          <a:prstGeom prst="ellipse">
            <a:avLst/>
          </a:prstGeom>
          <a:solidFill>
            <a:srgbClr val="A45BB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Oval 7"/>
          <p:cNvSpPr/>
          <p:nvPr/>
        </p:nvSpPr>
        <p:spPr>
          <a:xfrm>
            <a:off x="3182673" y="3706591"/>
            <a:ext cx="2037399" cy="1105311"/>
          </a:xfrm>
          <a:prstGeom prst="ellipse">
            <a:avLst/>
          </a:prstGeom>
          <a:solidFill>
            <a:srgbClr val="0298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Oval 8"/>
          <p:cNvSpPr/>
          <p:nvPr/>
        </p:nvSpPr>
        <p:spPr>
          <a:xfrm>
            <a:off x="5486929" y="2346295"/>
            <a:ext cx="2037399" cy="1105311"/>
          </a:xfrm>
          <a:prstGeom prst="ellipse">
            <a:avLst/>
          </a:prstGeom>
          <a:solidFill>
            <a:srgbClr val="EFA7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5" name="Group 29"/>
          <p:cNvGrpSpPr/>
          <p:nvPr/>
        </p:nvGrpSpPr>
        <p:grpSpPr>
          <a:xfrm>
            <a:off x="4119252" y="1262640"/>
            <a:ext cx="657577" cy="336550"/>
            <a:chOff x="3498850" y="1541463"/>
            <a:chExt cx="504825" cy="476250"/>
          </a:xfrm>
          <a:solidFill>
            <a:sysClr val="window" lastClr="FFFFFF"/>
          </a:solidFill>
        </p:grpSpPr>
        <p:sp>
          <p:nvSpPr>
            <p:cNvPr id="46" name="Oval 5"/>
            <p:cNvSpPr>
              <a:spLocks noChangeArrowheads="1"/>
            </p:cNvSpPr>
            <p:nvPr/>
          </p:nvSpPr>
          <p:spPr bwMode="auto">
            <a:xfrm>
              <a:off x="3743325" y="1801813"/>
              <a:ext cx="61913" cy="619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Freeform 6"/>
            <p:cNvSpPr>
              <a:spLocks noEditPoints="1"/>
            </p:cNvSpPr>
            <p:nvPr/>
          </p:nvSpPr>
          <p:spPr bwMode="auto">
            <a:xfrm>
              <a:off x="3498850" y="1541463"/>
              <a:ext cx="504825" cy="476250"/>
            </a:xfrm>
            <a:custGeom>
              <a:avLst/>
              <a:gdLst>
                <a:gd name="T0" fmla="*/ 116 w 132"/>
                <a:gd name="T1" fmla="*/ 48 h 124"/>
                <a:gd name="T2" fmla="*/ 116 w 132"/>
                <a:gd name="T3" fmla="*/ 22 h 124"/>
                <a:gd name="T4" fmla="*/ 104 w 132"/>
                <a:gd name="T5" fmla="*/ 0 h 124"/>
                <a:gd name="T6" fmla="*/ 22 w 132"/>
                <a:gd name="T7" fmla="*/ 0 h 124"/>
                <a:gd name="T8" fmla="*/ 0 w 132"/>
                <a:gd name="T9" fmla="*/ 102 h 124"/>
                <a:gd name="T10" fmla="*/ 94 w 132"/>
                <a:gd name="T11" fmla="*/ 124 h 124"/>
                <a:gd name="T12" fmla="*/ 116 w 132"/>
                <a:gd name="T13" fmla="*/ 96 h 124"/>
                <a:gd name="T14" fmla="*/ 116 w 132"/>
                <a:gd name="T15" fmla="*/ 48 h 124"/>
                <a:gd name="T16" fmla="*/ 88 w 132"/>
                <a:gd name="T17" fmla="*/ 8 h 124"/>
                <a:gd name="T18" fmla="*/ 108 w 132"/>
                <a:gd name="T19" fmla="*/ 12 h 124"/>
                <a:gd name="T20" fmla="*/ 108 w 132"/>
                <a:gd name="T21" fmla="*/ 24 h 124"/>
                <a:gd name="T22" fmla="*/ 104 w 132"/>
                <a:gd name="T23" fmla="*/ 36 h 124"/>
                <a:gd name="T24" fmla="*/ 104 w 132"/>
                <a:gd name="T25" fmla="*/ 32 h 124"/>
                <a:gd name="T26" fmla="*/ 104 w 132"/>
                <a:gd name="T27" fmla="*/ 16 h 124"/>
                <a:gd name="T28" fmla="*/ 16 w 132"/>
                <a:gd name="T29" fmla="*/ 12 h 124"/>
                <a:gd name="T30" fmla="*/ 12 w 132"/>
                <a:gd name="T31" fmla="*/ 24 h 124"/>
                <a:gd name="T32" fmla="*/ 8 w 132"/>
                <a:gd name="T33" fmla="*/ 22 h 124"/>
                <a:gd name="T34" fmla="*/ 100 w 132"/>
                <a:gd name="T35" fmla="*/ 20 h 124"/>
                <a:gd name="T36" fmla="*/ 16 w 132"/>
                <a:gd name="T37" fmla="*/ 16 h 124"/>
                <a:gd name="T38" fmla="*/ 100 w 132"/>
                <a:gd name="T39" fmla="*/ 20 h 124"/>
                <a:gd name="T40" fmla="*/ 100 w 132"/>
                <a:gd name="T41" fmla="*/ 28 h 124"/>
                <a:gd name="T42" fmla="*/ 16 w 132"/>
                <a:gd name="T43" fmla="*/ 24 h 124"/>
                <a:gd name="T44" fmla="*/ 100 w 132"/>
                <a:gd name="T45" fmla="*/ 32 h 124"/>
                <a:gd name="T46" fmla="*/ 88 w 132"/>
                <a:gd name="T47" fmla="*/ 36 h 124"/>
                <a:gd name="T48" fmla="*/ 16 w 132"/>
                <a:gd name="T49" fmla="*/ 35 h 124"/>
                <a:gd name="T50" fmla="*/ 100 w 132"/>
                <a:gd name="T51" fmla="*/ 32 h 124"/>
                <a:gd name="T52" fmla="*/ 94 w 132"/>
                <a:gd name="T53" fmla="*/ 116 h 124"/>
                <a:gd name="T54" fmla="*/ 8 w 132"/>
                <a:gd name="T55" fmla="*/ 102 h 124"/>
                <a:gd name="T56" fmla="*/ 22 w 132"/>
                <a:gd name="T57" fmla="*/ 44 h 124"/>
                <a:gd name="T58" fmla="*/ 104 w 132"/>
                <a:gd name="T59" fmla="*/ 44 h 124"/>
                <a:gd name="T60" fmla="*/ 108 w 132"/>
                <a:gd name="T61" fmla="*/ 56 h 124"/>
                <a:gd name="T62" fmla="*/ 52 w 132"/>
                <a:gd name="T63" fmla="*/ 76 h 124"/>
                <a:gd name="T64" fmla="*/ 108 w 132"/>
                <a:gd name="T65" fmla="*/ 96 h 124"/>
                <a:gd name="T66" fmla="*/ 113 w 132"/>
                <a:gd name="T67" fmla="*/ 88 h 124"/>
                <a:gd name="T68" fmla="*/ 60 w 132"/>
                <a:gd name="T69" fmla="*/ 76 h 124"/>
                <a:gd name="T70" fmla="*/ 108 w 132"/>
                <a:gd name="T71" fmla="*/ 64 h 124"/>
                <a:gd name="T72" fmla="*/ 115 w 132"/>
                <a:gd name="T73" fmla="*/ 59 h 124"/>
                <a:gd name="T74" fmla="*/ 120 w 132"/>
                <a:gd name="T75" fmla="*/ 7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24">
                  <a:moveTo>
                    <a:pt x="116" y="48"/>
                  </a:moveTo>
                  <a:cubicBezTo>
                    <a:pt x="116" y="48"/>
                    <a:pt x="116" y="48"/>
                    <a:pt x="116" y="48"/>
                  </a:cubicBezTo>
                  <a:cubicBezTo>
                    <a:pt x="116" y="24"/>
                    <a:pt x="116" y="24"/>
                    <a:pt x="116" y="24"/>
                  </a:cubicBezTo>
                  <a:cubicBezTo>
                    <a:pt x="116" y="22"/>
                    <a:pt x="116" y="22"/>
                    <a:pt x="116" y="22"/>
                  </a:cubicBezTo>
                  <a:cubicBezTo>
                    <a:pt x="116" y="12"/>
                    <a:pt x="116" y="12"/>
                    <a:pt x="116" y="12"/>
                  </a:cubicBezTo>
                  <a:cubicBezTo>
                    <a:pt x="116" y="5"/>
                    <a:pt x="111" y="0"/>
                    <a:pt x="104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14"/>
                    <a:pt x="10" y="124"/>
                    <a:pt x="22" y="124"/>
                  </a:cubicBezTo>
                  <a:cubicBezTo>
                    <a:pt x="94" y="124"/>
                    <a:pt x="94" y="124"/>
                    <a:pt x="94" y="124"/>
                  </a:cubicBezTo>
                  <a:cubicBezTo>
                    <a:pt x="106" y="124"/>
                    <a:pt x="116" y="114"/>
                    <a:pt x="116" y="102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32" y="84"/>
                    <a:pt x="132" y="60"/>
                    <a:pt x="116" y="48"/>
                  </a:cubicBezTo>
                  <a:close/>
                  <a:moveTo>
                    <a:pt x="22" y="8"/>
                  </a:moveTo>
                  <a:cubicBezTo>
                    <a:pt x="88" y="8"/>
                    <a:pt x="88" y="8"/>
                    <a:pt x="88" y="8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06" y="8"/>
                    <a:pt x="108" y="10"/>
                    <a:pt x="108" y="12"/>
                  </a:cubicBezTo>
                  <a:cubicBezTo>
                    <a:pt x="108" y="22"/>
                    <a:pt x="108" y="22"/>
                    <a:pt x="108" y="22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37"/>
                    <a:pt x="108" y="37"/>
                    <a:pt x="108" y="37"/>
                  </a:cubicBezTo>
                  <a:cubicBezTo>
                    <a:pt x="107" y="36"/>
                    <a:pt x="105" y="36"/>
                    <a:pt x="104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4" y="24"/>
                    <a:pt x="104" y="24"/>
                    <a:pt x="104" y="24"/>
                  </a:cubicBezTo>
                  <a:cubicBezTo>
                    <a:pt x="104" y="16"/>
                    <a:pt x="104" y="16"/>
                    <a:pt x="104" y="16"/>
                  </a:cubicBezTo>
                  <a:cubicBezTo>
                    <a:pt x="104" y="14"/>
                    <a:pt x="102" y="12"/>
                    <a:pt x="100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4" y="12"/>
                    <a:pt x="12" y="14"/>
                    <a:pt x="12" y="16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0" y="29"/>
                    <a:pt x="8" y="26"/>
                    <a:pt x="8" y="22"/>
                  </a:cubicBezTo>
                  <a:cubicBezTo>
                    <a:pt x="8" y="14"/>
                    <a:pt x="14" y="8"/>
                    <a:pt x="22" y="8"/>
                  </a:cubicBezTo>
                  <a:close/>
                  <a:moveTo>
                    <a:pt x="100" y="20"/>
                  </a:moveTo>
                  <a:cubicBezTo>
                    <a:pt x="16" y="20"/>
                    <a:pt x="16" y="20"/>
                    <a:pt x="16" y="20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00" y="16"/>
                    <a:pt x="100" y="16"/>
                    <a:pt x="100" y="16"/>
                  </a:cubicBezTo>
                  <a:lnTo>
                    <a:pt x="100" y="20"/>
                  </a:lnTo>
                  <a:close/>
                  <a:moveTo>
                    <a:pt x="100" y="24"/>
                  </a:moveTo>
                  <a:cubicBezTo>
                    <a:pt x="100" y="28"/>
                    <a:pt x="100" y="28"/>
                    <a:pt x="100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24"/>
                    <a:pt x="16" y="24"/>
                    <a:pt x="16" y="24"/>
                  </a:cubicBezTo>
                  <a:lnTo>
                    <a:pt x="100" y="24"/>
                  </a:lnTo>
                  <a:close/>
                  <a:moveTo>
                    <a:pt x="100" y="32"/>
                  </a:moveTo>
                  <a:cubicBezTo>
                    <a:pt x="100" y="36"/>
                    <a:pt x="100" y="36"/>
                    <a:pt x="100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0" y="36"/>
                    <a:pt x="18" y="35"/>
                    <a:pt x="16" y="35"/>
                  </a:cubicBezTo>
                  <a:cubicBezTo>
                    <a:pt x="16" y="32"/>
                    <a:pt x="16" y="32"/>
                    <a:pt x="16" y="32"/>
                  </a:cubicBezTo>
                  <a:lnTo>
                    <a:pt x="100" y="32"/>
                  </a:lnTo>
                  <a:close/>
                  <a:moveTo>
                    <a:pt x="108" y="102"/>
                  </a:moveTo>
                  <a:cubicBezTo>
                    <a:pt x="108" y="110"/>
                    <a:pt x="102" y="116"/>
                    <a:pt x="94" y="116"/>
                  </a:cubicBezTo>
                  <a:cubicBezTo>
                    <a:pt x="22" y="116"/>
                    <a:pt x="22" y="116"/>
                    <a:pt x="22" y="116"/>
                  </a:cubicBezTo>
                  <a:cubicBezTo>
                    <a:pt x="14" y="116"/>
                    <a:pt x="8" y="110"/>
                    <a:pt x="8" y="102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12" y="42"/>
                    <a:pt x="17" y="44"/>
                    <a:pt x="22" y="44"/>
                  </a:cubicBezTo>
                  <a:cubicBezTo>
                    <a:pt x="88" y="44"/>
                    <a:pt x="88" y="44"/>
                    <a:pt x="88" y="44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106" y="44"/>
                    <a:pt x="108" y="46"/>
                    <a:pt x="108" y="48"/>
                  </a:cubicBezTo>
                  <a:cubicBezTo>
                    <a:pt x="108" y="56"/>
                    <a:pt x="108" y="56"/>
                    <a:pt x="108" y="56"/>
                  </a:cubicBezTo>
                  <a:cubicBezTo>
                    <a:pt x="72" y="56"/>
                    <a:pt x="72" y="56"/>
                    <a:pt x="72" y="56"/>
                  </a:cubicBezTo>
                  <a:cubicBezTo>
                    <a:pt x="61" y="56"/>
                    <a:pt x="52" y="65"/>
                    <a:pt x="52" y="76"/>
                  </a:cubicBezTo>
                  <a:cubicBezTo>
                    <a:pt x="52" y="87"/>
                    <a:pt x="61" y="96"/>
                    <a:pt x="72" y="96"/>
                  </a:cubicBezTo>
                  <a:cubicBezTo>
                    <a:pt x="108" y="96"/>
                    <a:pt x="108" y="96"/>
                    <a:pt x="108" y="96"/>
                  </a:cubicBezTo>
                  <a:lnTo>
                    <a:pt x="108" y="102"/>
                  </a:lnTo>
                  <a:close/>
                  <a:moveTo>
                    <a:pt x="113" y="88"/>
                  </a:moveTo>
                  <a:cubicBezTo>
                    <a:pt x="72" y="88"/>
                    <a:pt x="72" y="88"/>
                    <a:pt x="72" y="88"/>
                  </a:cubicBezTo>
                  <a:cubicBezTo>
                    <a:pt x="65" y="88"/>
                    <a:pt x="60" y="83"/>
                    <a:pt x="60" y="76"/>
                  </a:cubicBezTo>
                  <a:cubicBezTo>
                    <a:pt x="60" y="69"/>
                    <a:pt x="65" y="64"/>
                    <a:pt x="72" y="64"/>
                  </a:cubicBezTo>
                  <a:cubicBezTo>
                    <a:pt x="108" y="64"/>
                    <a:pt x="108" y="64"/>
                    <a:pt x="108" y="64"/>
                  </a:cubicBezTo>
                  <a:cubicBezTo>
                    <a:pt x="110" y="64"/>
                    <a:pt x="113" y="63"/>
                    <a:pt x="114" y="61"/>
                  </a:cubicBezTo>
                  <a:cubicBezTo>
                    <a:pt x="115" y="60"/>
                    <a:pt x="115" y="60"/>
                    <a:pt x="115" y="59"/>
                  </a:cubicBezTo>
                  <a:cubicBezTo>
                    <a:pt x="115" y="59"/>
                    <a:pt x="116" y="59"/>
                    <a:pt x="116" y="59"/>
                  </a:cubicBezTo>
                  <a:cubicBezTo>
                    <a:pt x="118" y="62"/>
                    <a:pt x="120" y="67"/>
                    <a:pt x="120" y="72"/>
                  </a:cubicBezTo>
                  <a:cubicBezTo>
                    <a:pt x="120" y="78"/>
                    <a:pt x="118" y="84"/>
                    <a:pt x="113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48" name="Group 32"/>
          <p:cNvGrpSpPr/>
          <p:nvPr/>
        </p:nvGrpSpPr>
        <p:grpSpPr>
          <a:xfrm>
            <a:off x="1232370" y="2544549"/>
            <a:ext cx="615749" cy="332948"/>
            <a:chOff x="2437300" y="1144829"/>
            <a:chExt cx="400024" cy="398703"/>
          </a:xfrm>
          <a:solidFill>
            <a:sysClr val="window" lastClr="FFFFFF"/>
          </a:solidFill>
        </p:grpSpPr>
        <p:sp>
          <p:nvSpPr>
            <p:cNvPr id="49" name="Freeform 129"/>
            <p:cNvSpPr>
              <a:spLocks noEditPoints="1"/>
            </p:cNvSpPr>
            <p:nvPr/>
          </p:nvSpPr>
          <p:spPr bwMode="auto">
            <a:xfrm>
              <a:off x="2437300" y="1144829"/>
              <a:ext cx="400024" cy="398703"/>
            </a:xfrm>
            <a:custGeom>
              <a:avLst/>
              <a:gdLst>
                <a:gd name="T0" fmla="*/ 88 w 128"/>
                <a:gd name="T1" fmla="*/ 0 h 128"/>
                <a:gd name="T2" fmla="*/ 48 w 128"/>
                <a:gd name="T3" fmla="*/ 40 h 128"/>
                <a:gd name="T4" fmla="*/ 51 w 128"/>
                <a:gd name="T5" fmla="*/ 55 h 128"/>
                <a:gd name="T6" fmla="*/ 2 w 128"/>
                <a:gd name="T7" fmla="*/ 103 h 128"/>
                <a:gd name="T8" fmla="*/ 0 w 128"/>
                <a:gd name="T9" fmla="*/ 108 h 128"/>
                <a:gd name="T10" fmla="*/ 0 w 128"/>
                <a:gd name="T11" fmla="*/ 120 h 128"/>
                <a:gd name="T12" fmla="*/ 8 w 128"/>
                <a:gd name="T13" fmla="*/ 128 h 128"/>
                <a:gd name="T14" fmla="*/ 20 w 128"/>
                <a:gd name="T15" fmla="*/ 128 h 128"/>
                <a:gd name="T16" fmla="*/ 25 w 128"/>
                <a:gd name="T17" fmla="*/ 126 h 128"/>
                <a:gd name="T18" fmla="*/ 31 w 128"/>
                <a:gd name="T19" fmla="*/ 120 h 128"/>
                <a:gd name="T20" fmla="*/ 40 w 128"/>
                <a:gd name="T21" fmla="*/ 120 h 128"/>
                <a:gd name="T22" fmla="*/ 48 w 128"/>
                <a:gd name="T23" fmla="*/ 112 h 128"/>
                <a:gd name="T24" fmla="*/ 48 w 128"/>
                <a:gd name="T25" fmla="*/ 104 h 128"/>
                <a:gd name="T26" fmla="*/ 56 w 128"/>
                <a:gd name="T27" fmla="*/ 104 h 128"/>
                <a:gd name="T28" fmla="*/ 64 w 128"/>
                <a:gd name="T29" fmla="*/ 96 h 128"/>
                <a:gd name="T30" fmla="*/ 64 w 128"/>
                <a:gd name="T31" fmla="*/ 87 h 128"/>
                <a:gd name="T32" fmla="*/ 73 w 128"/>
                <a:gd name="T33" fmla="*/ 77 h 128"/>
                <a:gd name="T34" fmla="*/ 88 w 128"/>
                <a:gd name="T35" fmla="*/ 80 h 128"/>
                <a:gd name="T36" fmla="*/ 128 w 128"/>
                <a:gd name="T37" fmla="*/ 40 h 128"/>
                <a:gd name="T38" fmla="*/ 88 w 128"/>
                <a:gd name="T39" fmla="*/ 0 h 128"/>
                <a:gd name="T40" fmla="*/ 88 w 128"/>
                <a:gd name="T41" fmla="*/ 72 h 128"/>
                <a:gd name="T42" fmla="*/ 72 w 128"/>
                <a:gd name="T43" fmla="*/ 67 h 128"/>
                <a:gd name="T44" fmla="*/ 70 w 128"/>
                <a:gd name="T45" fmla="*/ 69 h 128"/>
                <a:gd name="T46" fmla="*/ 66 w 128"/>
                <a:gd name="T47" fmla="*/ 73 h 128"/>
                <a:gd name="T48" fmla="*/ 58 w 128"/>
                <a:gd name="T49" fmla="*/ 81 h 128"/>
                <a:gd name="T50" fmla="*/ 56 w 128"/>
                <a:gd name="T51" fmla="*/ 87 h 128"/>
                <a:gd name="T52" fmla="*/ 56 w 128"/>
                <a:gd name="T53" fmla="*/ 96 h 128"/>
                <a:gd name="T54" fmla="*/ 48 w 128"/>
                <a:gd name="T55" fmla="*/ 96 h 128"/>
                <a:gd name="T56" fmla="*/ 40 w 128"/>
                <a:gd name="T57" fmla="*/ 104 h 128"/>
                <a:gd name="T58" fmla="*/ 40 w 128"/>
                <a:gd name="T59" fmla="*/ 112 h 128"/>
                <a:gd name="T60" fmla="*/ 31 w 128"/>
                <a:gd name="T61" fmla="*/ 112 h 128"/>
                <a:gd name="T62" fmla="*/ 25 w 128"/>
                <a:gd name="T63" fmla="*/ 114 h 128"/>
                <a:gd name="T64" fmla="*/ 19 w 128"/>
                <a:gd name="T65" fmla="*/ 120 h 128"/>
                <a:gd name="T66" fmla="*/ 8 w 128"/>
                <a:gd name="T67" fmla="*/ 120 h 128"/>
                <a:gd name="T68" fmla="*/ 8 w 128"/>
                <a:gd name="T69" fmla="*/ 109 h 128"/>
                <a:gd name="T70" fmla="*/ 55 w 128"/>
                <a:gd name="T71" fmla="*/ 62 h 128"/>
                <a:gd name="T72" fmla="*/ 55 w 128"/>
                <a:gd name="T73" fmla="*/ 62 h 128"/>
                <a:gd name="T74" fmla="*/ 61 w 128"/>
                <a:gd name="T75" fmla="*/ 56 h 128"/>
                <a:gd name="T76" fmla="*/ 56 w 128"/>
                <a:gd name="T77" fmla="*/ 40 h 128"/>
                <a:gd name="T78" fmla="*/ 88 w 128"/>
                <a:gd name="T79" fmla="*/ 8 h 128"/>
                <a:gd name="T80" fmla="*/ 120 w 128"/>
                <a:gd name="T81" fmla="*/ 40 h 128"/>
                <a:gd name="T82" fmla="*/ 88 w 128"/>
                <a:gd name="T83" fmla="*/ 7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8" h="128">
                  <a:moveTo>
                    <a:pt x="88" y="0"/>
                  </a:moveTo>
                  <a:cubicBezTo>
                    <a:pt x="66" y="0"/>
                    <a:pt x="48" y="18"/>
                    <a:pt x="48" y="40"/>
                  </a:cubicBezTo>
                  <a:cubicBezTo>
                    <a:pt x="48" y="45"/>
                    <a:pt x="49" y="50"/>
                    <a:pt x="51" y="55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1" y="105"/>
                    <a:pt x="0" y="106"/>
                    <a:pt x="0" y="108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124"/>
                    <a:pt x="4" y="128"/>
                    <a:pt x="8" y="128"/>
                  </a:cubicBezTo>
                  <a:cubicBezTo>
                    <a:pt x="20" y="128"/>
                    <a:pt x="20" y="128"/>
                    <a:pt x="20" y="128"/>
                  </a:cubicBezTo>
                  <a:cubicBezTo>
                    <a:pt x="22" y="128"/>
                    <a:pt x="23" y="127"/>
                    <a:pt x="25" y="126"/>
                  </a:cubicBezTo>
                  <a:cubicBezTo>
                    <a:pt x="31" y="120"/>
                    <a:pt x="31" y="120"/>
                    <a:pt x="31" y="120"/>
                  </a:cubicBezTo>
                  <a:cubicBezTo>
                    <a:pt x="40" y="120"/>
                    <a:pt x="40" y="120"/>
                    <a:pt x="40" y="120"/>
                  </a:cubicBezTo>
                  <a:cubicBezTo>
                    <a:pt x="44" y="120"/>
                    <a:pt x="48" y="116"/>
                    <a:pt x="48" y="112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56" y="104"/>
                    <a:pt x="56" y="104"/>
                    <a:pt x="56" y="104"/>
                  </a:cubicBezTo>
                  <a:cubicBezTo>
                    <a:pt x="60" y="104"/>
                    <a:pt x="64" y="100"/>
                    <a:pt x="64" y="96"/>
                  </a:cubicBezTo>
                  <a:cubicBezTo>
                    <a:pt x="64" y="87"/>
                    <a:pt x="64" y="87"/>
                    <a:pt x="64" y="8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8" y="79"/>
                    <a:pt x="83" y="80"/>
                    <a:pt x="88" y="80"/>
                  </a:cubicBezTo>
                  <a:cubicBezTo>
                    <a:pt x="110" y="80"/>
                    <a:pt x="128" y="62"/>
                    <a:pt x="128" y="40"/>
                  </a:cubicBezTo>
                  <a:cubicBezTo>
                    <a:pt x="128" y="18"/>
                    <a:pt x="110" y="0"/>
                    <a:pt x="88" y="0"/>
                  </a:cubicBezTo>
                  <a:close/>
                  <a:moveTo>
                    <a:pt x="88" y="72"/>
                  </a:moveTo>
                  <a:cubicBezTo>
                    <a:pt x="82" y="72"/>
                    <a:pt x="77" y="70"/>
                    <a:pt x="72" y="67"/>
                  </a:cubicBezTo>
                  <a:cubicBezTo>
                    <a:pt x="70" y="69"/>
                    <a:pt x="70" y="69"/>
                    <a:pt x="70" y="69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58" y="81"/>
                    <a:pt x="58" y="81"/>
                    <a:pt x="58" y="81"/>
                  </a:cubicBezTo>
                  <a:cubicBezTo>
                    <a:pt x="57" y="82"/>
                    <a:pt x="56" y="85"/>
                    <a:pt x="56" y="87"/>
                  </a:cubicBezTo>
                  <a:cubicBezTo>
                    <a:pt x="56" y="96"/>
                    <a:pt x="56" y="96"/>
                    <a:pt x="56" y="96"/>
                  </a:cubicBezTo>
                  <a:cubicBezTo>
                    <a:pt x="48" y="96"/>
                    <a:pt x="48" y="96"/>
                    <a:pt x="48" y="96"/>
                  </a:cubicBezTo>
                  <a:cubicBezTo>
                    <a:pt x="44" y="96"/>
                    <a:pt x="40" y="100"/>
                    <a:pt x="40" y="104"/>
                  </a:cubicBezTo>
                  <a:cubicBezTo>
                    <a:pt x="40" y="112"/>
                    <a:pt x="40" y="112"/>
                    <a:pt x="40" y="112"/>
                  </a:cubicBezTo>
                  <a:cubicBezTo>
                    <a:pt x="31" y="112"/>
                    <a:pt x="31" y="112"/>
                    <a:pt x="31" y="112"/>
                  </a:cubicBezTo>
                  <a:cubicBezTo>
                    <a:pt x="29" y="112"/>
                    <a:pt x="26" y="113"/>
                    <a:pt x="25" y="114"/>
                  </a:cubicBezTo>
                  <a:cubicBezTo>
                    <a:pt x="19" y="120"/>
                    <a:pt x="19" y="120"/>
                    <a:pt x="19" y="120"/>
                  </a:cubicBezTo>
                  <a:cubicBezTo>
                    <a:pt x="8" y="120"/>
                    <a:pt x="8" y="120"/>
                    <a:pt x="8" y="120"/>
                  </a:cubicBezTo>
                  <a:cubicBezTo>
                    <a:pt x="8" y="109"/>
                    <a:pt x="8" y="109"/>
                    <a:pt x="8" y="10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61" y="56"/>
                    <a:pt x="61" y="56"/>
                    <a:pt x="61" y="56"/>
                  </a:cubicBezTo>
                  <a:cubicBezTo>
                    <a:pt x="58" y="51"/>
                    <a:pt x="56" y="46"/>
                    <a:pt x="56" y="40"/>
                  </a:cubicBezTo>
                  <a:cubicBezTo>
                    <a:pt x="56" y="22"/>
                    <a:pt x="70" y="8"/>
                    <a:pt x="88" y="8"/>
                  </a:cubicBezTo>
                  <a:cubicBezTo>
                    <a:pt x="106" y="8"/>
                    <a:pt x="120" y="22"/>
                    <a:pt x="120" y="40"/>
                  </a:cubicBezTo>
                  <a:cubicBezTo>
                    <a:pt x="120" y="58"/>
                    <a:pt x="106" y="72"/>
                    <a:pt x="88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" name="Freeform 130"/>
            <p:cNvSpPr>
              <a:spLocks noEditPoints="1"/>
            </p:cNvSpPr>
            <p:nvPr/>
          </p:nvSpPr>
          <p:spPr bwMode="auto">
            <a:xfrm>
              <a:off x="2686820" y="1193678"/>
              <a:ext cx="100336" cy="100336"/>
            </a:xfrm>
            <a:custGeom>
              <a:avLst/>
              <a:gdLst>
                <a:gd name="T0" fmla="*/ 31 w 32"/>
                <a:gd name="T1" fmla="*/ 17 h 32"/>
                <a:gd name="T2" fmla="*/ 15 w 32"/>
                <a:gd name="T3" fmla="*/ 1 h 32"/>
                <a:gd name="T4" fmla="*/ 12 w 32"/>
                <a:gd name="T5" fmla="*/ 0 h 32"/>
                <a:gd name="T6" fmla="*/ 0 w 32"/>
                <a:gd name="T7" fmla="*/ 12 h 32"/>
                <a:gd name="T8" fmla="*/ 0 w 32"/>
                <a:gd name="T9" fmla="*/ 13 h 32"/>
                <a:gd name="T10" fmla="*/ 1 w 32"/>
                <a:gd name="T11" fmla="*/ 15 h 32"/>
                <a:gd name="T12" fmla="*/ 17 w 32"/>
                <a:gd name="T13" fmla="*/ 31 h 32"/>
                <a:gd name="T14" fmla="*/ 20 w 32"/>
                <a:gd name="T15" fmla="*/ 32 h 32"/>
                <a:gd name="T16" fmla="*/ 32 w 32"/>
                <a:gd name="T17" fmla="*/ 20 h 32"/>
                <a:gd name="T18" fmla="*/ 32 w 32"/>
                <a:gd name="T19" fmla="*/ 19 h 32"/>
                <a:gd name="T20" fmla="*/ 31 w 32"/>
                <a:gd name="T21" fmla="*/ 17 h 32"/>
                <a:gd name="T22" fmla="*/ 19 w 32"/>
                <a:gd name="T23" fmla="*/ 28 h 32"/>
                <a:gd name="T24" fmla="*/ 4 w 32"/>
                <a:gd name="T25" fmla="*/ 13 h 32"/>
                <a:gd name="T26" fmla="*/ 13 w 32"/>
                <a:gd name="T27" fmla="*/ 4 h 32"/>
                <a:gd name="T28" fmla="*/ 28 w 32"/>
                <a:gd name="T29" fmla="*/ 19 h 32"/>
                <a:gd name="T30" fmla="*/ 19 w 32"/>
                <a:gd name="T31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32">
                  <a:moveTo>
                    <a:pt x="31" y="17"/>
                  </a:moveTo>
                  <a:cubicBezTo>
                    <a:pt x="27" y="11"/>
                    <a:pt x="21" y="5"/>
                    <a:pt x="15" y="1"/>
                  </a:cubicBezTo>
                  <a:cubicBezTo>
                    <a:pt x="14" y="0"/>
                    <a:pt x="13" y="0"/>
                    <a:pt x="12" y="0"/>
                  </a:cubicBezTo>
                  <a:cubicBezTo>
                    <a:pt x="6" y="2"/>
                    <a:pt x="2" y="6"/>
                    <a:pt x="0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0" y="14"/>
                    <a:pt x="0" y="14"/>
                    <a:pt x="1" y="15"/>
                  </a:cubicBezTo>
                  <a:cubicBezTo>
                    <a:pt x="5" y="21"/>
                    <a:pt x="11" y="27"/>
                    <a:pt x="17" y="31"/>
                  </a:cubicBezTo>
                  <a:cubicBezTo>
                    <a:pt x="18" y="32"/>
                    <a:pt x="19" y="32"/>
                    <a:pt x="20" y="32"/>
                  </a:cubicBezTo>
                  <a:cubicBezTo>
                    <a:pt x="26" y="30"/>
                    <a:pt x="30" y="26"/>
                    <a:pt x="32" y="20"/>
                  </a:cubicBezTo>
                  <a:cubicBezTo>
                    <a:pt x="32" y="20"/>
                    <a:pt x="32" y="20"/>
                    <a:pt x="32" y="19"/>
                  </a:cubicBezTo>
                  <a:cubicBezTo>
                    <a:pt x="32" y="18"/>
                    <a:pt x="32" y="18"/>
                    <a:pt x="31" y="17"/>
                  </a:cubicBezTo>
                  <a:close/>
                  <a:moveTo>
                    <a:pt x="19" y="28"/>
                  </a:moveTo>
                  <a:cubicBezTo>
                    <a:pt x="13" y="24"/>
                    <a:pt x="8" y="19"/>
                    <a:pt x="4" y="13"/>
                  </a:cubicBezTo>
                  <a:cubicBezTo>
                    <a:pt x="6" y="8"/>
                    <a:pt x="8" y="6"/>
                    <a:pt x="13" y="4"/>
                  </a:cubicBezTo>
                  <a:cubicBezTo>
                    <a:pt x="19" y="8"/>
                    <a:pt x="24" y="13"/>
                    <a:pt x="28" y="19"/>
                  </a:cubicBezTo>
                  <a:cubicBezTo>
                    <a:pt x="26" y="24"/>
                    <a:pt x="24" y="26"/>
                    <a:pt x="19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51" name="Freeform 60"/>
          <p:cNvSpPr>
            <a:spLocks noEditPoints="1"/>
          </p:cNvSpPr>
          <p:nvPr/>
        </p:nvSpPr>
        <p:spPr bwMode="auto">
          <a:xfrm>
            <a:off x="6553588" y="2595054"/>
            <a:ext cx="615749" cy="334052"/>
          </a:xfrm>
          <a:custGeom>
            <a:avLst/>
            <a:gdLst>
              <a:gd name="T0" fmla="*/ 126 w 128"/>
              <a:gd name="T1" fmla="*/ 1 h 128"/>
              <a:gd name="T2" fmla="*/ 124 w 128"/>
              <a:gd name="T3" fmla="*/ 0 h 128"/>
              <a:gd name="T4" fmla="*/ 122 w 128"/>
              <a:gd name="T5" fmla="*/ 1 h 128"/>
              <a:gd name="T6" fmla="*/ 2 w 128"/>
              <a:gd name="T7" fmla="*/ 81 h 128"/>
              <a:gd name="T8" fmla="*/ 0 w 128"/>
              <a:gd name="T9" fmla="*/ 84 h 128"/>
              <a:gd name="T10" fmla="*/ 3 w 128"/>
              <a:gd name="T11" fmla="*/ 88 h 128"/>
              <a:gd name="T12" fmla="*/ 34 w 128"/>
              <a:gd name="T13" fmla="*/ 100 h 128"/>
              <a:gd name="T14" fmla="*/ 49 w 128"/>
              <a:gd name="T15" fmla="*/ 126 h 128"/>
              <a:gd name="T16" fmla="*/ 52 w 128"/>
              <a:gd name="T17" fmla="*/ 128 h 128"/>
              <a:gd name="T18" fmla="*/ 52 w 128"/>
              <a:gd name="T19" fmla="*/ 128 h 128"/>
              <a:gd name="T20" fmla="*/ 55 w 128"/>
              <a:gd name="T21" fmla="*/ 126 h 128"/>
              <a:gd name="T22" fmla="*/ 64 w 128"/>
              <a:gd name="T23" fmla="*/ 112 h 128"/>
              <a:gd name="T24" fmla="*/ 103 w 128"/>
              <a:gd name="T25" fmla="*/ 128 h 128"/>
              <a:gd name="T26" fmla="*/ 104 w 128"/>
              <a:gd name="T27" fmla="*/ 128 h 128"/>
              <a:gd name="T28" fmla="*/ 106 w 128"/>
              <a:gd name="T29" fmla="*/ 127 h 128"/>
              <a:gd name="T30" fmla="*/ 108 w 128"/>
              <a:gd name="T31" fmla="*/ 125 h 128"/>
              <a:gd name="T32" fmla="*/ 128 w 128"/>
              <a:gd name="T33" fmla="*/ 5 h 128"/>
              <a:gd name="T34" fmla="*/ 126 w 128"/>
              <a:gd name="T35" fmla="*/ 1 h 128"/>
              <a:gd name="T36" fmla="*/ 13 w 128"/>
              <a:gd name="T37" fmla="*/ 83 h 128"/>
              <a:gd name="T38" fmla="*/ 105 w 128"/>
              <a:gd name="T39" fmla="*/ 21 h 128"/>
              <a:gd name="T40" fmla="*/ 38 w 128"/>
              <a:gd name="T41" fmla="*/ 93 h 128"/>
              <a:gd name="T42" fmla="*/ 37 w 128"/>
              <a:gd name="T43" fmla="*/ 93 h 128"/>
              <a:gd name="T44" fmla="*/ 13 w 128"/>
              <a:gd name="T45" fmla="*/ 83 h 128"/>
              <a:gd name="T46" fmla="*/ 41 w 128"/>
              <a:gd name="T47" fmla="*/ 96 h 128"/>
              <a:gd name="T48" fmla="*/ 41 w 128"/>
              <a:gd name="T49" fmla="*/ 96 h 128"/>
              <a:gd name="T50" fmla="*/ 117 w 128"/>
              <a:gd name="T51" fmla="*/ 15 h 128"/>
              <a:gd name="T52" fmla="*/ 52 w 128"/>
              <a:gd name="T53" fmla="*/ 116 h 128"/>
              <a:gd name="T54" fmla="*/ 41 w 128"/>
              <a:gd name="T55" fmla="*/ 96 h 128"/>
              <a:gd name="T56" fmla="*/ 101 w 128"/>
              <a:gd name="T57" fmla="*/ 118 h 128"/>
              <a:gd name="T58" fmla="*/ 67 w 128"/>
              <a:gd name="T59" fmla="*/ 105 h 128"/>
              <a:gd name="T60" fmla="*/ 64 w 128"/>
              <a:gd name="T61" fmla="*/ 104 h 128"/>
              <a:gd name="T62" fmla="*/ 117 w 128"/>
              <a:gd name="T63" fmla="*/ 23 h 128"/>
              <a:gd name="T64" fmla="*/ 101 w 128"/>
              <a:gd name="T65" fmla="*/ 11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8" h="128">
                <a:moveTo>
                  <a:pt x="126" y="1"/>
                </a:moveTo>
                <a:cubicBezTo>
                  <a:pt x="126" y="0"/>
                  <a:pt x="125" y="0"/>
                  <a:pt x="124" y="0"/>
                </a:cubicBezTo>
                <a:cubicBezTo>
                  <a:pt x="123" y="0"/>
                  <a:pt x="122" y="0"/>
                  <a:pt x="122" y="1"/>
                </a:cubicBezTo>
                <a:cubicBezTo>
                  <a:pt x="2" y="81"/>
                  <a:pt x="2" y="81"/>
                  <a:pt x="2" y="81"/>
                </a:cubicBezTo>
                <a:cubicBezTo>
                  <a:pt x="1" y="81"/>
                  <a:pt x="0" y="83"/>
                  <a:pt x="0" y="84"/>
                </a:cubicBezTo>
                <a:cubicBezTo>
                  <a:pt x="0" y="86"/>
                  <a:pt x="1" y="87"/>
                  <a:pt x="3" y="88"/>
                </a:cubicBezTo>
                <a:cubicBezTo>
                  <a:pt x="34" y="100"/>
                  <a:pt x="34" y="100"/>
                  <a:pt x="34" y="100"/>
                </a:cubicBezTo>
                <a:cubicBezTo>
                  <a:pt x="49" y="126"/>
                  <a:pt x="49" y="126"/>
                  <a:pt x="49" y="126"/>
                </a:cubicBezTo>
                <a:cubicBezTo>
                  <a:pt x="49" y="127"/>
                  <a:pt x="51" y="128"/>
                  <a:pt x="52" y="128"/>
                </a:cubicBezTo>
                <a:cubicBezTo>
                  <a:pt x="52" y="128"/>
                  <a:pt x="52" y="128"/>
                  <a:pt x="52" y="128"/>
                </a:cubicBezTo>
                <a:cubicBezTo>
                  <a:pt x="53" y="128"/>
                  <a:pt x="55" y="127"/>
                  <a:pt x="55" y="126"/>
                </a:cubicBezTo>
                <a:cubicBezTo>
                  <a:pt x="64" y="112"/>
                  <a:pt x="64" y="112"/>
                  <a:pt x="64" y="112"/>
                </a:cubicBezTo>
                <a:cubicBezTo>
                  <a:pt x="103" y="128"/>
                  <a:pt x="103" y="128"/>
                  <a:pt x="103" y="128"/>
                </a:cubicBezTo>
                <a:cubicBezTo>
                  <a:pt x="103" y="128"/>
                  <a:pt x="103" y="128"/>
                  <a:pt x="104" y="128"/>
                </a:cubicBezTo>
                <a:cubicBezTo>
                  <a:pt x="105" y="128"/>
                  <a:pt x="105" y="128"/>
                  <a:pt x="106" y="127"/>
                </a:cubicBezTo>
                <a:cubicBezTo>
                  <a:pt x="107" y="127"/>
                  <a:pt x="108" y="126"/>
                  <a:pt x="108" y="125"/>
                </a:cubicBezTo>
                <a:cubicBezTo>
                  <a:pt x="128" y="5"/>
                  <a:pt x="128" y="5"/>
                  <a:pt x="128" y="5"/>
                </a:cubicBezTo>
                <a:cubicBezTo>
                  <a:pt x="128" y="3"/>
                  <a:pt x="128" y="2"/>
                  <a:pt x="126" y="1"/>
                </a:cubicBezTo>
                <a:close/>
                <a:moveTo>
                  <a:pt x="13" y="83"/>
                </a:moveTo>
                <a:cubicBezTo>
                  <a:pt x="105" y="21"/>
                  <a:pt x="105" y="21"/>
                  <a:pt x="105" y="21"/>
                </a:cubicBezTo>
                <a:cubicBezTo>
                  <a:pt x="38" y="93"/>
                  <a:pt x="38" y="93"/>
                  <a:pt x="38" y="93"/>
                </a:cubicBezTo>
                <a:cubicBezTo>
                  <a:pt x="37" y="93"/>
                  <a:pt x="37" y="93"/>
                  <a:pt x="37" y="93"/>
                </a:cubicBezTo>
                <a:lnTo>
                  <a:pt x="13" y="83"/>
                </a:lnTo>
                <a:close/>
                <a:moveTo>
                  <a:pt x="41" y="96"/>
                </a:moveTo>
                <a:cubicBezTo>
                  <a:pt x="41" y="96"/>
                  <a:pt x="41" y="96"/>
                  <a:pt x="41" y="96"/>
                </a:cubicBezTo>
                <a:cubicBezTo>
                  <a:pt x="117" y="15"/>
                  <a:pt x="117" y="15"/>
                  <a:pt x="117" y="15"/>
                </a:cubicBezTo>
                <a:cubicBezTo>
                  <a:pt x="52" y="116"/>
                  <a:pt x="52" y="116"/>
                  <a:pt x="52" y="116"/>
                </a:cubicBezTo>
                <a:lnTo>
                  <a:pt x="41" y="96"/>
                </a:lnTo>
                <a:close/>
                <a:moveTo>
                  <a:pt x="101" y="118"/>
                </a:moveTo>
                <a:cubicBezTo>
                  <a:pt x="67" y="105"/>
                  <a:pt x="67" y="105"/>
                  <a:pt x="67" y="105"/>
                </a:cubicBezTo>
                <a:cubicBezTo>
                  <a:pt x="66" y="104"/>
                  <a:pt x="65" y="104"/>
                  <a:pt x="64" y="104"/>
                </a:cubicBezTo>
                <a:cubicBezTo>
                  <a:pt x="117" y="23"/>
                  <a:pt x="117" y="23"/>
                  <a:pt x="117" y="23"/>
                </a:cubicBezTo>
                <a:lnTo>
                  <a:pt x="101" y="118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68589" tIns="34295" rIns="68589" bIns="34295" numCol="1" anchor="t" anchorCtr="0" compatLnSpc="1"/>
          <a:lstStyle/>
          <a:p>
            <a:pPr>
              <a:defRPr/>
            </a:pPr>
            <a:endParaRPr lang="id-ID" kern="0">
              <a:solidFill>
                <a:sysClr val="windowText" lastClr="000000"/>
              </a:solidFill>
            </a:endParaRPr>
          </a:p>
        </p:txBody>
      </p:sp>
      <p:grpSp>
        <p:nvGrpSpPr>
          <p:cNvPr id="52" name="Group 36"/>
          <p:cNvGrpSpPr/>
          <p:nvPr/>
        </p:nvGrpSpPr>
        <p:grpSpPr>
          <a:xfrm>
            <a:off x="4257920" y="3977869"/>
            <a:ext cx="615749" cy="291055"/>
            <a:chOff x="837205" y="5167510"/>
            <a:chExt cx="400024" cy="348536"/>
          </a:xfrm>
          <a:solidFill>
            <a:sysClr val="window" lastClr="FFFFFF"/>
          </a:solidFill>
        </p:grpSpPr>
        <p:sp>
          <p:nvSpPr>
            <p:cNvPr id="53" name="Freeform 44"/>
            <p:cNvSpPr>
              <a:spLocks noEditPoints="1"/>
            </p:cNvSpPr>
            <p:nvPr/>
          </p:nvSpPr>
          <p:spPr bwMode="auto">
            <a:xfrm>
              <a:off x="837205" y="5167510"/>
              <a:ext cx="400024" cy="286486"/>
            </a:xfrm>
            <a:custGeom>
              <a:avLst/>
              <a:gdLst>
                <a:gd name="T0" fmla="*/ 128 w 128"/>
                <a:gd name="T1" fmla="*/ 24 h 92"/>
                <a:gd name="T2" fmla="*/ 119 w 128"/>
                <a:gd name="T3" fmla="*/ 12 h 92"/>
                <a:gd name="T4" fmla="*/ 67 w 128"/>
                <a:gd name="T5" fmla="*/ 0 h 92"/>
                <a:gd name="T6" fmla="*/ 64 w 128"/>
                <a:gd name="T7" fmla="*/ 0 h 92"/>
                <a:gd name="T8" fmla="*/ 61 w 128"/>
                <a:gd name="T9" fmla="*/ 0 h 92"/>
                <a:gd name="T10" fmla="*/ 9 w 128"/>
                <a:gd name="T11" fmla="*/ 12 h 92"/>
                <a:gd name="T12" fmla="*/ 0 w 128"/>
                <a:gd name="T13" fmla="*/ 24 h 92"/>
                <a:gd name="T14" fmla="*/ 9 w 128"/>
                <a:gd name="T15" fmla="*/ 36 h 92"/>
                <a:gd name="T16" fmla="*/ 20 w 128"/>
                <a:gd name="T17" fmla="*/ 38 h 92"/>
                <a:gd name="T18" fmla="*/ 20 w 128"/>
                <a:gd name="T19" fmla="*/ 72 h 92"/>
                <a:gd name="T20" fmla="*/ 64 w 128"/>
                <a:gd name="T21" fmla="*/ 92 h 92"/>
                <a:gd name="T22" fmla="*/ 108 w 128"/>
                <a:gd name="T23" fmla="*/ 72 h 92"/>
                <a:gd name="T24" fmla="*/ 108 w 128"/>
                <a:gd name="T25" fmla="*/ 38 h 92"/>
                <a:gd name="T26" fmla="*/ 119 w 128"/>
                <a:gd name="T27" fmla="*/ 36 h 92"/>
                <a:gd name="T28" fmla="*/ 128 w 128"/>
                <a:gd name="T29" fmla="*/ 24 h 92"/>
                <a:gd name="T30" fmla="*/ 100 w 128"/>
                <a:gd name="T31" fmla="*/ 72 h 92"/>
                <a:gd name="T32" fmla="*/ 64 w 128"/>
                <a:gd name="T33" fmla="*/ 84 h 92"/>
                <a:gd name="T34" fmla="*/ 28 w 128"/>
                <a:gd name="T35" fmla="*/ 72 h 92"/>
                <a:gd name="T36" fmla="*/ 28 w 128"/>
                <a:gd name="T37" fmla="*/ 40 h 92"/>
                <a:gd name="T38" fmla="*/ 61 w 128"/>
                <a:gd name="T39" fmla="*/ 48 h 92"/>
                <a:gd name="T40" fmla="*/ 64 w 128"/>
                <a:gd name="T41" fmla="*/ 48 h 92"/>
                <a:gd name="T42" fmla="*/ 67 w 128"/>
                <a:gd name="T43" fmla="*/ 48 h 92"/>
                <a:gd name="T44" fmla="*/ 100 w 128"/>
                <a:gd name="T45" fmla="*/ 40 h 92"/>
                <a:gd name="T46" fmla="*/ 100 w 128"/>
                <a:gd name="T47" fmla="*/ 72 h 92"/>
                <a:gd name="T48" fmla="*/ 65 w 128"/>
                <a:gd name="T49" fmla="*/ 40 h 92"/>
                <a:gd name="T50" fmla="*/ 64 w 128"/>
                <a:gd name="T51" fmla="*/ 40 h 92"/>
                <a:gd name="T52" fmla="*/ 63 w 128"/>
                <a:gd name="T53" fmla="*/ 40 h 92"/>
                <a:gd name="T54" fmla="*/ 11 w 128"/>
                <a:gd name="T55" fmla="*/ 28 h 92"/>
                <a:gd name="T56" fmla="*/ 8 w 128"/>
                <a:gd name="T57" fmla="*/ 24 h 92"/>
                <a:gd name="T58" fmla="*/ 11 w 128"/>
                <a:gd name="T59" fmla="*/ 20 h 92"/>
                <a:gd name="T60" fmla="*/ 63 w 128"/>
                <a:gd name="T61" fmla="*/ 8 h 92"/>
                <a:gd name="T62" fmla="*/ 64 w 128"/>
                <a:gd name="T63" fmla="*/ 8 h 92"/>
                <a:gd name="T64" fmla="*/ 65 w 128"/>
                <a:gd name="T65" fmla="*/ 8 h 92"/>
                <a:gd name="T66" fmla="*/ 117 w 128"/>
                <a:gd name="T67" fmla="*/ 20 h 92"/>
                <a:gd name="T68" fmla="*/ 120 w 128"/>
                <a:gd name="T69" fmla="*/ 24 h 92"/>
                <a:gd name="T70" fmla="*/ 117 w 128"/>
                <a:gd name="T71" fmla="*/ 28 h 92"/>
                <a:gd name="T72" fmla="*/ 65 w 128"/>
                <a:gd name="T73" fmla="*/ 4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92">
                  <a:moveTo>
                    <a:pt x="128" y="24"/>
                  </a:moveTo>
                  <a:cubicBezTo>
                    <a:pt x="128" y="18"/>
                    <a:pt x="124" y="14"/>
                    <a:pt x="119" y="12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6" y="0"/>
                    <a:pt x="65" y="0"/>
                    <a:pt x="64" y="0"/>
                  </a:cubicBezTo>
                  <a:cubicBezTo>
                    <a:pt x="63" y="0"/>
                    <a:pt x="62" y="0"/>
                    <a:pt x="61" y="0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4" y="14"/>
                    <a:pt x="0" y="18"/>
                    <a:pt x="0" y="24"/>
                  </a:cubicBezTo>
                  <a:cubicBezTo>
                    <a:pt x="0" y="30"/>
                    <a:pt x="4" y="34"/>
                    <a:pt x="9" y="36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83"/>
                    <a:pt x="32" y="92"/>
                    <a:pt x="64" y="92"/>
                  </a:cubicBezTo>
                  <a:cubicBezTo>
                    <a:pt x="96" y="92"/>
                    <a:pt x="108" y="83"/>
                    <a:pt x="108" y="72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19" y="36"/>
                    <a:pt x="119" y="36"/>
                    <a:pt x="119" y="36"/>
                  </a:cubicBezTo>
                  <a:cubicBezTo>
                    <a:pt x="124" y="34"/>
                    <a:pt x="128" y="30"/>
                    <a:pt x="128" y="24"/>
                  </a:cubicBezTo>
                  <a:close/>
                  <a:moveTo>
                    <a:pt x="100" y="72"/>
                  </a:moveTo>
                  <a:cubicBezTo>
                    <a:pt x="100" y="76"/>
                    <a:pt x="88" y="84"/>
                    <a:pt x="64" y="84"/>
                  </a:cubicBezTo>
                  <a:cubicBezTo>
                    <a:pt x="40" y="84"/>
                    <a:pt x="28" y="76"/>
                    <a:pt x="28" y="72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61" y="48"/>
                    <a:pt x="61" y="48"/>
                    <a:pt x="61" y="48"/>
                  </a:cubicBezTo>
                  <a:cubicBezTo>
                    <a:pt x="62" y="48"/>
                    <a:pt x="63" y="48"/>
                    <a:pt x="64" y="48"/>
                  </a:cubicBezTo>
                  <a:cubicBezTo>
                    <a:pt x="65" y="48"/>
                    <a:pt x="66" y="48"/>
                    <a:pt x="67" y="48"/>
                  </a:cubicBezTo>
                  <a:cubicBezTo>
                    <a:pt x="100" y="40"/>
                    <a:pt x="100" y="40"/>
                    <a:pt x="100" y="40"/>
                  </a:cubicBezTo>
                  <a:lnTo>
                    <a:pt x="100" y="72"/>
                  </a:lnTo>
                  <a:close/>
                  <a:moveTo>
                    <a:pt x="65" y="40"/>
                  </a:moveTo>
                  <a:cubicBezTo>
                    <a:pt x="65" y="40"/>
                    <a:pt x="64" y="40"/>
                    <a:pt x="64" y="40"/>
                  </a:cubicBezTo>
                  <a:cubicBezTo>
                    <a:pt x="64" y="40"/>
                    <a:pt x="63" y="40"/>
                    <a:pt x="63" y="40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9" y="27"/>
                    <a:pt x="8" y="26"/>
                    <a:pt x="8" y="24"/>
                  </a:cubicBezTo>
                  <a:cubicBezTo>
                    <a:pt x="8" y="22"/>
                    <a:pt x="9" y="21"/>
                    <a:pt x="11" y="2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3" y="8"/>
                    <a:pt x="64" y="8"/>
                    <a:pt x="64" y="8"/>
                  </a:cubicBezTo>
                  <a:cubicBezTo>
                    <a:pt x="64" y="8"/>
                    <a:pt x="65" y="8"/>
                    <a:pt x="65" y="8"/>
                  </a:cubicBezTo>
                  <a:cubicBezTo>
                    <a:pt x="117" y="20"/>
                    <a:pt x="117" y="20"/>
                    <a:pt x="117" y="20"/>
                  </a:cubicBezTo>
                  <a:cubicBezTo>
                    <a:pt x="119" y="21"/>
                    <a:pt x="120" y="22"/>
                    <a:pt x="120" y="24"/>
                  </a:cubicBezTo>
                  <a:cubicBezTo>
                    <a:pt x="120" y="26"/>
                    <a:pt x="119" y="27"/>
                    <a:pt x="117" y="28"/>
                  </a:cubicBezTo>
                  <a:lnTo>
                    <a:pt x="65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Freeform 45"/>
            <p:cNvSpPr/>
            <p:nvPr/>
          </p:nvSpPr>
          <p:spPr bwMode="auto">
            <a:xfrm>
              <a:off x="1200263" y="5291610"/>
              <a:ext cx="23764" cy="137302"/>
            </a:xfrm>
            <a:custGeom>
              <a:avLst/>
              <a:gdLst>
                <a:gd name="T0" fmla="*/ 0 w 8"/>
                <a:gd name="T1" fmla="*/ 4 h 44"/>
                <a:gd name="T2" fmla="*/ 0 w 8"/>
                <a:gd name="T3" fmla="*/ 40 h 44"/>
                <a:gd name="T4" fmla="*/ 4 w 8"/>
                <a:gd name="T5" fmla="*/ 44 h 44"/>
                <a:gd name="T6" fmla="*/ 8 w 8"/>
                <a:gd name="T7" fmla="*/ 40 h 44"/>
                <a:gd name="T8" fmla="*/ 8 w 8"/>
                <a:gd name="T9" fmla="*/ 4 h 44"/>
                <a:gd name="T10" fmla="*/ 4 w 8"/>
                <a:gd name="T11" fmla="*/ 0 h 44"/>
                <a:gd name="T12" fmla="*/ 0 w 8"/>
                <a:gd name="T13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4">
                  <a:moveTo>
                    <a:pt x="0" y="4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2"/>
                    <a:pt x="2" y="44"/>
                    <a:pt x="4" y="44"/>
                  </a:cubicBezTo>
                  <a:cubicBezTo>
                    <a:pt x="6" y="44"/>
                    <a:pt x="8" y="42"/>
                    <a:pt x="8" y="4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" name="Oval 46"/>
            <p:cNvSpPr>
              <a:spLocks noChangeArrowheads="1"/>
            </p:cNvSpPr>
            <p:nvPr/>
          </p:nvSpPr>
          <p:spPr bwMode="auto">
            <a:xfrm>
              <a:off x="1187061" y="5442114"/>
              <a:ext cx="50168" cy="7393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8194" name="Picture 2" descr="E:\0000000我图PPT\00001PNG素材\儿童卡通\fg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2287" y="1447584"/>
            <a:ext cx="2254250" cy="359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70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0256"/>
            <a:ext cx="3687645" cy="61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1" grpId="0" animBg="1"/>
      <p:bldP spid="32" grpId="0" animBg="1"/>
      <p:bldP spid="33" grpId="0" animBg="1"/>
      <p:bldP spid="34" grpId="0" animBg="1"/>
      <p:bldP spid="5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E:\0000000我图PPT\03.20\亲子乐园\r6t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19"/>
          <a:stretch/>
        </p:blipFill>
        <p:spPr bwMode="auto">
          <a:xfrm>
            <a:off x="1" y="-92546"/>
            <a:ext cx="9157786" cy="311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792" y="2371551"/>
            <a:ext cx="6875226" cy="61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4"/>
          <p:cNvSpPr txBox="1">
            <a:spLocks noChangeArrowheads="1"/>
          </p:cNvSpPr>
          <p:nvPr/>
        </p:nvSpPr>
        <p:spPr bwMode="auto">
          <a:xfrm>
            <a:off x="3131840" y="2355726"/>
            <a:ext cx="2945670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43" tIns="34272" rIns="68543" bIns="34272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anose="0201060903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defTabSz="913742">
              <a:defRPr/>
            </a:pPr>
            <a:r>
              <a:rPr lang="en-US" altLang="zh-CN" sz="4000" kern="0" dirty="0" smtClean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TIẾT 2</a:t>
            </a:r>
            <a:endParaRPr lang="zh-CN" altLang="en-US" sz="4000" kern="0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05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058563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-266784" y="-95778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9379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716129" y="704617"/>
            <a:ext cx="1872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35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1015705" y="1403802"/>
            <a:ext cx="717794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084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E:\0000000我图PPT\00001PNG素材\儿童卡通\112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2" y="1321191"/>
            <a:ext cx="2371269" cy="356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83" name="Picture 82">
            <a:extLst>
              <a:ext uri="{FF2B5EF4-FFF2-40B4-BE49-F238E27FC236}">
                <a16:creationId xmlns=""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3131840" cy="699542"/>
          </a:xfrm>
          <a:prstGeom prst="rect">
            <a:avLst/>
          </a:prstGeom>
        </p:spPr>
      </p:pic>
      <p:sp>
        <p:nvSpPr>
          <p:cNvPr id="85" name="文本框 91"/>
          <p:cNvSpPr txBox="1"/>
          <p:nvPr/>
        </p:nvSpPr>
        <p:spPr>
          <a:xfrm>
            <a:off x="775014" y="914512"/>
            <a:ext cx="343684" cy="56169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CN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2</a:t>
            </a:r>
            <a:endParaRPr lang="zh-CN" altLang="en-US" sz="3200" b="1" dirty="0">
              <a:solidFill>
                <a:schemeClr val="bg1"/>
              </a:solidFill>
              <a:latin typeface="Times New Roman" panose="02020603050405020304" pitchFamily="18" charset="0"/>
              <a:ea typeface="Arial Unicode MS" panose="020B0604020202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7" name="Rounded Rectangle 72"/>
          <p:cNvSpPr/>
          <p:nvPr/>
        </p:nvSpPr>
        <p:spPr>
          <a:xfrm>
            <a:off x="784175" y="777122"/>
            <a:ext cx="702027" cy="570490"/>
          </a:xfrm>
          <a:prstGeom prst="wedgeEllipseCallout">
            <a:avLst>
              <a:gd name="adj1" fmla="val -89994"/>
              <a:gd name="adj2" fmla="val -59412"/>
            </a:avLst>
          </a:prstGeom>
          <a:solidFill>
            <a:schemeClr val="accent2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0" name="Rectangle 89"/>
          <p:cNvSpPr/>
          <p:nvPr/>
        </p:nvSpPr>
        <p:spPr>
          <a:xfrm>
            <a:off x="2067318" y="928536"/>
            <a:ext cx="6391276" cy="1200329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brightRoom" dir="t"/>
          </a:scene3d>
          <a:sp3d>
            <a:bevelT prst="convex"/>
          </a:sp3d>
        </p:spPr>
        <p:txBody>
          <a:bodyPr anchor="ctr">
            <a:spAutoFit/>
            <a:sp3d extrusionH="57150" contourW="6350" prstMaterial="plastic">
              <a:bevelT w="20320" h="20320" prst="divot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defTabSz="342900" latinLnBrk="0">
              <a:defRPr/>
            </a:pPr>
            <a:r>
              <a:rPr lang="en-US" sz="3600" b="1" cap="all" dirty="0" err="1" smtClean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b="1" cap="all" dirty="0" smtClean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 smtClean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3600" b="1" cap="all" dirty="0">
              <a:ln/>
              <a:solidFill>
                <a:srgbClr val="002060"/>
              </a:solidFill>
              <a:effectLst>
                <a:outerShdw blurRad="19685" dist="12700" dir="5400000" algn="tl" rotWithShape="0">
                  <a:srgbClr val="4472C4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defTabSz="342900" latinLnBrk="0">
              <a:defRPr/>
            </a:pPr>
            <a:r>
              <a:rPr lang="en-US" sz="3600" b="1" cap="all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cap="all" dirty="0" smtClean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cap="all" dirty="0">
              <a:ln/>
              <a:solidFill>
                <a:srgbClr val="002060"/>
              </a:solidFill>
              <a:effectLst>
                <a:outerShdw blurRad="19685" dist="12700" dir="5400000" algn="tl" rotWithShape="0">
                  <a:srgbClr val="4472C4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1" name="文本框 8"/>
          <p:cNvSpPr txBox="1"/>
          <p:nvPr/>
        </p:nvSpPr>
        <p:spPr>
          <a:xfrm>
            <a:off x="2067318" y="2357859"/>
            <a:ext cx="6768755" cy="179279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Cách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chơi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Đường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về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nhà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của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ốc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sên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đường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đi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qua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tất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cả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đá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mỗi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đá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ghi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một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tuần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Tìm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còn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thiếu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ở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mỗi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đá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9" t="26571" r="76439" b="66439"/>
          <a:stretch/>
        </p:blipFill>
        <p:spPr>
          <a:xfrm>
            <a:off x="3064842" y="3047082"/>
            <a:ext cx="1152128" cy="102633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9" t="26571" r="76439" b="66439"/>
          <a:stretch/>
        </p:blipFill>
        <p:spPr>
          <a:xfrm>
            <a:off x="4939519" y="760858"/>
            <a:ext cx="1152128" cy="102633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9" t="26571" r="76439" b="66439"/>
          <a:stretch/>
        </p:blipFill>
        <p:spPr>
          <a:xfrm>
            <a:off x="2643895" y="572982"/>
            <a:ext cx="1152128" cy="1026337"/>
          </a:xfrm>
          <a:prstGeom prst="rect">
            <a:avLst/>
          </a:prstGeom>
        </p:spPr>
      </p:pic>
      <p:pic>
        <p:nvPicPr>
          <p:cNvPr id="4099" name="Picture 3" descr="E:\0000000我图PPT\00001PNG素材\儿童卡通\112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1169128"/>
            <a:ext cx="2371269" cy="356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83" name="Picture 82">
            <a:extLst>
              <a:ext uri="{FF2B5EF4-FFF2-40B4-BE49-F238E27FC236}">
                <a16:creationId xmlns=""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3131840" cy="699542"/>
          </a:xfrm>
          <a:prstGeom prst="rect">
            <a:avLst/>
          </a:prstGeom>
        </p:spPr>
      </p:pic>
      <p:sp>
        <p:nvSpPr>
          <p:cNvPr id="85" name="文本框 91"/>
          <p:cNvSpPr txBox="1"/>
          <p:nvPr/>
        </p:nvSpPr>
        <p:spPr>
          <a:xfrm>
            <a:off x="775014" y="914512"/>
            <a:ext cx="343684" cy="56169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CN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2</a:t>
            </a:r>
            <a:endParaRPr lang="zh-CN" altLang="en-US" sz="3200" b="1" dirty="0">
              <a:solidFill>
                <a:schemeClr val="bg1"/>
              </a:solidFill>
              <a:latin typeface="Times New Roman" panose="02020603050405020304" pitchFamily="18" charset="0"/>
              <a:ea typeface="Arial Unicode MS" panose="020B0604020202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7" name="Rounded Rectangle 72"/>
          <p:cNvSpPr/>
          <p:nvPr/>
        </p:nvSpPr>
        <p:spPr>
          <a:xfrm>
            <a:off x="784175" y="777122"/>
            <a:ext cx="702027" cy="570490"/>
          </a:xfrm>
          <a:prstGeom prst="wedgeEllipseCallout">
            <a:avLst>
              <a:gd name="adj1" fmla="val -89994"/>
              <a:gd name="adj2" fmla="val -59412"/>
            </a:avLst>
          </a:prstGeom>
          <a:solidFill>
            <a:schemeClr val="accent2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18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3257553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754" b="54433" l="10417" r="90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19" t="25628" r="11270" b="47470"/>
          <a:stretch/>
        </p:blipFill>
        <p:spPr>
          <a:xfrm>
            <a:off x="2115498" y="1484280"/>
            <a:ext cx="6932722" cy="35373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616" b="30111" l="28125" r="436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01" t="25772" r="57171" b="70305"/>
          <a:stretch/>
        </p:blipFill>
        <p:spPr>
          <a:xfrm>
            <a:off x="2208870" y="1208993"/>
            <a:ext cx="2020336" cy="8081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498" b="38116" l="42708" r="582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682" t="33733" r="42491" b="62344"/>
          <a:stretch/>
        </p:blipFill>
        <p:spPr>
          <a:xfrm>
            <a:off x="3842788" y="2418266"/>
            <a:ext cx="2025356" cy="810141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=""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195" b="48030" l="40365" r="597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69" t="41694" r="43712" b="53892"/>
          <a:stretch/>
        </p:blipFill>
        <p:spPr>
          <a:xfrm>
            <a:off x="3347864" y="3503417"/>
            <a:ext cx="2167719" cy="9290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685" b="43781" l="56858" r="743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589" t="38204" r="27892" b="56892"/>
          <a:stretch/>
        </p:blipFill>
        <p:spPr>
          <a:xfrm>
            <a:off x="5662097" y="2970572"/>
            <a:ext cx="2464788" cy="78642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82" t="33733" r="42491" b="62344"/>
          <a:stretch/>
        </p:blipFill>
        <p:spPr>
          <a:xfrm>
            <a:off x="5940152" y="4082552"/>
            <a:ext cx="1983634" cy="7934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9" t="26571" r="76439" b="66439"/>
          <a:stretch/>
        </p:blipFill>
        <p:spPr>
          <a:xfrm>
            <a:off x="906848" y="1513954"/>
            <a:ext cx="1152128" cy="1026337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533148" y="1347614"/>
            <a:ext cx="1371779" cy="432299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616" b="30111" l="28125" r="436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01" t="25772" r="57171" b="70305"/>
          <a:stretch/>
        </p:blipFill>
        <p:spPr>
          <a:xfrm>
            <a:off x="1488971" y="2601972"/>
            <a:ext cx="2054029" cy="821613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1811497" y="2787774"/>
            <a:ext cx="1371779" cy="423393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498" b="38116" l="42708" r="582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682" t="33733" r="42491" b="62344"/>
          <a:stretch/>
        </p:blipFill>
        <p:spPr>
          <a:xfrm>
            <a:off x="4503740" y="1467557"/>
            <a:ext cx="2156238" cy="862494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4878850" y="1707654"/>
            <a:ext cx="1371779" cy="38091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4084535" y="2643758"/>
            <a:ext cx="1575065" cy="35503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3645007" y="3723878"/>
            <a:ext cx="1575065" cy="38908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5984450" y="3190782"/>
            <a:ext cx="1575065" cy="38908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6144436" y="4284738"/>
            <a:ext cx="1575065" cy="38908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9" t="26571" r="76439" b="66439"/>
          <a:stretch/>
        </p:blipFill>
        <p:spPr>
          <a:xfrm>
            <a:off x="6443306" y="2113167"/>
            <a:ext cx="1152128" cy="102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823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4.19753E-6 L 0.11493 0.0719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47" y="35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8.64198E-7 L -0.125 0.22191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0" y="110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82716E-6 L 0.12101 0.35124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42" y="175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79" name="Picture 78">
            <a:extLst>
              <a:ext uri="{FF2B5EF4-FFF2-40B4-BE49-F238E27FC236}">
                <a16:creationId xmlns=""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3131840" cy="699542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=""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7" t="60669" r="10091" b="19600"/>
          <a:stretch/>
        </p:blipFill>
        <p:spPr>
          <a:xfrm>
            <a:off x="107504" y="1203599"/>
            <a:ext cx="8928991" cy="3096344"/>
          </a:xfrm>
          <a:prstGeom prst="rect">
            <a:avLst/>
          </a:prstGeom>
        </p:spPr>
      </p:pic>
      <p:grpSp>
        <p:nvGrpSpPr>
          <p:cNvPr id="81" name="组合 45"/>
          <p:cNvGrpSpPr/>
          <p:nvPr/>
        </p:nvGrpSpPr>
        <p:grpSpPr>
          <a:xfrm>
            <a:off x="395536" y="732224"/>
            <a:ext cx="8208912" cy="615390"/>
            <a:chOff x="4064000" y="1230382"/>
            <a:chExt cx="5082280" cy="575641"/>
          </a:xfrm>
        </p:grpSpPr>
        <p:sp>
          <p:nvSpPr>
            <p:cNvPr id="82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83" name="文本框 8"/>
            <p:cNvSpPr txBox="1"/>
            <p:nvPr/>
          </p:nvSpPr>
          <p:spPr>
            <a:xfrm>
              <a:off x="4498637" y="1230382"/>
              <a:ext cx="4647643" cy="467833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Xem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thời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khóa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biểu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của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bạn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Rô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–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bốt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rồi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trả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lời</a:t>
              </a:r>
              <a:endPara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84" name="文本框 8"/>
          <p:cNvSpPr txBox="1"/>
          <p:nvPr/>
        </p:nvSpPr>
        <p:spPr>
          <a:xfrm>
            <a:off x="276098" y="4371950"/>
            <a:ext cx="8591802" cy="500137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a)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học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những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môn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ba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lang="en-US" altLang="zh-CN" sz="28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2627784" y="1851670"/>
            <a:ext cx="1440160" cy="78558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Oval 89"/>
          <p:cNvSpPr/>
          <p:nvPr/>
        </p:nvSpPr>
        <p:spPr>
          <a:xfrm>
            <a:off x="2627784" y="2842793"/>
            <a:ext cx="1440160" cy="52759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Oval 90"/>
          <p:cNvSpPr/>
          <p:nvPr/>
        </p:nvSpPr>
        <p:spPr>
          <a:xfrm>
            <a:off x="2627784" y="3638814"/>
            <a:ext cx="1440160" cy="51711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2" grpId="0" animBg="1"/>
      <p:bldP spid="90" grpId="0" animBg="1"/>
      <p:bldP spid="9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895" y="-396338"/>
            <a:ext cx="9649072" cy="554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" name="直接连接符 29"/>
          <p:cNvCxnSpPr/>
          <p:nvPr/>
        </p:nvCxnSpPr>
        <p:spPr>
          <a:xfrm flipH="1">
            <a:off x="1403651" y="1266308"/>
            <a:ext cx="6067957" cy="0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dash"/>
          </a:ln>
          <a:effectLst/>
        </p:spPr>
      </p:cxnSp>
      <p:pic>
        <p:nvPicPr>
          <p:cNvPr id="1026" name="Picture 2" descr="E:\0000000我图PPT\00001PNG素材\儿童卡通\454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61417" y="2350653"/>
            <a:ext cx="4617066" cy="288959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-261616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82" y="3507855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3636690" y="1452412"/>
            <a:ext cx="1872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35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1"/>
          <p:cNvSpPr txBox="1">
            <a:spLocks noChangeArrowheads="1"/>
          </p:cNvSpPr>
          <p:nvPr/>
        </p:nvSpPr>
        <p:spPr bwMode="auto">
          <a:xfrm>
            <a:off x="1002671" y="2232288"/>
            <a:ext cx="717794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403648" y="608370"/>
            <a:ext cx="6264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00"/>
                            </p:stCondLst>
                            <p:childTnLst>
                              <p:par>
                                <p:cTn id="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8" grpId="0"/>
      <p:bldP spid="5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79" name="Picture 78">
            <a:extLst>
              <a:ext uri="{FF2B5EF4-FFF2-40B4-BE49-F238E27FC236}">
                <a16:creationId xmlns=""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3131840" cy="699542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=""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7" t="60669" r="10091" b="19600"/>
          <a:stretch/>
        </p:blipFill>
        <p:spPr>
          <a:xfrm>
            <a:off x="107504" y="1203599"/>
            <a:ext cx="8928991" cy="3096344"/>
          </a:xfrm>
          <a:prstGeom prst="rect">
            <a:avLst/>
          </a:prstGeom>
        </p:spPr>
      </p:pic>
      <p:grpSp>
        <p:nvGrpSpPr>
          <p:cNvPr id="81" name="组合 45"/>
          <p:cNvGrpSpPr/>
          <p:nvPr/>
        </p:nvGrpSpPr>
        <p:grpSpPr>
          <a:xfrm>
            <a:off x="395536" y="732224"/>
            <a:ext cx="8208912" cy="615390"/>
            <a:chOff x="4064000" y="1230382"/>
            <a:chExt cx="5082280" cy="575641"/>
          </a:xfrm>
        </p:grpSpPr>
        <p:sp>
          <p:nvSpPr>
            <p:cNvPr id="82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83" name="文本框 8"/>
            <p:cNvSpPr txBox="1"/>
            <p:nvPr/>
          </p:nvSpPr>
          <p:spPr>
            <a:xfrm>
              <a:off x="4498637" y="1230382"/>
              <a:ext cx="4647643" cy="467833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Xem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thời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khóa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biểu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của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bạn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Rô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–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bốt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rồi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trả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lời</a:t>
              </a:r>
              <a:endPara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84" name="文本框 8"/>
          <p:cNvSpPr txBox="1"/>
          <p:nvPr/>
        </p:nvSpPr>
        <p:spPr>
          <a:xfrm>
            <a:off x="0" y="4371950"/>
            <a:ext cx="9144000" cy="438582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</a:t>
            </a: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) </a:t>
            </a:r>
            <a:r>
              <a:rPr lang="en-US" altLang="zh-CN" sz="24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24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học</a:t>
            </a: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Tiếng</a:t>
            </a: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Việt</a:t>
            </a: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những</a:t>
            </a: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nào</a:t>
            </a: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tuần</a:t>
            </a: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lang="en-US" altLang="zh-CN" sz="2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971600" y="1260141"/>
            <a:ext cx="1440160" cy="59152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Oval 89"/>
          <p:cNvSpPr/>
          <p:nvPr/>
        </p:nvSpPr>
        <p:spPr>
          <a:xfrm>
            <a:off x="4283967" y="1292449"/>
            <a:ext cx="1440160" cy="52759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Oval 90"/>
          <p:cNvSpPr/>
          <p:nvPr/>
        </p:nvSpPr>
        <p:spPr>
          <a:xfrm>
            <a:off x="7515966" y="1261319"/>
            <a:ext cx="1440160" cy="51711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Half Frame 2"/>
          <p:cNvSpPr/>
          <p:nvPr/>
        </p:nvSpPr>
        <p:spPr>
          <a:xfrm rot="6744740" flipH="1">
            <a:off x="1911064" y="2077017"/>
            <a:ext cx="579608" cy="372987"/>
          </a:xfrm>
          <a:prstGeom prst="halfFrame">
            <a:avLst>
              <a:gd name="adj1" fmla="val 15696"/>
              <a:gd name="adj2" fmla="val 15696"/>
            </a:avLst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Half Frame 12"/>
          <p:cNvSpPr/>
          <p:nvPr/>
        </p:nvSpPr>
        <p:spPr>
          <a:xfrm rot="6744740" flipH="1">
            <a:off x="5151424" y="3780660"/>
            <a:ext cx="579608" cy="372987"/>
          </a:xfrm>
          <a:prstGeom prst="halfFrame">
            <a:avLst>
              <a:gd name="adj1" fmla="val 15696"/>
              <a:gd name="adj2" fmla="val 15696"/>
            </a:avLst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Half Frame 13"/>
          <p:cNvSpPr/>
          <p:nvPr/>
        </p:nvSpPr>
        <p:spPr>
          <a:xfrm rot="6744740" flipH="1">
            <a:off x="8383423" y="3083238"/>
            <a:ext cx="579608" cy="372987"/>
          </a:xfrm>
          <a:prstGeom prst="halfFrame">
            <a:avLst>
              <a:gd name="adj1" fmla="val 15696"/>
              <a:gd name="adj2" fmla="val 15696"/>
            </a:avLst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227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2" grpId="0" animBg="1"/>
      <p:bldP spid="90" grpId="0" animBg="1"/>
      <p:bldP spid="91" grpId="0" animBg="1"/>
      <p:bldP spid="3" grpId="0" animBg="1"/>
      <p:bldP spid="1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ounded Rectangle 114"/>
          <p:cNvSpPr/>
          <p:nvPr/>
        </p:nvSpPr>
        <p:spPr>
          <a:xfrm>
            <a:off x="4561431" y="234402"/>
            <a:ext cx="4582569" cy="4610921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91404" tIns="45700" rIns="91404" bIns="45700" rtlCol="0" anchor="ctr"/>
          <a:lstStyle/>
          <a:p>
            <a:pPr defTabSz="913742">
              <a:defRPr/>
            </a:pPr>
            <a:endParaRPr lang="en-US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grpSp>
        <p:nvGrpSpPr>
          <p:cNvPr id="65" name="Group 29"/>
          <p:cNvGrpSpPr/>
          <p:nvPr/>
        </p:nvGrpSpPr>
        <p:grpSpPr>
          <a:xfrm>
            <a:off x="4919283" y="1"/>
            <a:ext cx="4098077" cy="5143498"/>
            <a:chOff x="3189614" y="1562392"/>
            <a:chExt cx="1474916" cy="3116662"/>
          </a:xfrm>
          <a:effectLst/>
        </p:grpSpPr>
        <p:sp>
          <p:nvSpPr>
            <p:cNvPr id="66" name="Freeform 153"/>
            <p:cNvSpPr/>
            <p:nvPr/>
          </p:nvSpPr>
          <p:spPr>
            <a:xfrm>
              <a:off x="3205386" y="1579715"/>
              <a:ext cx="1459144" cy="3099339"/>
            </a:xfrm>
            <a:custGeom>
              <a:avLst/>
              <a:gdLst>
                <a:gd name="connsiteX0" fmla="*/ 0 w 1459144"/>
                <a:gd name="connsiteY0" fmla="*/ 176060 h 3099339"/>
                <a:gd name="connsiteX1" fmla="*/ 51567 w 1459144"/>
                <a:gd name="connsiteY1" fmla="*/ 51567 h 3099339"/>
                <a:gd name="connsiteX2" fmla="*/ 176060 w 1459144"/>
                <a:gd name="connsiteY2" fmla="*/ 0 h 3099339"/>
                <a:gd name="connsiteX3" fmla="*/ 1283084 w 1459144"/>
                <a:gd name="connsiteY3" fmla="*/ 0 h 3099339"/>
                <a:gd name="connsiteX4" fmla="*/ 1407577 w 1459144"/>
                <a:gd name="connsiteY4" fmla="*/ 51567 h 3099339"/>
                <a:gd name="connsiteX5" fmla="*/ 1459144 w 1459144"/>
                <a:gd name="connsiteY5" fmla="*/ 176060 h 3099339"/>
                <a:gd name="connsiteX6" fmla="*/ 1459144 w 1459144"/>
                <a:gd name="connsiteY6" fmla="*/ 2923279 h 3099339"/>
                <a:gd name="connsiteX7" fmla="*/ 1407577 w 1459144"/>
                <a:gd name="connsiteY7" fmla="*/ 3047772 h 3099339"/>
                <a:gd name="connsiteX8" fmla="*/ 1283084 w 1459144"/>
                <a:gd name="connsiteY8" fmla="*/ 3099339 h 3099339"/>
                <a:gd name="connsiteX9" fmla="*/ 176060 w 1459144"/>
                <a:gd name="connsiteY9" fmla="*/ 3099339 h 3099339"/>
                <a:gd name="connsiteX10" fmla="*/ 51567 w 1459144"/>
                <a:gd name="connsiteY10" fmla="*/ 3047772 h 3099339"/>
                <a:gd name="connsiteX11" fmla="*/ 0 w 1459144"/>
                <a:gd name="connsiteY11" fmla="*/ 2923279 h 3099339"/>
                <a:gd name="connsiteX12" fmla="*/ 0 w 1459144"/>
                <a:gd name="connsiteY12" fmla="*/ 176060 h 309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9144" h="3099339">
                  <a:moveTo>
                    <a:pt x="0" y="176060"/>
                  </a:moveTo>
                  <a:cubicBezTo>
                    <a:pt x="0" y="129366"/>
                    <a:pt x="18549" y="84584"/>
                    <a:pt x="51567" y="51567"/>
                  </a:cubicBezTo>
                  <a:cubicBezTo>
                    <a:pt x="84585" y="18549"/>
                    <a:pt x="129366" y="0"/>
                    <a:pt x="176060" y="0"/>
                  </a:cubicBezTo>
                  <a:lnTo>
                    <a:pt x="1283084" y="0"/>
                  </a:lnTo>
                  <a:cubicBezTo>
                    <a:pt x="1329778" y="0"/>
                    <a:pt x="1374560" y="18549"/>
                    <a:pt x="1407577" y="51567"/>
                  </a:cubicBezTo>
                  <a:cubicBezTo>
                    <a:pt x="1440595" y="84585"/>
                    <a:pt x="1459144" y="129366"/>
                    <a:pt x="1459144" y="176060"/>
                  </a:cubicBezTo>
                  <a:lnTo>
                    <a:pt x="1459144" y="2923279"/>
                  </a:lnTo>
                  <a:cubicBezTo>
                    <a:pt x="1459144" y="2969973"/>
                    <a:pt x="1440595" y="3014755"/>
                    <a:pt x="1407577" y="3047772"/>
                  </a:cubicBezTo>
                  <a:cubicBezTo>
                    <a:pt x="1374559" y="3080790"/>
                    <a:pt x="1329778" y="3099339"/>
                    <a:pt x="1283084" y="3099339"/>
                  </a:cubicBezTo>
                  <a:lnTo>
                    <a:pt x="176060" y="3099339"/>
                  </a:lnTo>
                  <a:cubicBezTo>
                    <a:pt x="129366" y="3099339"/>
                    <a:pt x="84584" y="3080790"/>
                    <a:pt x="51567" y="3047772"/>
                  </a:cubicBezTo>
                  <a:cubicBezTo>
                    <a:pt x="18549" y="3014754"/>
                    <a:pt x="0" y="2969973"/>
                    <a:pt x="0" y="2923279"/>
                  </a:cubicBezTo>
                  <a:lnTo>
                    <a:pt x="0" y="17606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grpSp>
          <p:nvGrpSpPr>
            <p:cNvPr id="67" name="Group 20"/>
            <p:cNvGrpSpPr/>
            <p:nvPr/>
          </p:nvGrpSpPr>
          <p:grpSpPr>
            <a:xfrm>
              <a:off x="3189614" y="1991493"/>
              <a:ext cx="23662" cy="645898"/>
              <a:chOff x="3392428" y="1951545"/>
              <a:chExt cx="27432" cy="735419"/>
            </a:xfrm>
          </p:grpSpPr>
          <p:sp>
            <p:nvSpPr>
              <p:cNvPr id="73" name="Rectangle 160"/>
              <p:cNvSpPr/>
              <p:nvPr/>
            </p:nvSpPr>
            <p:spPr>
              <a:xfrm>
                <a:off x="3392428" y="1951545"/>
                <a:ext cx="18288" cy="172821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Rectangle 161"/>
              <p:cNvSpPr/>
              <p:nvPr/>
            </p:nvSpPr>
            <p:spPr>
              <a:xfrm>
                <a:off x="3401572" y="2289545"/>
                <a:ext cx="18288" cy="118872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Rectangle 162"/>
              <p:cNvSpPr/>
              <p:nvPr/>
            </p:nvSpPr>
            <p:spPr>
              <a:xfrm>
                <a:off x="3401572" y="2568092"/>
                <a:ext cx="18288" cy="118872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8" name="Freeform 155"/>
            <p:cNvSpPr/>
            <p:nvPr/>
          </p:nvSpPr>
          <p:spPr>
            <a:xfrm>
              <a:off x="3806686" y="4332856"/>
              <a:ext cx="256543" cy="261216"/>
            </a:xfrm>
            <a:custGeom>
              <a:avLst/>
              <a:gdLst>
                <a:gd name="connsiteX0" fmla="*/ 0 w 256543"/>
                <a:gd name="connsiteY0" fmla="*/ 130608 h 261216"/>
                <a:gd name="connsiteX1" fmla="*/ 36755 w 256543"/>
                <a:gd name="connsiteY1" fmla="*/ 39091 h 261216"/>
                <a:gd name="connsiteX2" fmla="*/ 128272 w 256543"/>
                <a:gd name="connsiteY2" fmla="*/ 0 h 261216"/>
                <a:gd name="connsiteX3" fmla="*/ 219789 w 256543"/>
                <a:gd name="connsiteY3" fmla="*/ 39091 h 261216"/>
                <a:gd name="connsiteX4" fmla="*/ 256544 w 256543"/>
                <a:gd name="connsiteY4" fmla="*/ 130608 h 261216"/>
                <a:gd name="connsiteX5" fmla="*/ 219789 w 256543"/>
                <a:gd name="connsiteY5" fmla="*/ 222125 h 261216"/>
                <a:gd name="connsiteX6" fmla="*/ 128272 w 256543"/>
                <a:gd name="connsiteY6" fmla="*/ 261216 h 261216"/>
                <a:gd name="connsiteX7" fmla="*/ 36755 w 256543"/>
                <a:gd name="connsiteY7" fmla="*/ 222125 h 261216"/>
                <a:gd name="connsiteX8" fmla="*/ 0 w 256543"/>
                <a:gd name="connsiteY8" fmla="*/ 130608 h 26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543" h="261216">
                  <a:moveTo>
                    <a:pt x="0" y="130608"/>
                  </a:moveTo>
                  <a:cubicBezTo>
                    <a:pt x="0" y="96377"/>
                    <a:pt x="13199" y="63514"/>
                    <a:pt x="36755" y="39091"/>
                  </a:cubicBezTo>
                  <a:cubicBezTo>
                    <a:pt x="60874" y="14086"/>
                    <a:pt x="93851" y="0"/>
                    <a:pt x="128272" y="0"/>
                  </a:cubicBezTo>
                  <a:cubicBezTo>
                    <a:pt x="162693" y="0"/>
                    <a:pt x="195670" y="14086"/>
                    <a:pt x="219789" y="39091"/>
                  </a:cubicBezTo>
                  <a:cubicBezTo>
                    <a:pt x="243346" y="63514"/>
                    <a:pt x="256544" y="96377"/>
                    <a:pt x="256544" y="130608"/>
                  </a:cubicBezTo>
                  <a:cubicBezTo>
                    <a:pt x="256544" y="164839"/>
                    <a:pt x="243345" y="197702"/>
                    <a:pt x="219789" y="222125"/>
                  </a:cubicBezTo>
                  <a:cubicBezTo>
                    <a:pt x="195670" y="247130"/>
                    <a:pt x="162693" y="261216"/>
                    <a:pt x="128272" y="261216"/>
                  </a:cubicBezTo>
                  <a:cubicBezTo>
                    <a:pt x="93851" y="261216"/>
                    <a:pt x="60874" y="247130"/>
                    <a:pt x="36755" y="222125"/>
                  </a:cubicBezTo>
                  <a:cubicBezTo>
                    <a:pt x="13198" y="197702"/>
                    <a:pt x="0" y="164839"/>
                    <a:pt x="0" y="13060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26262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0" name="Freeform 157"/>
            <p:cNvSpPr/>
            <p:nvPr/>
          </p:nvSpPr>
          <p:spPr>
            <a:xfrm>
              <a:off x="3796931" y="1824436"/>
              <a:ext cx="276054" cy="32124"/>
            </a:xfrm>
            <a:custGeom>
              <a:avLst/>
              <a:gdLst>
                <a:gd name="connsiteX0" fmla="*/ 0 w 276054"/>
                <a:gd name="connsiteY0" fmla="*/ 16062 h 32124"/>
                <a:gd name="connsiteX1" fmla="*/ 4704 w 276054"/>
                <a:gd name="connsiteY1" fmla="*/ 4704 h 32124"/>
                <a:gd name="connsiteX2" fmla="*/ 16062 w 276054"/>
                <a:gd name="connsiteY2" fmla="*/ 0 h 32124"/>
                <a:gd name="connsiteX3" fmla="*/ 259992 w 276054"/>
                <a:gd name="connsiteY3" fmla="*/ 0 h 32124"/>
                <a:gd name="connsiteX4" fmla="*/ 271350 w 276054"/>
                <a:gd name="connsiteY4" fmla="*/ 4704 h 32124"/>
                <a:gd name="connsiteX5" fmla="*/ 276054 w 276054"/>
                <a:gd name="connsiteY5" fmla="*/ 16062 h 32124"/>
                <a:gd name="connsiteX6" fmla="*/ 276054 w 276054"/>
                <a:gd name="connsiteY6" fmla="*/ 16062 h 32124"/>
                <a:gd name="connsiteX7" fmla="*/ 271350 w 276054"/>
                <a:gd name="connsiteY7" fmla="*/ 27420 h 32124"/>
                <a:gd name="connsiteX8" fmla="*/ 259992 w 276054"/>
                <a:gd name="connsiteY8" fmla="*/ 32124 h 32124"/>
                <a:gd name="connsiteX9" fmla="*/ 16062 w 276054"/>
                <a:gd name="connsiteY9" fmla="*/ 32124 h 32124"/>
                <a:gd name="connsiteX10" fmla="*/ 4704 w 276054"/>
                <a:gd name="connsiteY10" fmla="*/ 27420 h 32124"/>
                <a:gd name="connsiteX11" fmla="*/ 0 w 276054"/>
                <a:gd name="connsiteY11" fmla="*/ 16062 h 3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6054" h="32124">
                  <a:moveTo>
                    <a:pt x="0" y="16062"/>
                  </a:moveTo>
                  <a:cubicBezTo>
                    <a:pt x="0" y="11802"/>
                    <a:pt x="1692" y="7717"/>
                    <a:pt x="4704" y="4704"/>
                  </a:cubicBezTo>
                  <a:cubicBezTo>
                    <a:pt x="7716" y="1692"/>
                    <a:pt x="11802" y="0"/>
                    <a:pt x="16062" y="0"/>
                  </a:cubicBezTo>
                  <a:lnTo>
                    <a:pt x="259992" y="0"/>
                  </a:lnTo>
                  <a:cubicBezTo>
                    <a:pt x="264252" y="0"/>
                    <a:pt x="268337" y="1692"/>
                    <a:pt x="271350" y="4704"/>
                  </a:cubicBezTo>
                  <a:cubicBezTo>
                    <a:pt x="274362" y="7716"/>
                    <a:pt x="276054" y="11802"/>
                    <a:pt x="276054" y="16062"/>
                  </a:cubicBezTo>
                  <a:lnTo>
                    <a:pt x="276054" y="16062"/>
                  </a:lnTo>
                  <a:cubicBezTo>
                    <a:pt x="276054" y="20322"/>
                    <a:pt x="274362" y="24407"/>
                    <a:pt x="271350" y="27420"/>
                  </a:cubicBezTo>
                  <a:cubicBezTo>
                    <a:pt x="268338" y="30432"/>
                    <a:pt x="264252" y="32124"/>
                    <a:pt x="259992" y="32124"/>
                  </a:cubicBezTo>
                  <a:lnTo>
                    <a:pt x="16062" y="32124"/>
                  </a:lnTo>
                  <a:cubicBezTo>
                    <a:pt x="11802" y="32124"/>
                    <a:pt x="7717" y="30432"/>
                    <a:pt x="4704" y="27420"/>
                  </a:cubicBezTo>
                  <a:cubicBezTo>
                    <a:pt x="1692" y="24408"/>
                    <a:pt x="0" y="20322"/>
                    <a:pt x="0" y="16062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9525" cap="flat" cmpd="sng" algn="ctr">
              <a:solidFill>
                <a:srgbClr val="262626">
                  <a:lumMod val="8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1" name="Freeform 158"/>
            <p:cNvSpPr/>
            <p:nvPr/>
          </p:nvSpPr>
          <p:spPr>
            <a:xfrm>
              <a:off x="3911556" y="1704426"/>
              <a:ext cx="46804" cy="47657"/>
            </a:xfrm>
            <a:custGeom>
              <a:avLst/>
              <a:gdLst>
                <a:gd name="connsiteX0" fmla="*/ 0 w 46804"/>
                <a:gd name="connsiteY0" fmla="*/ 23829 h 47657"/>
                <a:gd name="connsiteX1" fmla="*/ 6705 w 46804"/>
                <a:gd name="connsiteY1" fmla="*/ 7132 h 47657"/>
                <a:gd name="connsiteX2" fmla="*/ 23402 w 46804"/>
                <a:gd name="connsiteY2" fmla="*/ 0 h 47657"/>
                <a:gd name="connsiteX3" fmla="*/ 40099 w 46804"/>
                <a:gd name="connsiteY3" fmla="*/ 7132 h 47657"/>
                <a:gd name="connsiteX4" fmla="*/ 46804 w 46804"/>
                <a:gd name="connsiteY4" fmla="*/ 23829 h 47657"/>
                <a:gd name="connsiteX5" fmla="*/ 40099 w 46804"/>
                <a:gd name="connsiteY5" fmla="*/ 40526 h 47657"/>
                <a:gd name="connsiteX6" fmla="*/ 23402 w 46804"/>
                <a:gd name="connsiteY6" fmla="*/ 47658 h 47657"/>
                <a:gd name="connsiteX7" fmla="*/ 6705 w 46804"/>
                <a:gd name="connsiteY7" fmla="*/ 40526 h 47657"/>
                <a:gd name="connsiteX8" fmla="*/ 0 w 46804"/>
                <a:gd name="connsiteY8" fmla="*/ 23829 h 4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4" h="47657">
                  <a:moveTo>
                    <a:pt x="0" y="23829"/>
                  </a:moveTo>
                  <a:cubicBezTo>
                    <a:pt x="0" y="17584"/>
                    <a:pt x="2408" y="11588"/>
                    <a:pt x="6705" y="7132"/>
                  </a:cubicBezTo>
                  <a:cubicBezTo>
                    <a:pt x="11105" y="2570"/>
                    <a:pt x="17122" y="0"/>
                    <a:pt x="23402" y="0"/>
                  </a:cubicBezTo>
                  <a:cubicBezTo>
                    <a:pt x="29682" y="0"/>
                    <a:pt x="35698" y="2570"/>
                    <a:pt x="40099" y="7132"/>
                  </a:cubicBezTo>
                  <a:cubicBezTo>
                    <a:pt x="44397" y="11588"/>
                    <a:pt x="46804" y="17583"/>
                    <a:pt x="46804" y="23829"/>
                  </a:cubicBezTo>
                  <a:cubicBezTo>
                    <a:pt x="46804" y="30074"/>
                    <a:pt x="44396" y="36070"/>
                    <a:pt x="40099" y="40526"/>
                  </a:cubicBezTo>
                  <a:cubicBezTo>
                    <a:pt x="35699" y="45088"/>
                    <a:pt x="29682" y="47658"/>
                    <a:pt x="23402" y="47658"/>
                  </a:cubicBezTo>
                  <a:cubicBezTo>
                    <a:pt x="17122" y="47658"/>
                    <a:pt x="11106" y="45088"/>
                    <a:pt x="6705" y="40526"/>
                  </a:cubicBezTo>
                  <a:cubicBezTo>
                    <a:pt x="2407" y="36070"/>
                    <a:pt x="0" y="30075"/>
                    <a:pt x="0" y="23829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2" name="Freeform 159"/>
            <p:cNvSpPr/>
            <p:nvPr/>
          </p:nvSpPr>
          <p:spPr>
            <a:xfrm>
              <a:off x="4293042" y="1562392"/>
              <a:ext cx="198758" cy="40154"/>
            </a:xfrm>
            <a:custGeom>
              <a:avLst/>
              <a:gdLst>
                <a:gd name="connsiteX0" fmla="*/ 0 w 198758"/>
                <a:gd name="connsiteY0" fmla="*/ 0 h 40154"/>
                <a:gd name="connsiteX1" fmla="*/ 198758 w 198758"/>
                <a:gd name="connsiteY1" fmla="*/ 0 h 40154"/>
                <a:gd name="connsiteX2" fmla="*/ 198758 w 198758"/>
                <a:gd name="connsiteY2" fmla="*/ 40154 h 40154"/>
                <a:gd name="connsiteX3" fmla="*/ 0 w 198758"/>
                <a:gd name="connsiteY3" fmla="*/ 40154 h 40154"/>
                <a:gd name="connsiteX4" fmla="*/ 0 w 198758"/>
                <a:gd name="connsiteY4" fmla="*/ 0 h 40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58" h="40154">
                  <a:moveTo>
                    <a:pt x="0" y="0"/>
                  </a:moveTo>
                  <a:lnTo>
                    <a:pt x="198758" y="0"/>
                  </a:lnTo>
                  <a:lnTo>
                    <a:pt x="198758" y="40154"/>
                  </a:lnTo>
                  <a:lnTo>
                    <a:pt x="0" y="401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6" name="Group 120"/>
          <p:cNvGrpSpPr/>
          <p:nvPr/>
        </p:nvGrpSpPr>
        <p:grpSpPr>
          <a:xfrm>
            <a:off x="4067944" y="2067168"/>
            <a:ext cx="557455" cy="144542"/>
            <a:chOff x="3074218" y="1415265"/>
            <a:chExt cx="557455" cy="144542"/>
          </a:xfrm>
        </p:grpSpPr>
        <p:cxnSp>
          <p:nvCxnSpPr>
            <p:cNvPr id="77" name="Straight Connector 11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78" name="Oval 11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9" name="Group 121"/>
          <p:cNvGrpSpPr/>
          <p:nvPr/>
        </p:nvGrpSpPr>
        <p:grpSpPr>
          <a:xfrm>
            <a:off x="4067944" y="2499742"/>
            <a:ext cx="557455" cy="144542"/>
            <a:chOff x="3074218" y="1415265"/>
            <a:chExt cx="557455" cy="144542"/>
          </a:xfrm>
        </p:grpSpPr>
        <p:cxnSp>
          <p:nvCxnSpPr>
            <p:cNvPr id="80" name="Straight Connector 122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1" name="Oval 123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2" name="Group 124"/>
          <p:cNvGrpSpPr/>
          <p:nvPr/>
        </p:nvGrpSpPr>
        <p:grpSpPr>
          <a:xfrm>
            <a:off x="4070190" y="2931264"/>
            <a:ext cx="557455" cy="144542"/>
            <a:chOff x="3074218" y="1415265"/>
            <a:chExt cx="557455" cy="144542"/>
          </a:xfrm>
        </p:grpSpPr>
        <p:cxnSp>
          <p:nvCxnSpPr>
            <p:cNvPr id="83" name="Straight Connector 12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4" name="Oval 12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5" name="Group 127"/>
          <p:cNvGrpSpPr/>
          <p:nvPr/>
        </p:nvGrpSpPr>
        <p:grpSpPr>
          <a:xfrm>
            <a:off x="4068725" y="3363312"/>
            <a:ext cx="557455" cy="144542"/>
            <a:chOff x="3074218" y="1415265"/>
            <a:chExt cx="557455" cy="144542"/>
          </a:xfrm>
        </p:grpSpPr>
        <p:cxnSp>
          <p:nvCxnSpPr>
            <p:cNvPr id="8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3469311" y="1923678"/>
            <a:ext cx="492549" cy="1728455"/>
            <a:chOff x="3022178" y="1193693"/>
            <a:chExt cx="492549" cy="1728455"/>
          </a:xfrm>
        </p:grpSpPr>
        <p:sp>
          <p:nvSpPr>
            <p:cNvPr id="114" name="Oval 92"/>
            <p:cNvSpPr>
              <a:spLocks noChangeAspect="1"/>
            </p:cNvSpPr>
            <p:nvPr/>
          </p:nvSpPr>
          <p:spPr>
            <a:xfrm>
              <a:off x="3022180" y="1193693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 smtClean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1</a:t>
              </a:r>
              <a:endPara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15" name="Oval 98"/>
            <p:cNvSpPr>
              <a:spLocks noChangeAspect="1"/>
            </p:cNvSpPr>
            <p:nvPr/>
          </p:nvSpPr>
          <p:spPr>
            <a:xfrm>
              <a:off x="3022179" y="1602197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 smtClean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2</a:t>
              </a:r>
              <a:endPara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16" name="Oval 104"/>
            <p:cNvSpPr>
              <a:spLocks noChangeAspect="1"/>
            </p:cNvSpPr>
            <p:nvPr/>
          </p:nvSpPr>
          <p:spPr>
            <a:xfrm>
              <a:off x="3022178" y="2034245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 smtClean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3</a:t>
              </a:r>
              <a:endPara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17" name="Oval 110"/>
            <p:cNvSpPr>
              <a:spLocks noChangeAspect="1"/>
            </p:cNvSpPr>
            <p:nvPr/>
          </p:nvSpPr>
          <p:spPr>
            <a:xfrm>
              <a:off x="3045706" y="2466556"/>
              <a:ext cx="469021" cy="455592"/>
            </a:xfrm>
            <a:prstGeom prst="ellipse">
              <a:avLst/>
            </a:prstGeom>
            <a:solidFill>
              <a:srgbClr val="F95647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 smtClean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4</a:t>
              </a:r>
              <a:endPara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7" name="Picture 126">
            <a:extLst>
              <a:ext uri="{FF2B5EF4-FFF2-40B4-BE49-F238E27FC236}">
                <a16:creationId xmlns=""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3131840" cy="699542"/>
          </a:xfrm>
          <a:prstGeom prst="rect">
            <a:avLst/>
          </a:prstGeom>
        </p:spPr>
      </p:pic>
      <p:grpSp>
        <p:nvGrpSpPr>
          <p:cNvPr id="128" name="组合 45"/>
          <p:cNvGrpSpPr/>
          <p:nvPr/>
        </p:nvGrpSpPr>
        <p:grpSpPr>
          <a:xfrm>
            <a:off x="314020" y="709344"/>
            <a:ext cx="4477088" cy="1361911"/>
            <a:chOff x="4064001" y="1230382"/>
            <a:chExt cx="2771843" cy="1273943"/>
          </a:xfrm>
        </p:grpSpPr>
        <p:sp>
          <p:nvSpPr>
            <p:cNvPr id="129" name="Rounded Rectangle 72"/>
            <p:cNvSpPr/>
            <p:nvPr/>
          </p:nvSpPr>
          <p:spPr>
            <a:xfrm>
              <a:off x="4064001" y="1272381"/>
              <a:ext cx="407666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3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30" name="文本框 8"/>
            <p:cNvSpPr txBox="1"/>
            <p:nvPr/>
          </p:nvSpPr>
          <p:spPr>
            <a:xfrm>
              <a:off x="4498636" y="1230382"/>
              <a:ext cx="2337208" cy="1273943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Bạn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Rô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–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bốt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đi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du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lịch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.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Hành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trình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đi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du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lịch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qua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điểm</a:t>
              </a:r>
              <a:endPara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34" name="Picture 133">
            <a:extLst>
              <a:ext uri="{FF2B5EF4-FFF2-40B4-BE49-F238E27FC236}">
                <a16:creationId xmlns="" xmlns:a16="http://schemas.microsoft.com/office/drawing/2014/main" id="{AE3552CE-BAD9-4757-A994-5B5FE8F699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3323" r="7793" b="26562"/>
          <a:stretch/>
        </p:blipFill>
        <p:spPr>
          <a:xfrm>
            <a:off x="5148064" y="604879"/>
            <a:ext cx="3697300" cy="4398372"/>
          </a:xfrm>
          <a:prstGeom prst="rect">
            <a:avLst/>
          </a:prstGeom>
        </p:spPr>
      </p:pic>
      <p:grpSp>
        <p:nvGrpSpPr>
          <p:cNvPr id="135" name="Group 127"/>
          <p:cNvGrpSpPr/>
          <p:nvPr/>
        </p:nvGrpSpPr>
        <p:grpSpPr>
          <a:xfrm>
            <a:off x="4062211" y="3795360"/>
            <a:ext cx="557455" cy="144542"/>
            <a:chOff x="3074218" y="1415265"/>
            <a:chExt cx="557455" cy="144542"/>
          </a:xfrm>
        </p:grpSpPr>
        <p:cxnSp>
          <p:nvCxnSpPr>
            <p:cNvPr id="13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3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38" name="Group 127"/>
          <p:cNvGrpSpPr/>
          <p:nvPr/>
        </p:nvGrpSpPr>
        <p:grpSpPr>
          <a:xfrm>
            <a:off x="4064694" y="4227934"/>
            <a:ext cx="557455" cy="144542"/>
            <a:chOff x="3074218" y="1415265"/>
            <a:chExt cx="557455" cy="144542"/>
          </a:xfrm>
        </p:grpSpPr>
        <p:cxnSp>
          <p:nvCxnSpPr>
            <p:cNvPr id="139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0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1" name="Group 127"/>
          <p:cNvGrpSpPr/>
          <p:nvPr/>
        </p:nvGrpSpPr>
        <p:grpSpPr>
          <a:xfrm>
            <a:off x="4067944" y="4659456"/>
            <a:ext cx="557455" cy="144542"/>
            <a:chOff x="3074218" y="1415265"/>
            <a:chExt cx="557455" cy="144542"/>
          </a:xfrm>
        </p:grpSpPr>
        <p:cxnSp>
          <p:nvCxnSpPr>
            <p:cNvPr id="142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3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5" name="组合 112"/>
          <p:cNvGrpSpPr/>
          <p:nvPr/>
        </p:nvGrpSpPr>
        <p:grpSpPr>
          <a:xfrm>
            <a:off x="3500214" y="3628326"/>
            <a:ext cx="480102" cy="1313276"/>
            <a:chOff x="3022178" y="1210135"/>
            <a:chExt cx="480102" cy="1313276"/>
          </a:xfrm>
        </p:grpSpPr>
        <p:sp>
          <p:nvSpPr>
            <p:cNvPr id="146" name="Oval 92"/>
            <p:cNvSpPr>
              <a:spLocks noChangeAspect="1"/>
            </p:cNvSpPr>
            <p:nvPr/>
          </p:nvSpPr>
          <p:spPr>
            <a:xfrm>
              <a:off x="3033259" y="1210135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47" name="Oval 98"/>
            <p:cNvSpPr>
              <a:spLocks noChangeAspect="1"/>
            </p:cNvSpPr>
            <p:nvPr/>
          </p:nvSpPr>
          <p:spPr>
            <a:xfrm>
              <a:off x="3022179" y="1642183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48" name="Oval 104"/>
            <p:cNvSpPr>
              <a:spLocks noChangeAspect="1"/>
            </p:cNvSpPr>
            <p:nvPr/>
          </p:nvSpPr>
          <p:spPr>
            <a:xfrm>
              <a:off x="3022178" y="2067819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7</a:t>
              </a:r>
            </a:p>
          </p:txBody>
        </p:sp>
      </p:grpSp>
      <p:sp>
        <p:nvSpPr>
          <p:cNvPr id="2" name="Cloud Callout 1"/>
          <p:cNvSpPr/>
          <p:nvPr/>
        </p:nvSpPr>
        <p:spPr>
          <a:xfrm>
            <a:off x="268305" y="1983388"/>
            <a:ext cx="3227798" cy="1872734"/>
          </a:xfrm>
          <a:prstGeom prst="cloudCallout">
            <a:avLst>
              <a:gd name="adj1" fmla="val -13357"/>
              <a:gd name="adj2" fmla="val 7470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958" y="3652133"/>
            <a:ext cx="1763688" cy="147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3983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8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4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E:\0000000我图PPT\00001PNG素材\儿童卡通\112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2" y="1321191"/>
            <a:ext cx="2371269" cy="356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83" name="Picture 82">
            <a:extLst>
              <a:ext uri="{FF2B5EF4-FFF2-40B4-BE49-F238E27FC236}">
                <a16:creationId xmlns=""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3131840" cy="699542"/>
          </a:xfrm>
          <a:prstGeom prst="rect">
            <a:avLst/>
          </a:prstGeom>
        </p:spPr>
      </p:pic>
      <p:sp>
        <p:nvSpPr>
          <p:cNvPr id="85" name="文本框 91"/>
          <p:cNvSpPr txBox="1"/>
          <p:nvPr/>
        </p:nvSpPr>
        <p:spPr>
          <a:xfrm>
            <a:off x="775014" y="914512"/>
            <a:ext cx="343684" cy="56169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CN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2</a:t>
            </a:r>
            <a:endParaRPr lang="zh-CN" altLang="en-US" sz="3200" b="1" dirty="0">
              <a:solidFill>
                <a:schemeClr val="bg1"/>
              </a:solidFill>
              <a:latin typeface="Times New Roman" panose="02020603050405020304" pitchFamily="18" charset="0"/>
              <a:ea typeface="Arial Unicode MS" panose="020B0604020202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7" name="Rounded Rectangle 72"/>
          <p:cNvSpPr/>
          <p:nvPr/>
        </p:nvSpPr>
        <p:spPr>
          <a:xfrm>
            <a:off x="784175" y="777122"/>
            <a:ext cx="702027" cy="570490"/>
          </a:xfrm>
          <a:prstGeom prst="wedgeEllipseCallout">
            <a:avLst>
              <a:gd name="adj1" fmla="val -89994"/>
              <a:gd name="adj2" fmla="val -59412"/>
            </a:avLst>
          </a:prstGeom>
          <a:solidFill>
            <a:schemeClr val="accent2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2074580" y="732519"/>
            <a:ext cx="6391276" cy="64633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brightRoom" dir="t"/>
          </a:scene3d>
          <a:sp3d>
            <a:bevelT prst="convex"/>
          </a:sp3d>
        </p:spPr>
        <p:txBody>
          <a:bodyPr anchor="ctr">
            <a:spAutoFit/>
            <a:sp3d extrusionH="57150" contourW="6350" prstMaterial="plastic">
              <a:bevelT w="20320" h="20320" prst="divot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defTabSz="342900" latinLnBrk="0">
              <a:defRPr/>
            </a:pPr>
            <a:r>
              <a:rPr lang="en-US" sz="3600" b="1" cap="all" dirty="0" err="1" smtClean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b="1" cap="all" dirty="0" smtClean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 smtClean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3600" b="1" cap="all" dirty="0">
              <a:ln/>
              <a:solidFill>
                <a:srgbClr val="002060"/>
              </a:solidFill>
              <a:effectLst>
                <a:outerShdw blurRad="19685" dist="12700" dir="5400000" algn="tl" rotWithShape="0">
                  <a:srgbClr val="4472C4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Chuong%20va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6" t="11779" r="23203" b="17666"/>
          <a:stretch/>
        </p:blipFill>
        <p:spPr bwMode="auto">
          <a:xfrm>
            <a:off x="3567963" y="2082571"/>
            <a:ext cx="3174078" cy="289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5" descr="Presents">
            <a:hlinkClick r:id="" action="ppaction://noaction">
              <a:snd r:embed="rId4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713" y="3706971"/>
            <a:ext cx="1676400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WordArt 2" descr="t247662948_34608_7"/>
          <p:cNvSpPr>
            <a:spLocks noChangeArrowheads="1" noChangeShapeType="1" noTextEdit="1"/>
          </p:cNvSpPr>
          <p:nvPr/>
        </p:nvSpPr>
        <p:spPr bwMode="auto">
          <a:xfrm>
            <a:off x="1979713" y="1347614"/>
            <a:ext cx="6843614" cy="817967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</a:t>
            </a:r>
            <a:r>
              <a:rPr lang="en-US" sz="3600" b="1" kern="1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3600" b="1" kern="1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3600" b="1" kern="10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4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672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sndAc>
          <p:stSnd>
            <p:snd r:embed="rId3" name="当我们同在一起.wav"/>
          </p:stSnd>
        </p:sndAc>
      </p:transition>
    </mc:Choice>
    <mc:Fallback>
      <p:transition>
        <p:sndAc>
          <p:stSnd>
            <p:snd r:embed="rId3" name="当我们同在一起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文本框 8"/>
          <p:cNvSpPr txBox="1"/>
          <p:nvPr/>
        </p:nvSpPr>
        <p:spPr>
          <a:xfrm>
            <a:off x="1" y="968541"/>
            <a:ext cx="4068724" cy="2916481"/>
          </a:xfrm>
          <a:prstGeom prst="cloudCallout">
            <a:avLst>
              <a:gd name="adj1" fmla="val -13072"/>
              <a:gd name="adj2" fmla="val 63854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24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Biết</a:t>
            </a:r>
            <a:r>
              <a:rPr lang="en-US" altLang="zh-CN" sz="2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rằng</a:t>
            </a:r>
            <a:r>
              <a:rPr lang="en-US" altLang="zh-CN" sz="2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mỗi</a:t>
            </a:r>
            <a:r>
              <a:rPr lang="en-US" altLang="zh-CN" sz="2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bạn</a:t>
            </a:r>
            <a:r>
              <a:rPr lang="en-US" altLang="zh-CN" sz="2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2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2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ở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một</a:t>
            </a:r>
            <a:r>
              <a:rPr lang="en-US" altLang="zh-CN" sz="2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nơi</a:t>
            </a:r>
            <a:r>
              <a:rPr lang="en-US" altLang="zh-CN" sz="2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khác</a:t>
            </a:r>
            <a:r>
              <a:rPr lang="en-US" altLang="zh-CN" sz="2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nhau</a:t>
            </a:r>
            <a:r>
              <a:rPr lang="en-US" altLang="zh-CN" sz="2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</a:t>
            </a:r>
            <a:r>
              <a:rPr lang="en-US" altLang="zh-CN" sz="2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hai</a:t>
            </a:r>
            <a:r>
              <a:rPr lang="en-US" altLang="zh-CN" sz="2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2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2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ở Cao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Bằng</a:t>
            </a:r>
            <a:r>
              <a:rPr lang="en-US" altLang="zh-CN" sz="2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Hỏi</a:t>
            </a:r>
            <a:r>
              <a:rPr lang="en-US" altLang="zh-CN" sz="2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4" name="Rounded Rectangle 114"/>
          <p:cNvSpPr/>
          <p:nvPr/>
        </p:nvSpPr>
        <p:spPr>
          <a:xfrm>
            <a:off x="4561431" y="234402"/>
            <a:ext cx="4582569" cy="4610921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91404" tIns="45700" rIns="91404" bIns="45700" rtlCol="0" anchor="ctr"/>
          <a:lstStyle/>
          <a:p>
            <a:pPr defTabSz="913742">
              <a:defRPr/>
            </a:pPr>
            <a:endParaRPr lang="en-US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grpSp>
        <p:nvGrpSpPr>
          <p:cNvPr id="65" name="Group 29"/>
          <p:cNvGrpSpPr/>
          <p:nvPr/>
        </p:nvGrpSpPr>
        <p:grpSpPr>
          <a:xfrm>
            <a:off x="4919283" y="1"/>
            <a:ext cx="4098077" cy="5143498"/>
            <a:chOff x="3189614" y="1562392"/>
            <a:chExt cx="1474916" cy="3116662"/>
          </a:xfrm>
          <a:effectLst/>
        </p:grpSpPr>
        <p:sp>
          <p:nvSpPr>
            <p:cNvPr id="66" name="Freeform 153"/>
            <p:cNvSpPr/>
            <p:nvPr/>
          </p:nvSpPr>
          <p:spPr>
            <a:xfrm>
              <a:off x="3205386" y="1579715"/>
              <a:ext cx="1459144" cy="3099339"/>
            </a:xfrm>
            <a:custGeom>
              <a:avLst/>
              <a:gdLst>
                <a:gd name="connsiteX0" fmla="*/ 0 w 1459144"/>
                <a:gd name="connsiteY0" fmla="*/ 176060 h 3099339"/>
                <a:gd name="connsiteX1" fmla="*/ 51567 w 1459144"/>
                <a:gd name="connsiteY1" fmla="*/ 51567 h 3099339"/>
                <a:gd name="connsiteX2" fmla="*/ 176060 w 1459144"/>
                <a:gd name="connsiteY2" fmla="*/ 0 h 3099339"/>
                <a:gd name="connsiteX3" fmla="*/ 1283084 w 1459144"/>
                <a:gd name="connsiteY3" fmla="*/ 0 h 3099339"/>
                <a:gd name="connsiteX4" fmla="*/ 1407577 w 1459144"/>
                <a:gd name="connsiteY4" fmla="*/ 51567 h 3099339"/>
                <a:gd name="connsiteX5" fmla="*/ 1459144 w 1459144"/>
                <a:gd name="connsiteY5" fmla="*/ 176060 h 3099339"/>
                <a:gd name="connsiteX6" fmla="*/ 1459144 w 1459144"/>
                <a:gd name="connsiteY6" fmla="*/ 2923279 h 3099339"/>
                <a:gd name="connsiteX7" fmla="*/ 1407577 w 1459144"/>
                <a:gd name="connsiteY7" fmla="*/ 3047772 h 3099339"/>
                <a:gd name="connsiteX8" fmla="*/ 1283084 w 1459144"/>
                <a:gd name="connsiteY8" fmla="*/ 3099339 h 3099339"/>
                <a:gd name="connsiteX9" fmla="*/ 176060 w 1459144"/>
                <a:gd name="connsiteY9" fmla="*/ 3099339 h 3099339"/>
                <a:gd name="connsiteX10" fmla="*/ 51567 w 1459144"/>
                <a:gd name="connsiteY10" fmla="*/ 3047772 h 3099339"/>
                <a:gd name="connsiteX11" fmla="*/ 0 w 1459144"/>
                <a:gd name="connsiteY11" fmla="*/ 2923279 h 3099339"/>
                <a:gd name="connsiteX12" fmla="*/ 0 w 1459144"/>
                <a:gd name="connsiteY12" fmla="*/ 176060 h 309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9144" h="3099339">
                  <a:moveTo>
                    <a:pt x="0" y="176060"/>
                  </a:moveTo>
                  <a:cubicBezTo>
                    <a:pt x="0" y="129366"/>
                    <a:pt x="18549" y="84584"/>
                    <a:pt x="51567" y="51567"/>
                  </a:cubicBezTo>
                  <a:cubicBezTo>
                    <a:pt x="84585" y="18549"/>
                    <a:pt x="129366" y="0"/>
                    <a:pt x="176060" y="0"/>
                  </a:cubicBezTo>
                  <a:lnTo>
                    <a:pt x="1283084" y="0"/>
                  </a:lnTo>
                  <a:cubicBezTo>
                    <a:pt x="1329778" y="0"/>
                    <a:pt x="1374560" y="18549"/>
                    <a:pt x="1407577" y="51567"/>
                  </a:cubicBezTo>
                  <a:cubicBezTo>
                    <a:pt x="1440595" y="84585"/>
                    <a:pt x="1459144" y="129366"/>
                    <a:pt x="1459144" y="176060"/>
                  </a:cubicBezTo>
                  <a:lnTo>
                    <a:pt x="1459144" y="2923279"/>
                  </a:lnTo>
                  <a:cubicBezTo>
                    <a:pt x="1459144" y="2969973"/>
                    <a:pt x="1440595" y="3014755"/>
                    <a:pt x="1407577" y="3047772"/>
                  </a:cubicBezTo>
                  <a:cubicBezTo>
                    <a:pt x="1374559" y="3080790"/>
                    <a:pt x="1329778" y="3099339"/>
                    <a:pt x="1283084" y="3099339"/>
                  </a:cubicBezTo>
                  <a:lnTo>
                    <a:pt x="176060" y="3099339"/>
                  </a:lnTo>
                  <a:cubicBezTo>
                    <a:pt x="129366" y="3099339"/>
                    <a:pt x="84584" y="3080790"/>
                    <a:pt x="51567" y="3047772"/>
                  </a:cubicBezTo>
                  <a:cubicBezTo>
                    <a:pt x="18549" y="3014754"/>
                    <a:pt x="0" y="2969973"/>
                    <a:pt x="0" y="2923279"/>
                  </a:cubicBezTo>
                  <a:lnTo>
                    <a:pt x="0" y="17606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grpSp>
          <p:nvGrpSpPr>
            <p:cNvPr id="67" name="Group 20"/>
            <p:cNvGrpSpPr/>
            <p:nvPr/>
          </p:nvGrpSpPr>
          <p:grpSpPr>
            <a:xfrm>
              <a:off x="3189614" y="1991493"/>
              <a:ext cx="23662" cy="645898"/>
              <a:chOff x="3392428" y="1951545"/>
              <a:chExt cx="27432" cy="735419"/>
            </a:xfrm>
          </p:grpSpPr>
          <p:sp>
            <p:nvSpPr>
              <p:cNvPr id="73" name="Rectangle 160"/>
              <p:cNvSpPr/>
              <p:nvPr/>
            </p:nvSpPr>
            <p:spPr>
              <a:xfrm>
                <a:off x="3392428" y="1951545"/>
                <a:ext cx="18288" cy="172821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Rectangle 161"/>
              <p:cNvSpPr/>
              <p:nvPr/>
            </p:nvSpPr>
            <p:spPr>
              <a:xfrm>
                <a:off x="3401572" y="2289545"/>
                <a:ext cx="18288" cy="118872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Rectangle 162"/>
              <p:cNvSpPr/>
              <p:nvPr/>
            </p:nvSpPr>
            <p:spPr>
              <a:xfrm>
                <a:off x="3401572" y="2568092"/>
                <a:ext cx="18288" cy="118872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8" name="Freeform 155"/>
            <p:cNvSpPr/>
            <p:nvPr/>
          </p:nvSpPr>
          <p:spPr>
            <a:xfrm>
              <a:off x="3806686" y="4332856"/>
              <a:ext cx="256543" cy="261216"/>
            </a:xfrm>
            <a:custGeom>
              <a:avLst/>
              <a:gdLst>
                <a:gd name="connsiteX0" fmla="*/ 0 w 256543"/>
                <a:gd name="connsiteY0" fmla="*/ 130608 h 261216"/>
                <a:gd name="connsiteX1" fmla="*/ 36755 w 256543"/>
                <a:gd name="connsiteY1" fmla="*/ 39091 h 261216"/>
                <a:gd name="connsiteX2" fmla="*/ 128272 w 256543"/>
                <a:gd name="connsiteY2" fmla="*/ 0 h 261216"/>
                <a:gd name="connsiteX3" fmla="*/ 219789 w 256543"/>
                <a:gd name="connsiteY3" fmla="*/ 39091 h 261216"/>
                <a:gd name="connsiteX4" fmla="*/ 256544 w 256543"/>
                <a:gd name="connsiteY4" fmla="*/ 130608 h 261216"/>
                <a:gd name="connsiteX5" fmla="*/ 219789 w 256543"/>
                <a:gd name="connsiteY5" fmla="*/ 222125 h 261216"/>
                <a:gd name="connsiteX6" fmla="*/ 128272 w 256543"/>
                <a:gd name="connsiteY6" fmla="*/ 261216 h 261216"/>
                <a:gd name="connsiteX7" fmla="*/ 36755 w 256543"/>
                <a:gd name="connsiteY7" fmla="*/ 222125 h 261216"/>
                <a:gd name="connsiteX8" fmla="*/ 0 w 256543"/>
                <a:gd name="connsiteY8" fmla="*/ 130608 h 26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543" h="261216">
                  <a:moveTo>
                    <a:pt x="0" y="130608"/>
                  </a:moveTo>
                  <a:cubicBezTo>
                    <a:pt x="0" y="96377"/>
                    <a:pt x="13199" y="63514"/>
                    <a:pt x="36755" y="39091"/>
                  </a:cubicBezTo>
                  <a:cubicBezTo>
                    <a:pt x="60874" y="14086"/>
                    <a:pt x="93851" y="0"/>
                    <a:pt x="128272" y="0"/>
                  </a:cubicBezTo>
                  <a:cubicBezTo>
                    <a:pt x="162693" y="0"/>
                    <a:pt x="195670" y="14086"/>
                    <a:pt x="219789" y="39091"/>
                  </a:cubicBezTo>
                  <a:cubicBezTo>
                    <a:pt x="243346" y="63514"/>
                    <a:pt x="256544" y="96377"/>
                    <a:pt x="256544" y="130608"/>
                  </a:cubicBezTo>
                  <a:cubicBezTo>
                    <a:pt x="256544" y="164839"/>
                    <a:pt x="243345" y="197702"/>
                    <a:pt x="219789" y="222125"/>
                  </a:cubicBezTo>
                  <a:cubicBezTo>
                    <a:pt x="195670" y="247130"/>
                    <a:pt x="162693" y="261216"/>
                    <a:pt x="128272" y="261216"/>
                  </a:cubicBezTo>
                  <a:cubicBezTo>
                    <a:pt x="93851" y="261216"/>
                    <a:pt x="60874" y="247130"/>
                    <a:pt x="36755" y="222125"/>
                  </a:cubicBezTo>
                  <a:cubicBezTo>
                    <a:pt x="13198" y="197702"/>
                    <a:pt x="0" y="164839"/>
                    <a:pt x="0" y="13060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26262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0" name="Freeform 157"/>
            <p:cNvSpPr/>
            <p:nvPr/>
          </p:nvSpPr>
          <p:spPr>
            <a:xfrm>
              <a:off x="3796931" y="1824436"/>
              <a:ext cx="276054" cy="32124"/>
            </a:xfrm>
            <a:custGeom>
              <a:avLst/>
              <a:gdLst>
                <a:gd name="connsiteX0" fmla="*/ 0 w 276054"/>
                <a:gd name="connsiteY0" fmla="*/ 16062 h 32124"/>
                <a:gd name="connsiteX1" fmla="*/ 4704 w 276054"/>
                <a:gd name="connsiteY1" fmla="*/ 4704 h 32124"/>
                <a:gd name="connsiteX2" fmla="*/ 16062 w 276054"/>
                <a:gd name="connsiteY2" fmla="*/ 0 h 32124"/>
                <a:gd name="connsiteX3" fmla="*/ 259992 w 276054"/>
                <a:gd name="connsiteY3" fmla="*/ 0 h 32124"/>
                <a:gd name="connsiteX4" fmla="*/ 271350 w 276054"/>
                <a:gd name="connsiteY4" fmla="*/ 4704 h 32124"/>
                <a:gd name="connsiteX5" fmla="*/ 276054 w 276054"/>
                <a:gd name="connsiteY5" fmla="*/ 16062 h 32124"/>
                <a:gd name="connsiteX6" fmla="*/ 276054 w 276054"/>
                <a:gd name="connsiteY6" fmla="*/ 16062 h 32124"/>
                <a:gd name="connsiteX7" fmla="*/ 271350 w 276054"/>
                <a:gd name="connsiteY7" fmla="*/ 27420 h 32124"/>
                <a:gd name="connsiteX8" fmla="*/ 259992 w 276054"/>
                <a:gd name="connsiteY8" fmla="*/ 32124 h 32124"/>
                <a:gd name="connsiteX9" fmla="*/ 16062 w 276054"/>
                <a:gd name="connsiteY9" fmla="*/ 32124 h 32124"/>
                <a:gd name="connsiteX10" fmla="*/ 4704 w 276054"/>
                <a:gd name="connsiteY10" fmla="*/ 27420 h 32124"/>
                <a:gd name="connsiteX11" fmla="*/ 0 w 276054"/>
                <a:gd name="connsiteY11" fmla="*/ 16062 h 3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6054" h="32124">
                  <a:moveTo>
                    <a:pt x="0" y="16062"/>
                  </a:moveTo>
                  <a:cubicBezTo>
                    <a:pt x="0" y="11802"/>
                    <a:pt x="1692" y="7717"/>
                    <a:pt x="4704" y="4704"/>
                  </a:cubicBezTo>
                  <a:cubicBezTo>
                    <a:pt x="7716" y="1692"/>
                    <a:pt x="11802" y="0"/>
                    <a:pt x="16062" y="0"/>
                  </a:cubicBezTo>
                  <a:lnTo>
                    <a:pt x="259992" y="0"/>
                  </a:lnTo>
                  <a:cubicBezTo>
                    <a:pt x="264252" y="0"/>
                    <a:pt x="268337" y="1692"/>
                    <a:pt x="271350" y="4704"/>
                  </a:cubicBezTo>
                  <a:cubicBezTo>
                    <a:pt x="274362" y="7716"/>
                    <a:pt x="276054" y="11802"/>
                    <a:pt x="276054" y="16062"/>
                  </a:cubicBezTo>
                  <a:lnTo>
                    <a:pt x="276054" y="16062"/>
                  </a:lnTo>
                  <a:cubicBezTo>
                    <a:pt x="276054" y="20322"/>
                    <a:pt x="274362" y="24407"/>
                    <a:pt x="271350" y="27420"/>
                  </a:cubicBezTo>
                  <a:cubicBezTo>
                    <a:pt x="268338" y="30432"/>
                    <a:pt x="264252" y="32124"/>
                    <a:pt x="259992" y="32124"/>
                  </a:cubicBezTo>
                  <a:lnTo>
                    <a:pt x="16062" y="32124"/>
                  </a:lnTo>
                  <a:cubicBezTo>
                    <a:pt x="11802" y="32124"/>
                    <a:pt x="7717" y="30432"/>
                    <a:pt x="4704" y="27420"/>
                  </a:cubicBezTo>
                  <a:cubicBezTo>
                    <a:pt x="1692" y="24408"/>
                    <a:pt x="0" y="20322"/>
                    <a:pt x="0" y="16062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9525" cap="flat" cmpd="sng" algn="ctr">
              <a:solidFill>
                <a:srgbClr val="262626">
                  <a:lumMod val="8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1" name="Freeform 158"/>
            <p:cNvSpPr/>
            <p:nvPr/>
          </p:nvSpPr>
          <p:spPr>
            <a:xfrm>
              <a:off x="3911556" y="1704426"/>
              <a:ext cx="46804" cy="47657"/>
            </a:xfrm>
            <a:custGeom>
              <a:avLst/>
              <a:gdLst>
                <a:gd name="connsiteX0" fmla="*/ 0 w 46804"/>
                <a:gd name="connsiteY0" fmla="*/ 23829 h 47657"/>
                <a:gd name="connsiteX1" fmla="*/ 6705 w 46804"/>
                <a:gd name="connsiteY1" fmla="*/ 7132 h 47657"/>
                <a:gd name="connsiteX2" fmla="*/ 23402 w 46804"/>
                <a:gd name="connsiteY2" fmla="*/ 0 h 47657"/>
                <a:gd name="connsiteX3" fmla="*/ 40099 w 46804"/>
                <a:gd name="connsiteY3" fmla="*/ 7132 h 47657"/>
                <a:gd name="connsiteX4" fmla="*/ 46804 w 46804"/>
                <a:gd name="connsiteY4" fmla="*/ 23829 h 47657"/>
                <a:gd name="connsiteX5" fmla="*/ 40099 w 46804"/>
                <a:gd name="connsiteY5" fmla="*/ 40526 h 47657"/>
                <a:gd name="connsiteX6" fmla="*/ 23402 w 46804"/>
                <a:gd name="connsiteY6" fmla="*/ 47658 h 47657"/>
                <a:gd name="connsiteX7" fmla="*/ 6705 w 46804"/>
                <a:gd name="connsiteY7" fmla="*/ 40526 h 47657"/>
                <a:gd name="connsiteX8" fmla="*/ 0 w 46804"/>
                <a:gd name="connsiteY8" fmla="*/ 23829 h 4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4" h="47657">
                  <a:moveTo>
                    <a:pt x="0" y="23829"/>
                  </a:moveTo>
                  <a:cubicBezTo>
                    <a:pt x="0" y="17584"/>
                    <a:pt x="2408" y="11588"/>
                    <a:pt x="6705" y="7132"/>
                  </a:cubicBezTo>
                  <a:cubicBezTo>
                    <a:pt x="11105" y="2570"/>
                    <a:pt x="17122" y="0"/>
                    <a:pt x="23402" y="0"/>
                  </a:cubicBezTo>
                  <a:cubicBezTo>
                    <a:pt x="29682" y="0"/>
                    <a:pt x="35698" y="2570"/>
                    <a:pt x="40099" y="7132"/>
                  </a:cubicBezTo>
                  <a:cubicBezTo>
                    <a:pt x="44397" y="11588"/>
                    <a:pt x="46804" y="17583"/>
                    <a:pt x="46804" y="23829"/>
                  </a:cubicBezTo>
                  <a:cubicBezTo>
                    <a:pt x="46804" y="30074"/>
                    <a:pt x="44396" y="36070"/>
                    <a:pt x="40099" y="40526"/>
                  </a:cubicBezTo>
                  <a:cubicBezTo>
                    <a:pt x="35699" y="45088"/>
                    <a:pt x="29682" y="47658"/>
                    <a:pt x="23402" y="47658"/>
                  </a:cubicBezTo>
                  <a:cubicBezTo>
                    <a:pt x="17122" y="47658"/>
                    <a:pt x="11106" y="45088"/>
                    <a:pt x="6705" y="40526"/>
                  </a:cubicBezTo>
                  <a:cubicBezTo>
                    <a:pt x="2407" y="36070"/>
                    <a:pt x="0" y="30075"/>
                    <a:pt x="0" y="23829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2" name="Freeform 159"/>
            <p:cNvSpPr/>
            <p:nvPr/>
          </p:nvSpPr>
          <p:spPr>
            <a:xfrm>
              <a:off x="4293042" y="1562392"/>
              <a:ext cx="198758" cy="40154"/>
            </a:xfrm>
            <a:custGeom>
              <a:avLst/>
              <a:gdLst>
                <a:gd name="connsiteX0" fmla="*/ 0 w 198758"/>
                <a:gd name="connsiteY0" fmla="*/ 0 h 40154"/>
                <a:gd name="connsiteX1" fmla="*/ 198758 w 198758"/>
                <a:gd name="connsiteY1" fmla="*/ 0 h 40154"/>
                <a:gd name="connsiteX2" fmla="*/ 198758 w 198758"/>
                <a:gd name="connsiteY2" fmla="*/ 40154 h 40154"/>
                <a:gd name="connsiteX3" fmla="*/ 0 w 198758"/>
                <a:gd name="connsiteY3" fmla="*/ 40154 h 40154"/>
                <a:gd name="connsiteX4" fmla="*/ 0 w 198758"/>
                <a:gd name="connsiteY4" fmla="*/ 0 h 40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58" h="40154">
                  <a:moveTo>
                    <a:pt x="0" y="0"/>
                  </a:moveTo>
                  <a:lnTo>
                    <a:pt x="198758" y="0"/>
                  </a:lnTo>
                  <a:lnTo>
                    <a:pt x="198758" y="40154"/>
                  </a:lnTo>
                  <a:lnTo>
                    <a:pt x="0" y="401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6" name="Group 120"/>
          <p:cNvGrpSpPr/>
          <p:nvPr/>
        </p:nvGrpSpPr>
        <p:grpSpPr>
          <a:xfrm>
            <a:off x="4067944" y="2067168"/>
            <a:ext cx="557455" cy="144542"/>
            <a:chOff x="3074218" y="1415265"/>
            <a:chExt cx="557455" cy="144542"/>
          </a:xfrm>
        </p:grpSpPr>
        <p:cxnSp>
          <p:nvCxnSpPr>
            <p:cNvPr id="77" name="Straight Connector 11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78" name="Oval 11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9" name="Group 121"/>
          <p:cNvGrpSpPr/>
          <p:nvPr/>
        </p:nvGrpSpPr>
        <p:grpSpPr>
          <a:xfrm>
            <a:off x="4067944" y="2499742"/>
            <a:ext cx="557455" cy="144542"/>
            <a:chOff x="3074218" y="1415265"/>
            <a:chExt cx="557455" cy="144542"/>
          </a:xfrm>
        </p:grpSpPr>
        <p:cxnSp>
          <p:nvCxnSpPr>
            <p:cNvPr id="80" name="Straight Connector 122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1" name="Oval 123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2" name="Group 124"/>
          <p:cNvGrpSpPr/>
          <p:nvPr/>
        </p:nvGrpSpPr>
        <p:grpSpPr>
          <a:xfrm>
            <a:off x="4070190" y="2931264"/>
            <a:ext cx="557455" cy="144542"/>
            <a:chOff x="3074218" y="1415265"/>
            <a:chExt cx="557455" cy="144542"/>
          </a:xfrm>
        </p:grpSpPr>
        <p:cxnSp>
          <p:nvCxnSpPr>
            <p:cNvPr id="83" name="Straight Connector 12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4" name="Oval 12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5" name="Group 127"/>
          <p:cNvGrpSpPr/>
          <p:nvPr/>
        </p:nvGrpSpPr>
        <p:grpSpPr>
          <a:xfrm>
            <a:off x="4068725" y="3363312"/>
            <a:ext cx="557455" cy="144542"/>
            <a:chOff x="3074218" y="1415265"/>
            <a:chExt cx="557455" cy="144542"/>
          </a:xfrm>
        </p:grpSpPr>
        <p:cxnSp>
          <p:nvCxnSpPr>
            <p:cNvPr id="8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3469311" y="1923678"/>
            <a:ext cx="492549" cy="1728455"/>
            <a:chOff x="3022178" y="1193693"/>
            <a:chExt cx="492549" cy="1728455"/>
          </a:xfrm>
        </p:grpSpPr>
        <p:sp>
          <p:nvSpPr>
            <p:cNvPr id="114" name="Oval 92"/>
            <p:cNvSpPr>
              <a:spLocks noChangeAspect="1"/>
            </p:cNvSpPr>
            <p:nvPr/>
          </p:nvSpPr>
          <p:spPr>
            <a:xfrm>
              <a:off x="3022180" y="1193693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 smtClean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1</a:t>
              </a:r>
              <a:endPara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15" name="Oval 98"/>
            <p:cNvSpPr>
              <a:spLocks noChangeAspect="1"/>
            </p:cNvSpPr>
            <p:nvPr/>
          </p:nvSpPr>
          <p:spPr>
            <a:xfrm>
              <a:off x="3022179" y="1602197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 smtClean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2</a:t>
              </a:r>
              <a:endPara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16" name="Oval 104"/>
            <p:cNvSpPr>
              <a:spLocks noChangeAspect="1"/>
            </p:cNvSpPr>
            <p:nvPr/>
          </p:nvSpPr>
          <p:spPr>
            <a:xfrm>
              <a:off x="3022178" y="2034245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 smtClean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3</a:t>
              </a:r>
              <a:endPara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17" name="Oval 110"/>
            <p:cNvSpPr>
              <a:spLocks noChangeAspect="1"/>
            </p:cNvSpPr>
            <p:nvPr/>
          </p:nvSpPr>
          <p:spPr>
            <a:xfrm>
              <a:off x="3045706" y="2466556"/>
              <a:ext cx="469021" cy="455592"/>
            </a:xfrm>
            <a:prstGeom prst="ellipse">
              <a:avLst/>
            </a:prstGeom>
            <a:solidFill>
              <a:srgbClr val="F95647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 smtClean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4</a:t>
              </a:r>
              <a:endPara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7" name="Picture 126">
            <a:extLst>
              <a:ext uri="{FF2B5EF4-FFF2-40B4-BE49-F238E27FC236}">
                <a16:creationId xmlns=""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3131840" cy="699542"/>
          </a:xfrm>
          <a:prstGeom prst="rect">
            <a:avLst/>
          </a:prstGeom>
        </p:spPr>
      </p:pic>
      <p:sp>
        <p:nvSpPr>
          <p:cNvPr id="129" name="Rounded Rectangle 72"/>
          <p:cNvSpPr/>
          <p:nvPr/>
        </p:nvSpPr>
        <p:spPr>
          <a:xfrm>
            <a:off x="314018" y="754243"/>
            <a:ext cx="658463" cy="570491"/>
          </a:xfrm>
          <a:prstGeom prst="wedgeEllipseCallout">
            <a:avLst>
              <a:gd name="adj1" fmla="val -89994"/>
              <a:gd name="adj2" fmla="val -59412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34" name="Picture 133">
            <a:extLst>
              <a:ext uri="{FF2B5EF4-FFF2-40B4-BE49-F238E27FC236}">
                <a16:creationId xmlns="" xmlns:a16="http://schemas.microsoft.com/office/drawing/2014/main" id="{AE3552CE-BAD9-4757-A994-5B5FE8F699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3323" r="7793" b="26562"/>
          <a:stretch/>
        </p:blipFill>
        <p:spPr>
          <a:xfrm>
            <a:off x="5148064" y="604879"/>
            <a:ext cx="3697300" cy="4398372"/>
          </a:xfrm>
          <a:prstGeom prst="rect">
            <a:avLst/>
          </a:prstGeom>
        </p:spPr>
      </p:pic>
      <p:grpSp>
        <p:nvGrpSpPr>
          <p:cNvPr id="135" name="Group 127"/>
          <p:cNvGrpSpPr/>
          <p:nvPr/>
        </p:nvGrpSpPr>
        <p:grpSpPr>
          <a:xfrm>
            <a:off x="4062211" y="3795360"/>
            <a:ext cx="557455" cy="144542"/>
            <a:chOff x="3074218" y="1415265"/>
            <a:chExt cx="557455" cy="144542"/>
          </a:xfrm>
        </p:grpSpPr>
        <p:cxnSp>
          <p:nvCxnSpPr>
            <p:cNvPr id="13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3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38" name="Group 127"/>
          <p:cNvGrpSpPr/>
          <p:nvPr/>
        </p:nvGrpSpPr>
        <p:grpSpPr>
          <a:xfrm>
            <a:off x="4064694" y="4227934"/>
            <a:ext cx="557455" cy="144542"/>
            <a:chOff x="3074218" y="1415265"/>
            <a:chExt cx="557455" cy="144542"/>
          </a:xfrm>
        </p:grpSpPr>
        <p:cxnSp>
          <p:nvCxnSpPr>
            <p:cNvPr id="139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0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1" name="Group 127"/>
          <p:cNvGrpSpPr/>
          <p:nvPr/>
        </p:nvGrpSpPr>
        <p:grpSpPr>
          <a:xfrm>
            <a:off x="4067944" y="4659456"/>
            <a:ext cx="557455" cy="144542"/>
            <a:chOff x="3074218" y="1415265"/>
            <a:chExt cx="557455" cy="144542"/>
          </a:xfrm>
        </p:grpSpPr>
        <p:cxnSp>
          <p:nvCxnSpPr>
            <p:cNvPr id="142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3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5" name="组合 112"/>
          <p:cNvGrpSpPr/>
          <p:nvPr/>
        </p:nvGrpSpPr>
        <p:grpSpPr>
          <a:xfrm>
            <a:off x="3500214" y="3628326"/>
            <a:ext cx="480102" cy="1313276"/>
            <a:chOff x="3022178" y="1210135"/>
            <a:chExt cx="480102" cy="1313276"/>
          </a:xfrm>
        </p:grpSpPr>
        <p:sp>
          <p:nvSpPr>
            <p:cNvPr id="146" name="Oval 92"/>
            <p:cNvSpPr>
              <a:spLocks noChangeAspect="1"/>
            </p:cNvSpPr>
            <p:nvPr/>
          </p:nvSpPr>
          <p:spPr>
            <a:xfrm>
              <a:off x="3033259" y="1210135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47" name="Oval 98"/>
            <p:cNvSpPr>
              <a:spLocks noChangeAspect="1"/>
            </p:cNvSpPr>
            <p:nvPr/>
          </p:nvSpPr>
          <p:spPr>
            <a:xfrm>
              <a:off x="3022179" y="1642183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48" name="Oval 104"/>
            <p:cNvSpPr>
              <a:spLocks noChangeAspect="1"/>
            </p:cNvSpPr>
            <p:nvPr/>
          </p:nvSpPr>
          <p:spPr>
            <a:xfrm>
              <a:off x="3022178" y="2067819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7</a:t>
              </a:r>
            </a:p>
          </p:txBody>
        </p:sp>
      </p:grpSp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958" y="3652133"/>
            <a:ext cx="1763688" cy="147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8635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6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ounded Rectangle 114"/>
          <p:cNvSpPr/>
          <p:nvPr/>
        </p:nvSpPr>
        <p:spPr>
          <a:xfrm>
            <a:off x="4561431" y="234402"/>
            <a:ext cx="4582569" cy="4610921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91404" tIns="45700" rIns="91404" bIns="45700" rtlCol="0" anchor="ctr"/>
          <a:lstStyle/>
          <a:p>
            <a:pPr defTabSz="913742">
              <a:defRPr/>
            </a:pPr>
            <a:endParaRPr lang="en-US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grpSp>
        <p:nvGrpSpPr>
          <p:cNvPr id="65" name="Group 29"/>
          <p:cNvGrpSpPr/>
          <p:nvPr/>
        </p:nvGrpSpPr>
        <p:grpSpPr>
          <a:xfrm>
            <a:off x="4919283" y="1"/>
            <a:ext cx="4098077" cy="5143498"/>
            <a:chOff x="3189614" y="1562392"/>
            <a:chExt cx="1474916" cy="3116662"/>
          </a:xfrm>
          <a:effectLst/>
        </p:grpSpPr>
        <p:sp>
          <p:nvSpPr>
            <p:cNvPr id="66" name="Freeform 153"/>
            <p:cNvSpPr/>
            <p:nvPr/>
          </p:nvSpPr>
          <p:spPr>
            <a:xfrm>
              <a:off x="3205386" y="1579715"/>
              <a:ext cx="1459144" cy="3099339"/>
            </a:xfrm>
            <a:custGeom>
              <a:avLst/>
              <a:gdLst>
                <a:gd name="connsiteX0" fmla="*/ 0 w 1459144"/>
                <a:gd name="connsiteY0" fmla="*/ 176060 h 3099339"/>
                <a:gd name="connsiteX1" fmla="*/ 51567 w 1459144"/>
                <a:gd name="connsiteY1" fmla="*/ 51567 h 3099339"/>
                <a:gd name="connsiteX2" fmla="*/ 176060 w 1459144"/>
                <a:gd name="connsiteY2" fmla="*/ 0 h 3099339"/>
                <a:gd name="connsiteX3" fmla="*/ 1283084 w 1459144"/>
                <a:gd name="connsiteY3" fmla="*/ 0 h 3099339"/>
                <a:gd name="connsiteX4" fmla="*/ 1407577 w 1459144"/>
                <a:gd name="connsiteY4" fmla="*/ 51567 h 3099339"/>
                <a:gd name="connsiteX5" fmla="*/ 1459144 w 1459144"/>
                <a:gd name="connsiteY5" fmla="*/ 176060 h 3099339"/>
                <a:gd name="connsiteX6" fmla="*/ 1459144 w 1459144"/>
                <a:gd name="connsiteY6" fmla="*/ 2923279 h 3099339"/>
                <a:gd name="connsiteX7" fmla="*/ 1407577 w 1459144"/>
                <a:gd name="connsiteY7" fmla="*/ 3047772 h 3099339"/>
                <a:gd name="connsiteX8" fmla="*/ 1283084 w 1459144"/>
                <a:gd name="connsiteY8" fmla="*/ 3099339 h 3099339"/>
                <a:gd name="connsiteX9" fmla="*/ 176060 w 1459144"/>
                <a:gd name="connsiteY9" fmla="*/ 3099339 h 3099339"/>
                <a:gd name="connsiteX10" fmla="*/ 51567 w 1459144"/>
                <a:gd name="connsiteY10" fmla="*/ 3047772 h 3099339"/>
                <a:gd name="connsiteX11" fmla="*/ 0 w 1459144"/>
                <a:gd name="connsiteY11" fmla="*/ 2923279 h 3099339"/>
                <a:gd name="connsiteX12" fmla="*/ 0 w 1459144"/>
                <a:gd name="connsiteY12" fmla="*/ 176060 h 309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9144" h="3099339">
                  <a:moveTo>
                    <a:pt x="0" y="176060"/>
                  </a:moveTo>
                  <a:cubicBezTo>
                    <a:pt x="0" y="129366"/>
                    <a:pt x="18549" y="84584"/>
                    <a:pt x="51567" y="51567"/>
                  </a:cubicBezTo>
                  <a:cubicBezTo>
                    <a:pt x="84585" y="18549"/>
                    <a:pt x="129366" y="0"/>
                    <a:pt x="176060" y="0"/>
                  </a:cubicBezTo>
                  <a:lnTo>
                    <a:pt x="1283084" y="0"/>
                  </a:lnTo>
                  <a:cubicBezTo>
                    <a:pt x="1329778" y="0"/>
                    <a:pt x="1374560" y="18549"/>
                    <a:pt x="1407577" y="51567"/>
                  </a:cubicBezTo>
                  <a:cubicBezTo>
                    <a:pt x="1440595" y="84585"/>
                    <a:pt x="1459144" y="129366"/>
                    <a:pt x="1459144" y="176060"/>
                  </a:cubicBezTo>
                  <a:lnTo>
                    <a:pt x="1459144" y="2923279"/>
                  </a:lnTo>
                  <a:cubicBezTo>
                    <a:pt x="1459144" y="2969973"/>
                    <a:pt x="1440595" y="3014755"/>
                    <a:pt x="1407577" y="3047772"/>
                  </a:cubicBezTo>
                  <a:cubicBezTo>
                    <a:pt x="1374559" y="3080790"/>
                    <a:pt x="1329778" y="3099339"/>
                    <a:pt x="1283084" y="3099339"/>
                  </a:cubicBezTo>
                  <a:lnTo>
                    <a:pt x="176060" y="3099339"/>
                  </a:lnTo>
                  <a:cubicBezTo>
                    <a:pt x="129366" y="3099339"/>
                    <a:pt x="84584" y="3080790"/>
                    <a:pt x="51567" y="3047772"/>
                  </a:cubicBezTo>
                  <a:cubicBezTo>
                    <a:pt x="18549" y="3014754"/>
                    <a:pt x="0" y="2969973"/>
                    <a:pt x="0" y="2923279"/>
                  </a:cubicBezTo>
                  <a:lnTo>
                    <a:pt x="0" y="17606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grpSp>
          <p:nvGrpSpPr>
            <p:cNvPr id="67" name="Group 20"/>
            <p:cNvGrpSpPr/>
            <p:nvPr/>
          </p:nvGrpSpPr>
          <p:grpSpPr>
            <a:xfrm>
              <a:off x="3189614" y="1991493"/>
              <a:ext cx="23662" cy="645898"/>
              <a:chOff x="3392428" y="1951545"/>
              <a:chExt cx="27432" cy="735419"/>
            </a:xfrm>
          </p:grpSpPr>
          <p:sp>
            <p:nvSpPr>
              <p:cNvPr id="73" name="Rectangle 160"/>
              <p:cNvSpPr/>
              <p:nvPr/>
            </p:nvSpPr>
            <p:spPr>
              <a:xfrm>
                <a:off x="3392428" y="1951545"/>
                <a:ext cx="18288" cy="172821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Rectangle 161"/>
              <p:cNvSpPr/>
              <p:nvPr/>
            </p:nvSpPr>
            <p:spPr>
              <a:xfrm>
                <a:off x="3401572" y="2289545"/>
                <a:ext cx="18288" cy="118872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Rectangle 162"/>
              <p:cNvSpPr/>
              <p:nvPr/>
            </p:nvSpPr>
            <p:spPr>
              <a:xfrm>
                <a:off x="3401572" y="2568092"/>
                <a:ext cx="18288" cy="118872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8" name="Freeform 155"/>
            <p:cNvSpPr/>
            <p:nvPr/>
          </p:nvSpPr>
          <p:spPr>
            <a:xfrm>
              <a:off x="3806686" y="4332856"/>
              <a:ext cx="256543" cy="261216"/>
            </a:xfrm>
            <a:custGeom>
              <a:avLst/>
              <a:gdLst>
                <a:gd name="connsiteX0" fmla="*/ 0 w 256543"/>
                <a:gd name="connsiteY0" fmla="*/ 130608 h 261216"/>
                <a:gd name="connsiteX1" fmla="*/ 36755 w 256543"/>
                <a:gd name="connsiteY1" fmla="*/ 39091 h 261216"/>
                <a:gd name="connsiteX2" fmla="*/ 128272 w 256543"/>
                <a:gd name="connsiteY2" fmla="*/ 0 h 261216"/>
                <a:gd name="connsiteX3" fmla="*/ 219789 w 256543"/>
                <a:gd name="connsiteY3" fmla="*/ 39091 h 261216"/>
                <a:gd name="connsiteX4" fmla="*/ 256544 w 256543"/>
                <a:gd name="connsiteY4" fmla="*/ 130608 h 261216"/>
                <a:gd name="connsiteX5" fmla="*/ 219789 w 256543"/>
                <a:gd name="connsiteY5" fmla="*/ 222125 h 261216"/>
                <a:gd name="connsiteX6" fmla="*/ 128272 w 256543"/>
                <a:gd name="connsiteY6" fmla="*/ 261216 h 261216"/>
                <a:gd name="connsiteX7" fmla="*/ 36755 w 256543"/>
                <a:gd name="connsiteY7" fmla="*/ 222125 h 261216"/>
                <a:gd name="connsiteX8" fmla="*/ 0 w 256543"/>
                <a:gd name="connsiteY8" fmla="*/ 130608 h 26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543" h="261216">
                  <a:moveTo>
                    <a:pt x="0" y="130608"/>
                  </a:moveTo>
                  <a:cubicBezTo>
                    <a:pt x="0" y="96377"/>
                    <a:pt x="13199" y="63514"/>
                    <a:pt x="36755" y="39091"/>
                  </a:cubicBezTo>
                  <a:cubicBezTo>
                    <a:pt x="60874" y="14086"/>
                    <a:pt x="93851" y="0"/>
                    <a:pt x="128272" y="0"/>
                  </a:cubicBezTo>
                  <a:cubicBezTo>
                    <a:pt x="162693" y="0"/>
                    <a:pt x="195670" y="14086"/>
                    <a:pt x="219789" y="39091"/>
                  </a:cubicBezTo>
                  <a:cubicBezTo>
                    <a:pt x="243346" y="63514"/>
                    <a:pt x="256544" y="96377"/>
                    <a:pt x="256544" y="130608"/>
                  </a:cubicBezTo>
                  <a:cubicBezTo>
                    <a:pt x="256544" y="164839"/>
                    <a:pt x="243345" y="197702"/>
                    <a:pt x="219789" y="222125"/>
                  </a:cubicBezTo>
                  <a:cubicBezTo>
                    <a:pt x="195670" y="247130"/>
                    <a:pt x="162693" y="261216"/>
                    <a:pt x="128272" y="261216"/>
                  </a:cubicBezTo>
                  <a:cubicBezTo>
                    <a:pt x="93851" y="261216"/>
                    <a:pt x="60874" y="247130"/>
                    <a:pt x="36755" y="222125"/>
                  </a:cubicBezTo>
                  <a:cubicBezTo>
                    <a:pt x="13198" y="197702"/>
                    <a:pt x="0" y="164839"/>
                    <a:pt x="0" y="13060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26262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0" name="Freeform 157"/>
            <p:cNvSpPr/>
            <p:nvPr/>
          </p:nvSpPr>
          <p:spPr>
            <a:xfrm>
              <a:off x="3796931" y="1824436"/>
              <a:ext cx="276054" cy="32124"/>
            </a:xfrm>
            <a:custGeom>
              <a:avLst/>
              <a:gdLst>
                <a:gd name="connsiteX0" fmla="*/ 0 w 276054"/>
                <a:gd name="connsiteY0" fmla="*/ 16062 h 32124"/>
                <a:gd name="connsiteX1" fmla="*/ 4704 w 276054"/>
                <a:gd name="connsiteY1" fmla="*/ 4704 h 32124"/>
                <a:gd name="connsiteX2" fmla="*/ 16062 w 276054"/>
                <a:gd name="connsiteY2" fmla="*/ 0 h 32124"/>
                <a:gd name="connsiteX3" fmla="*/ 259992 w 276054"/>
                <a:gd name="connsiteY3" fmla="*/ 0 h 32124"/>
                <a:gd name="connsiteX4" fmla="*/ 271350 w 276054"/>
                <a:gd name="connsiteY4" fmla="*/ 4704 h 32124"/>
                <a:gd name="connsiteX5" fmla="*/ 276054 w 276054"/>
                <a:gd name="connsiteY5" fmla="*/ 16062 h 32124"/>
                <a:gd name="connsiteX6" fmla="*/ 276054 w 276054"/>
                <a:gd name="connsiteY6" fmla="*/ 16062 h 32124"/>
                <a:gd name="connsiteX7" fmla="*/ 271350 w 276054"/>
                <a:gd name="connsiteY7" fmla="*/ 27420 h 32124"/>
                <a:gd name="connsiteX8" fmla="*/ 259992 w 276054"/>
                <a:gd name="connsiteY8" fmla="*/ 32124 h 32124"/>
                <a:gd name="connsiteX9" fmla="*/ 16062 w 276054"/>
                <a:gd name="connsiteY9" fmla="*/ 32124 h 32124"/>
                <a:gd name="connsiteX10" fmla="*/ 4704 w 276054"/>
                <a:gd name="connsiteY10" fmla="*/ 27420 h 32124"/>
                <a:gd name="connsiteX11" fmla="*/ 0 w 276054"/>
                <a:gd name="connsiteY11" fmla="*/ 16062 h 3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6054" h="32124">
                  <a:moveTo>
                    <a:pt x="0" y="16062"/>
                  </a:moveTo>
                  <a:cubicBezTo>
                    <a:pt x="0" y="11802"/>
                    <a:pt x="1692" y="7717"/>
                    <a:pt x="4704" y="4704"/>
                  </a:cubicBezTo>
                  <a:cubicBezTo>
                    <a:pt x="7716" y="1692"/>
                    <a:pt x="11802" y="0"/>
                    <a:pt x="16062" y="0"/>
                  </a:cubicBezTo>
                  <a:lnTo>
                    <a:pt x="259992" y="0"/>
                  </a:lnTo>
                  <a:cubicBezTo>
                    <a:pt x="264252" y="0"/>
                    <a:pt x="268337" y="1692"/>
                    <a:pt x="271350" y="4704"/>
                  </a:cubicBezTo>
                  <a:cubicBezTo>
                    <a:pt x="274362" y="7716"/>
                    <a:pt x="276054" y="11802"/>
                    <a:pt x="276054" y="16062"/>
                  </a:cubicBezTo>
                  <a:lnTo>
                    <a:pt x="276054" y="16062"/>
                  </a:lnTo>
                  <a:cubicBezTo>
                    <a:pt x="276054" y="20322"/>
                    <a:pt x="274362" y="24407"/>
                    <a:pt x="271350" y="27420"/>
                  </a:cubicBezTo>
                  <a:cubicBezTo>
                    <a:pt x="268338" y="30432"/>
                    <a:pt x="264252" y="32124"/>
                    <a:pt x="259992" y="32124"/>
                  </a:cubicBezTo>
                  <a:lnTo>
                    <a:pt x="16062" y="32124"/>
                  </a:lnTo>
                  <a:cubicBezTo>
                    <a:pt x="11802" y="32124"/>
                    <a:pt x="7717" y="30432"/>
                    <a:pt x="4704" y="27420"/>
                  </a:cubicBezTo>
                  <a:cubicBezTo>
                    <a:pt x="1692" y="24408"/>
                    <a:pt x="0" y="20322"/>
                    <a:pt x="0" y="16062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9525" cap="flat" cmpd="sng" algn="ctr">
              <a:solidFill>
                <a:srgbClr val="262626">
                  <a:lumMod val="8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1" name="Freeform 158"/>
            <p:cNvSpPr/>
            <p:nvPr/>
          </p:nvSpPr>
          <p:spPr>
            <a:xfrm>
              <a:off x="3911556" y="1704426"/>
              <a:ext cx="46804" cy="47657"/>
            </a:xfrm>
            <a:custGeom>
              <a:avLst/>
              <a:gdLst>
                <a:gd name="connsiteX0" fmla="*/ 0 w 46804"/>
                <a:gd name="connsiteY0" fmla="*/ 23829 h 47657"/>
                <a:gd name="connsiteX1" fmla="*/ 6705 w 46804"/>
                <a:gd name="connsiteY1" fmla="*/ 7132 h 47657"/>
                <a:gd name="connsiteX2" fmla="*/ 23402 w 46804"/>
                <a:gd name="connsiteY2" fmla="*/ 0 h 47657"/>
                <a:gd name="connsiteX3" fmla="*/ 40099 w 46804"/>
                <a:gd name="connsiteY3" fmla="*/ 7132 h 47657"/>
                <a:gd name="connsiteX4" fmla="*/ 46804 w 46804"/>
                <a:gd name="connsiteY4" fmla="*/ 23829 h 47657"/>
                <a:gd name="connsiteX5" fmla="*/ 40099 w 46804"/>
                <a:gd name="connsiteY5" fmla="*/ 40526 h 47657"/>
                <a:gd name="connsiteX6" fmla="*/ 23402 w 46804"/>
                <a:gd name="connsiteY6" fmla="*/ 47658 h 47657"/>
                <a:gd name="connsiteX7" fmla="*/ 6705 w 46804"/>
                <a:gd name="connsiteY7" fmla="*/ 40526 h 47657"/>
                <a:gd name="connsiteX8" fmla="*/ 0 w 46804"/>
                <a:gd name="connsiteY8" fmla="*/ 23829 h 4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4" h="47657">
                  <a:moveTo>
                    <a:pt x="0" y="23829"/>
                  </a:moveTo>
                  <a:cubicBezTo>
                    <a:pt x="0" y="17584"/>
                    <a:pt x="2408" y="11588"/>
                    <a:pt x="6705" y="7132"/>
                  </a:cubicBezTo>
                  <a:cubicBezTo>
                    <a:pt x="11105" y="2570"/>
                    <a:pt x="17122" y="0"/>
                    <a:pt x="23402" y="0"/>
                  </a:cubicBezTo>
                  <a:cubicBezTo>
                    <a:pt x="29682" y="0"/>
                    <a:pt x="35698" y="2570"/>
                    <a:pt x="40099" y="7132"/>
                  </a:cubicBezTo>
                  <a:cubicBezTo>
                    <a:pt x="44397" y="11588"/>
                    <a:pt x="46804" y="17583"/>
                    <a:pt x="46804" y="23829"/>
                  </a:cubicBezTo>
                  <a:cubicBezTo>
                    <a:pt x="46804" y="30074"/>
                    <a:pt x="44396" y="36070"/>
                    <a:pt x="40099" y="40526"/>
                  </a:cubicBezTo>
                  <a:cubicBezTo>
                    <a:pt x="35699" y="45088"/>
                    <a:pt x="29682" y="47658"/>
                    <a:pt x="23402" y="47658"/>
                  </a:cubicBezTo>
                  <a:cubicBezTo>
                    <a:pt x="17122" y="47658"/>
                    <a:pt x="11106" y="45088"/>
                    <a:pt x="6705" y="40526"/>
                  </a:cubicBezTo>
                  <a:cubicBezTo>
                    <a:pt x="2407" y="36070"/>
                    <a:pt x="0" y="30075"/>
                    <a:pt x="0" y="23829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2" name="Freeform 159"/>
            <p:cNvSpPr/>
            <p:nvPr/>
          </p:nvSpPr>
          <p:spPr>
            <a:xfrm>
              <a:off x="4293042" y="1562392"/>
              <a:ext cx="198758" cy="40154"/>
            </a:xfrm>
            <a:custGeom>
              <a:avLst/>
              <a:gdLst>
                <a:gd name="connsiteX0" fmla="*/ 0 w 198758"/>
                <a:gd name="connsiteY0" fmla="*/ 0 h 40154"/>
                <a:gd name="connsiteX1" fmla="*/ 198758 w 198758"/>
                <a:gd name="connsiteY1" fmla="*/ 0 h 40154"/>
                <a:gd name="connsiteX2" fmla="*/ 198758 w 198758"/>
                <a:gd name="connsiteY2" fmla="*/ 40154 h 40154"/>
                <a:gd name="connsiteX3" fmla="*/ 0 w 198758"/>
                <a:gd name="connsiteY3" fmla="*/ 40154 h 40154"/>
                <a:gd name="connsiteX4" fmla="*/ 0 w 198758"/>
                <a:gd name="connsiteY4" fmla="*/ 0 h 40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58" h="40154">
                  <a:moveTo>
                    <a:pt x="0" y="0"/>
                  </a:moveTo>
                  <a:lnTo>
                    <a:pt x="198758" y="0"/>
                  </a:lnTo>
                  <a:lnTo>
                    <a:pt x="198758" y="40154"/>
                  </a:lnTo>
                  <a:lnTo>
                    <a:pt x="0" y="401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6" name="Group 120"/>
          <p:cNvGrpSpPr/>
          <p:nvPr/>
        </p:nvGrpSpPr>
        <p:grpSpPr>
          <a:xfrm>
            <a:off x="4067944" y="2067168"/>
            <a:ext cx="557455" cy="144542"/>
            <a:chOff x="3074218" y="1415265"/>
            <a:chExt cx="557455" cy="144542"/>
          </a:xfrm>
        </p:grpSpPr>
        <p:cxnSp>
          <p:nvCxnSpPr>
            <p:cNvPr id="77" name="Straight Connector 11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78" name="Oval 11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9" name="Group 121"/>
          <p:cNvGrpSpPr/>
          <p:nvPr/>
        </p:nvGrpSpPr>
        <p:grpSpPr>
          <a:xfrm>
            <a:off x="4067944" y="2499742"/>
            <a:ext cx="557455" cy="144542"/>
            <a:chOff x="3074218" y="1415265"/>
            <a:chExt cx="557455" cy="144542"/>
          </a:xfrm>
        </p:grpSpPr>
        <p:cxnSp>
          <p:nvCxnSpPr>
            <p:cNvPr id="80" name="Straight Connector 122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1" name="Oval 123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2" name="Group 124"/>
          <p:cNvGrpSpPr/>
          <p:nvPr/>
        </p:nvGrpSpPr>
        <p:grpSpPr>
          <a:xfrm>
            <a:off x="4070190" y="2931264"/>
            <a:ext cx="557455" cy="144542"/>
            <a:chOff x="3074218" y="1415265"/>
            <a:chExt cx="557455" cy="144542"/>
          </a:xfrm>
        </p:grpSpPr>
        <p:cxnSp>
          <p:nvCxnSpPr>
            <p:cNvPr id="83" name="Straight Connector 12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4" name="Oval 12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5" name="Group 127"/>
          <p:cNvGrpSpPr/>
          <p:nvPr/>
        </p:nvGrpSpPr>
        <p:grpSpPr>
          <a:xfrm>
            <a:off x="4068725" y="3363312"/>
            <a:ext cx="557455" cy="144542"/>
            <a:chOff x="3074218" y="1415265"/>
            <a:chExt cx="557455" cy="144542"/>
          </a:xfrm>
        </p:grpSpPr>
        <p:cxnSp>
          <p:nvCxnSpPr>
            <p:cNvPr id="8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3469311" y="1923678"/>
            <a:ext cx="492549" cy="1728455"/>
            <a:chOff x="3022178" y="1193693"/>
            <a:chExt cx="492549" cy="1728455"/>
          </a:xfrm>
        </p:grpSpPr>
        <p:sp>
          <p:nvSpPr>
            <p:cNvPr id="114" name="Oval 92"/>
            <p:cNvSpPr>
              <a:spLocks noChangeAspect="1"/>
            </p:cNvSpPr>
            <p:nvPr/>
          </p:nvSpPr>
          <p:spPr>
            <a:xfrm>
              <a:off x="3022180" y="1193693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 smtClean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1</a:t>
              </a:r>
              <a:endPara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15" name="Oval 98"/>
            <p:cNvSpPr>
              <a:spLocks noChangeAspect="1"/>
            </p:cNvSpPr>
            <p:nvPr/>
          </p:nvSpPr>
          <p:spPr>
            <a:xfrm>
              <a:off x="3022179" y="1602197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 smtClean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2</a:t>
              </a:r>
              <a:endPara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16" name="Oval 104"/>
            <p:cNvSpPr>
              <a:spLocks noChangeAspect="1"/>
            </p:cNvSpPr>
            <p:nvPr/>
          </p:nvSpPr>
          <p:spPr>
            <a:xfrm>
              <a:off x="3022178" y="2034245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 smtClean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3</a:t>
              </a:r>
              <a:endPara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17" name="Oval 110"/>
            <p:cNvSpPr>
              <a:spLocks noChangeAspect="1"/>
            </p:cNvSpPr>
            <p:nvPr/>
          </p:nvSpPr>
          <p:spPr>
            <a:xfrm>
              <a:off x="3045706" y="2466556"/>
              <a:ext cx="469021" cy="455592"/>
            </a:xfrm>
            <a:prstGeom prst="ellipse">
              <a:avLst/>
            </a:prstGeom>
            <a:solidFill>
              <a:srgbClr val="F95647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 smtClean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4</a:t>
              </a:r>
              <a:endPara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7" name="Picture 126">
            <a:extLst>
              <a:ext uri="{FF2B5EF4-FFF2-40B4-BE49-F238E27FC236}">
                <a16:creationId xmlns=""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3131840" cy="699542"/>
          </a:xfrm>
          <a:prstGeom prst="rect">
            <a:avLst/>
          </a:prstGeom>
        </p:spPr>
      </p:pic>
      <p:sp>
        <p:nvSpPr>
          <p:cNvPr id="129" name="Rounded Rectangle 72"/>
          <p:cNvSpPr/>
          <p:nvPr/>
        </p:nvSpPr>
        <p:spPr>
          <a:xfrm>
            <a:off x="314018" y="754243"/>
            <a:ext cx="658463" cy="570491"/>
          </a:xfrm>
          <a:prstGeom prst="wedgeEllipseCallout">
            <a:avLst>
              <a:gd name="adj1" fmla="val -89994"/>
              <a:gd name="adj2" fmla="val -59412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34" name="Picture 133">
            <a:extLst>
              <a:ext uri="{FF2B5EF4-FFF2-40B4-BE49-F238E27FC236}">
                <a16:creationId xmlns="" xmlns:a16="http://schemas.microsoft.com/office/drawing/2014/main" id="{AE3552CE-BAD9-4757-A994-5B5FE8F699B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3323" r="7793" b="26562"/>
          <a:stretch/>
        </p:blipFill>
        <p:spPr>
          <a:xfrm>
            <a:off x="5148064" y="604879"/>
            <a:ext cx="3697300" cy="4398372"/>
          </a:xfrm>
          <a:prstGeom prst="rect">
            <a:avLst/>
          </a:prstGeom>
        </p:spPr>
      </p:pic>
      <p:grpSp>
        <p:nvGrpSpPr>
          <p:cNvPr id="135" name="Group 127"/>
          <p:cNvGrpSpPr/>
          <p:nvPr/>
        </p:nvGrpSpPr>
        <p:grpSpPr>
          <a:xfrm>
            <a:off x="4062211" y="3795360"/>
            <a:ext cx="557455" cy="144542"/>
            <a:chOff x="3074218" y="1415265"/>
            <a:chExt cx="557455" cy="144542"/>
          </a:xfrm>
        </p:grpSpPr>
        <p:cxnSp>
          <p:nvCxnSpPr>
            <p:cNvPr id="13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3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38" name="Group 127"/>
          <p:cNvGrpSpPr/>
          <p:nvPr/>
        </p:nvGrpSpPr>
        <p:grpSpPr>
          <a:xfrm>
            <a:off x="4064694" y="4227934"/>
            <a:ext cx="557455" cy="144542"/>
            <a:chOff x="3074218" y="1415265"/>
            <a:chExt cx="557455" cy="144542"/>
          </a:xfrm>
        </p:grpSpPr>
        <p:cxnSp>
          <p:nvCxnSpPr>
            <p:cNvPr id="139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0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1" name="Group 127"/>
          <p:cNvGrpSpPr/>
          <p:nvPr/>
        </p:nvGrpSpPr>
        <p:grpSpPr>
          <a:xfrm>
            <a:off x="4067944" y="4659456"/>
            <a:ext cx="557455" cy="144542"/>
            <a:chOff x="3074218" y="1415265"/>
            <a:chExt cx="557455" cy="144542"/>
          </a:xfrm>
        </p:grpSpPr>
        <p:cxnSp>
          <p:nvCxnSpPr>
            <p:cNvPr id="142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3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5" name="组合 112"/>
          <p:cNvGrpSpPr/>
          <p:nvPr/>
        </p:nvGrpSpPr>
        <p:grpSpPr>
          <a:xfrm>
            <a:off x="3500214" y="3628326"/>
            <a:ext cx="480102" cy="1313276"/>
            <a:chOff x="3022178" y="1210135"/>
            <a:chExt cx="480102" cy="1313276"/>
          </a:xfrm>
        </p:grpSpPr>
        <p:sp>
          <p:nvSpPr>
            <p:cNvPr id="146" name="Oval 92"/>
            <p:cNvSpPr>
              <a:spLocks noChangeAspect="1"/>
            </p:cNvSpPr>
            <p:nvPr/>
          </p:nvSpPr>
          <p:spPr>
            <a:xfrm>
              <a:off x="3033259" y="1210135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47" name="Oval 98"/>
            <p:cNvSpPr>
              <a:spLocks noChangeAspect="1"/>
            </p:cNvSpPr>
            <p:nvPr/>
          </p:nvSpPr>
          <p:spPr>
            <a:xfrm>
              <a:off x="3022179" y="1642183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48" name="Oval 104"/>
            <p:cNvSpPr>
              <a:spLocks noChangeAspect="1"/>
            </p:cNvSpPr>
            <p:nvPr/>
          </p:nvSpPr>
          <p:spPr>
            <a:xfrm>
              <a:off x="3022178" y="2067819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7</a:t>
              </a:r>
            </a:p>
          </p:txBody>
        </p:sp>
      </p:grpSp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958" y="3652133"/>
            <a:ext cx="1763688" cy="147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文本框 8"/>
          <p:cNvSpPr txBox="1"/>
          <p:nvPr/>
        </p:nvSpPr>
        <p:spPr>
          <a:xfrm>
            <a:off x="218278" y="1372271"/>
            <a:ext cx="3097418" cy="2073161"/>
          </a:xfrm>
          <a:prstGeom prst="cloudCallout">
            <a:avLst>
              <a:gd name="adj1" fmla="val -10120"/>
              <a:gd name="adj2" fmla="val 9071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28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a)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ba</a:t>
            </a:r>
            <a:r>
              <a:rPr lang="en-US" altLang="zh-CN" sz="28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28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28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ở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đâu</a:t>
            </a:r>
            <a:r>
              <a:rPr lang="en-US" altLang="zh-CN" sz="28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2" name="Oval 10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53" name="Oval 11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4" name="Oval 12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5" name="Oval 13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6" name="Oval 14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7" name="Oval 15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8" name="Oval 16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9" name="Oval 17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0" name="Oval 18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1" name="Oval 19"/>
          <p:cNvSpPr>
            <a:spLocks noChangeArrowheads="1"/>
          </p:cNvSpPr>
          <p:nvPr/>
        </p:nvSpPr>
        <p:spPr bwMode="auto">
          <a:xfrm>
            <a:off x="2068488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3" name="Rectangle 46"/>
          <p:cNvSpPr>
            <a:spLocks noChangeArrowheads="1"/>
          </p:cNvSpPr>
          <p:nvPr/>
        </p:nvSpPr>
        <p:spPr bwMode="auto">
          <a:xfrm>
            <a:off x="1917100" y="3973787"/>
            <a:ext cx="1564530" cy="75794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3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altLang="en-US" sz="36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文本框 8"/>
          <p:cNvSpPr txBox="1"/>
          <p:nvPr/>
        </p:nvSpPr>
        <p:spPr>
          <a:xfrm>
            <a:off x="218277" y="1342689"/>
            <a:ext cx="3097418" cy="2073161"/>
          </a:xfrm>
          <a:prstGeom prst="cloudCallout">
            <a:avLst>
              <a:gd name="adj1" fmla="val -10120"/>
              <a:gd name="adj2" fmla="val 9071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28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a)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ba</a:t>
            </a:r>
            <a:r>
              <a:rPr lang="en-US" altLang="zh-CN" sz="28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28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28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ở </a:t>
            </a:r>
            <a:r>
              <a:rPr lang="en-US" altLang="zh-CN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Hà</a:t>
            </a:r>
            <a:r>
              <a:rPr lang="en-US" altLang="zh-CN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Nội</a:t>
            </a:r>
            <a:r>
              <a:rPr lang="en-US" altLang="zh-CN" sz="28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1004377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50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3" grpId="0" animBg="1"/>
      <p:bldP spid="6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ounded Rectangle 114"/>
          <p:cNvSpPr/>
          <p:nvPr/>
        </p:nvSpPr>
        <p:spPr>
          <a:xfrm>
            <a:off x="4561431" y="234402"/>
            <a:ext cx="4582569" cy="4610921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91404" tIns="45700" rIns="91404" bIns="45700" rtlCol="0" anchor="ctr"/>
          <a:lstStyle/>
          <a:p>
            <a:pPr defTabSz="913742">
              <a:defRPr/>
            </a:pPr>
            <a:endParaRPr lang="en-US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grpSp>
        <p:nvGrpSpPr>
          <p:cNvPr id="65" name="Group 29"/>
          <p:cNvGrpSpPr/>
          <p:nvPr/>
        </p:nvGrpSpPr>
        <p:grpSpPr>
          <a:xfrm>
            <a:off x="4919283" y="1"/>
            <a:ext cx="4098077" cy="5143498"/>
            <a:chOff x="3189614" y="1562392"/>
            <a:chExt cx="1474916" cy="3116662"/>
          </a:xfrm>
          <a:effectLst/>
        </p:grpSpPr>
        <p:sp>
          <p:nvSpPr>
            <p:cNvPr id="66" name="Freeform 153"/>
            <p:cNvSpPr/>
            <p:nvPr/>
          </p:nvSpPr>
          <p:spPr>
            <a:xfrm>
              <a:off x="3205386" y="1579715"/>
              <a:ext cx="1459144" cy="3099339"/>
            </a:xfrm>
            <a:custGeom>
              <a:avLst/>
              <a:gdLst>
                <a:gd name="connsiteX0" fmla="*/ 0 w 1459144"/>
                <a:gd name="connsiteY0" fmla="*/ 176060 h 3099339"/>
                <a:gd name="connsiteX1" fmla="*/ 51567 w 1459144"/>
                <a:gd name="connsiteY1" fmla="*/ 51567 h 3099339"/>
                <a:gd name="connsiteX2" fmla="*/ 176060 w 1459144"/>
                <a:gd name="connsiteY2" fmla="*/ 0 h 3099339"/>
                <a:gd name="connsiteX3" fmla="*/ 1283084 w 1459144"/>
                <a:gd name="connsiteY3" fmla="*/ 0 h 3099339"/>
                <a:gd name="connsiteX4" fmla="*/ 1407577 w 1459144"/>
                <a:gd name="connsiteY4" fmla="*/ 51567 h 3099339"/>
                <a:gd name="connsiteX5" fmla="*/ 1459144 w 1459144"/>
                <a:gd name="connsiteY5" fmla="*/ 176060 h 3099339"/>
                <a:gd name="connsiteX6" fmla="*/ 1459144 w 1459144"/>
                <a:gd name="connsiteY6" fmla="*/ 2923279 h 3099339"/>
                <a:gd name="connsiteX7" fmla="*/ 1407577 w 1459144"/>
                <a:gd name="connsiteY7" fmla="*/ 3047772 h 3099339"/>
                <a:gd name="connsiteX8" fmla="*/ 1283084 w 1459144"/>
                <a:gd name="connsiteY8" fmla="*/ 3099339 h 3099339"/>
                <a:gd name="connsiteX9" fmla="*/ 176060 w 1459144"/>
                <a:gd name="connsiteY9" fmla="*/ 3099339 h 3099339"/>
                <a:gd name="connsiteX10" fmla="*/ 51567 w 1459144"/>
                <a:gd name="connsiteY10" fmla="*/ 3047772 h 3099339"/>
                <a:gd name="connsiteX11" fmla="*/ 0 w 1459144"/>
                <a:gd name="connsiteY11" fmla="*/ 2923279 h 3099339"/>
                <a:gd name="connsiteX12" fmla="*/ 0 w 1459144"/>
                <a:gd name="connsiteY12" fmla="*/ 176060 h 309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9144" h="3099339">
                  <a:moveTo>
                    <a:pt x="0" y="176060"/>
                  </a:moveTo>
                  <a:cubicBezTo>
                    <a:pt x="0" y="129366"/>
                    <a:pt x="18549" y="84584"/>
                    <a:pt x="51567" y="51567"/>
                  </a:cubicBezTo>
                  <a:cubicBezTo>
                    <a:pt x="84585" y="18549"/>
                    <a:pt x="129366" y="0"/>
                    <a:pt x="176060" y="0"/>
                  </a:cubicBezTo>
                  <a:lnTo>
                    <a:pt x="1283084" y="0"/>
                  </a:lnTo>
                  <a:cubicBezTo>
                    <a:pt x="1329778" y="0"/>
                    <a:pt x="1374560" y="18549"/>
                    <a:pt x="1407577" y="51567"/>
                  </a:cubicBezTo>
                  <a:cubicBezTo>
                    <a:pt x="1440595" y="84585"/>
                    <a:pt x="1459144" y="129366"/>
                    <a:pt x="1459144" y="176060"/>
                  </a:cubicBezTo>
                  <a:lnTo>
                    <a:pt x="1459144" y="2923279"/>
                  </a:lnTo>
                  <a:cubicBezTo>
                    <a:pt x="1459144" y="2969973"/>
                    <a:pt x="1440595" y="3014755"/>
                    <a:pt x="1407577" y="3047772"/>
                  </a:cubicBezTo>
                  <a:cubicBezTo>
                    <a:pt x="1374559" y="3080790"/>
                    <a:pt x="1329778" y="3099339"/>
                    <a:pt x="1283084" y="3099339"/>
                  </a:cubicBezTo>
                  <a:lnTo>
                    <a:pt x="176060" y="3099339"/>
                  </a:lnTo>
                  <a:cubicBezTo>
                    <a:pt x="129366" y="3099339"/>
                    <a:pt x="84584" y="3080790"/>
                    <a:pt x="51567" y="3047772"/>
                  </a:cubicBezTo>
                  <a:cubicBezTo>
                    <a:pt x="18549" y="3014754"/>
                    <a:pt x="0" y="2969973"/>
                    <a:pt x="0" y="2923279"/>
                  </a:cubicBezTo>
                  <a:lnTo>
                    <a:pt x="0" y="17606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grpSp>
          <p:nvGrpSpPr>
            <p:cNvPr id="67" name="Group 20"/>
            <p:cNvGrpSpPr/>
            <p:nvPr/>
          </p:nvGrpSpPr>
          <p:grpSpPr>
            <a:xfrm>
              <a:off x="3189614" y="1991493"/>
              <a:ext cx="23662" cy="645898"/>
              <a:chOff x="3392428" y="1951545"/>
              <a:chExt cx="27432" cy="735419"/>
            </a:xfrm>
          </p:grpSpPr>
          <p:sp>
            <p:nvSpPr>
              <p:cNvPr id="73" name="Rectangle 160"/>
              <p:cNvSpPr/>
              <p:nvPr/>
            </p:nvSpPr>
            <p:spPr>
              <a:xfrm>
                <a:off x="3392428" y="1951545"/>
                <a:ext cx="18288" cy="172821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Rectangle 161"/>
              <p:cNvSpPr/>
              <p:nvPr/>
            </p:nvSpPr>
            <p:spPr>
              <a:xfrm>
                <a:off x="3401572" y="2289545"/>
                <a:ext cx="18288" cy="118872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Rectangle 162"/>
              <p:cNvSpPr/>
              <p:nvPr/>
            </p:nvSpPr>
            <p:spPr>
              <a:xfrm>
                <a:off x="3401572" y="2568092"/>
                <a:ext cx="18288" cy="118872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8" name="Freeform 155"/>
            <p:cNvSpPr/>
            <p:nvPr/>
          </p:nvSpPr>
          <p:spPr>
            <a:xfrm>
              <a:off x="3806686" y="4332856"/>
              <a:ext cx="256543" cy="261216"/>
            </a:xfrm>
            <a:custGeom>
              <a:avLst/>
              <a:gdLst>
                <a:gd name="connsiteX0" fmla="*/ 0 w 256543"/>
                <a:gd name="connsiteY0" fmla="*/ 130608 h 261216"/>
                <a:gd name="connsiteX1" fmla="*/ 36755 w 256543"/>
                <a:gd name="connsiteY1" fmla="*/ 39091 h 261216"/>
                <a:gd name="connsiteX2" fmla="*/ 128272 w 256543"/>
                <a:gd name="connsiteY2" fmla="*/ 0 h 261216"/>
                <a:gd name="connsiteX3" fmla="*/ 219789 w 256543"/>
                <a:gd name="connsiteY3" fmla="*/ 39091 h 261216"/>
                <a:gd name="connsiteX4" fmla="*/ 256544 w 256543"/>
                <a:gd name="connsiteY4" fmla="*/ 130608 h 261216"/>
                <a:gd name="connsiteX5" fmla="*/ 219789 w 256543"/>
                <a:gd name="connsiteY5" fmla="*/ 222125 h 261216"/>
                <a:gd name="connsiteX6" fmla="*/ 128272 w 256543"/>
                <a:gd name="connsiteY6" fmla="*/ 261216 h 261216"/>
                <a:gd name="connsiteX7" fmla="*/ 36755 w 256543"/>
                <a:gd name="connsiteY7" fmla="*/ 222125 h 261216"/>
                <a:gd name="connsiteX8" fmla="*/ 0 w 256543"/>
                <a:gd name="connsiteY8" fmla="*/ 130608 h 26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543" h="261216">
                  <a:moveTo>
                    <a:pt x="0" y="130608"/>
                  </a:moveTo>
                  <a:cubicBezTo>
                    <a:pt x="0" y="96377"/>
                    <a:pt x="13199" y="63514"/>
                    <a:pt x="36755" y="39091"/>
                  </a:cubicBezTo>
                  <a:cubicBezTo>
                    <a:pt x="60874" y="14086"/>
                    <a:pt x="93851" y="0"/>
                    <a:pt x="128272" y="0"/>
                  </a:cubicBezTo>
                  <a:cubicBezTo>
                    <a:pt x="162693" y="0"/>
                    <a:pt x="195670" y="14086"/>
                    <a:pt x="219789" y="39091"/>
                  </a:cubicBezTo>
                  <a:cubicBezTo>
                    <a:pt x="243346" y="63514"/>
                    <a:pt x="256544" y="96377"/>
                    <a:pt x="256544" y="130608"/>
                  </a:cubicBezTo>
                  <a:cubicBezTo>
                    <a:pt x="256544" y="164839"/>
                    <a:pt x="243345" y="197702"/>
                    <a:pt x="219789" y="222125"/>
                  </a:cubicBezTo>
                  <a:cubicBezTo>
                    <a:pt x="195670" y="247130"/>
                    <a:pt x="162693" y="261216"/>
                    <a:pt x="128272" y="261216"/>
                  </a:cubicBezTo>
                  <a:cubicBezTo>
                    <a:pt x="93851" y="261216"/>
                    <a:pt x="60874" y="247130"/>
                    <a:pt x="36755" y="222125"/>
                  </a:cubicBezTo>
                  <a:cubicBezTo>
                    <a:pt x="13198" y="197702"/>
                    <a:pt x="0" y="164839"/>
                    <a:pt x="0" y="13060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26262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0" name="Freeform 157"/>
            <p:cNvSpPr/>
            <p:nvPr/>
          </p:nvSpPr>
          <p:spPr>
            <a:xfrm>
              <a:off x="3796931" y="1824436"/>
              <a:ext cx="276054" cy="32124"/>
            </a:xfrm>
            <a:custGeom>
              <a:avLst/>
              <a:gdLst>
                <a:gd name="connsiteX0" fmla="*/ 0 w 276054"/>
                <a:gd name="connsiteY0" fmla="*/ 16062 h 32124"/>
                <a:gd name="connsiteX1" fmla="*/ 4704 w 276054"/>
                <a:gd name="connsiteY1" fmla="*/ 4704 h 32124"/>
                <a:gd name="connsiteX2" fmla="*/ 16062 w 276054"/>
                <a:gd name="connsiteY2" fmla="*/ 0 h 32124"/>
                <a:gd name="connsiteX3" fmla="*/ 259992 w 276054"/>
                <a:gd name="connsiteY3" fmla="*/ 0 h 32124"/>
                <a:gd name="connsiteX4" fmla="*/ 271350 w 276054"/>
                <a:gd name="connsiteY4" fmla="*/ 4704 h 32124"/>
                <a:gd name="connsiteX5" fmla="*/ 276054 w 276054"/>
                <a:gd name="connsiteY5" fmla="*/ 16062 h 32124"/>
                <a:gd name="connsiteX6" fmla="*/ 276054 w 276054"/>
                <a:gd name="connsiteY6" fmla="*/ 16062 h 32124"/>
                <a:gd name="connsiteX7" fmla="*/ 271350 w 276054"/>
                <a:gd name="connsiteY7" fmla="*/ 27420 h 32124"/>
                <a:gd name="connsiteX8" fmla="*/ 259992 w 276054"/>
                <a:gd name="connsiteY8" fmla="*/ 32124 h 32124"/>
                <a:gd name="connsiteX9" fmla="*/ 16062 w 276054"/>
                <a:gd name="connsiteY9" fmla="*/ 32124 h 32124"/>
                <a:gd name="connsiteX10" fmla="*/ 4704 w 276054"/>
                <a:gd name="connsiteY10" fmla="*/ 27420 h 32124"/>
                <a:gd name="connsiteX11" fmla="*/ 0 w 276054"/>
                <a:gd name="connsiteY11" fmla="*/ 16062 h 3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6054" h="32124">
                  <a:moveTo>
                    <a:pt x="0" y="16062"/>
                  </a:moveTo>
                  <a:cubicBezTo>
                    <a:pt x="0" y="11802"/>
                    <a:pt x="1692" y="7717"/>
                    <a:pt x="4704" y="4704"/>
                  </a:cubicBezTo>
                  <a:cubicBezTo>
                    <a:pt x="7716" y="1692"/>
                    <a:pt x="11802" y="0"/>
                    <a:pt x="16062" y="0"/>
                  </a:cubicBezTo>
                  <a:lnTo>
                    <a:pt x="259992" y="0"/>
                  </a:lnTo>
                  <a:cubicBezTo>
                    <a:pt x="264252" y="0"/>
                    <a:pt x="268337" y="1692"/>
                    <a:pt x="271350" y="4704"/>
                  </a:cubicBezTo>
                  <a:cubicBezTo>
                    <a:pt x="274362" y="7716"/>
                    <a:pt x="276054" y="11802"/>
                    <a:pt x="276054" y="16062"/>
                  </a:cubicBezTo>
                  <a:lnTo>
                    <a:pt x="276054" y="16062"/>
                  </a:lnTo>
                  <a:cubicBezTo>
                    <a:pt x="276054" y="20322"/>
                    <a:pt x="274362" y="24407"/>
                    <a:pt x="271350" y="27420"/>
                  </a:cubicBezTo>
                  <a:cubicBezTo>
                    <a:pt x="268338" y="30432"/>
                    <a:pt x="264252" y="32124"/>
                    <a:pt x="259992" y="32124"/>
                  </a:cubicBezTo>
                  <a:lnTo>
                    <a:pt x="16062" y="32124"/>
                  </a:lnTo>
                  <a:cubicBezTo>
                    <a:pt x="11802" y="32124"/>
                    <a:pt x="7717" y="30432"/>
                    <a:pt x="4704" y="27420"/>
                  </a:cubicBezTo>
                  <a:cubicBezTo>
                    <a:pt x="1692" y="24408"/>
                    <a:pt x="0" y="20322"/>
                    <a:pt x="0" y="16062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9525" cap="flat" cmpd="sng" algn="ctr">
              <a:solidFill>
                <a:srgbClr val="262626">
                  <a:lumMod val="8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1" name="Freeform 158"/>
            <p:cNvSpPr/>
            <p:nvPr/>
          </p:nvSpPr>
          <p:spPr>
            <a:xfrm>
              <a:off x="3911556" y="1704426"/>
              <a:ext cx="46804" cy="47657"/>
            </a:xfrm>
            <a:custGeom>
              <a:avLst/>
              <a:gdLst>
                <a:gd name="connsiteX0" fmla="*/ 0 w 46804"/>
                <a:gd name="connsiteY0" fmla="*/ 23829 h 47657"/>
                <a:gd name="connsiteX1" fmla="*/ 6705 w 46804"/>
                <a:gd name="connsiteY1" fmla="*/ 7132 h 47657"/>
                <a:gd name="connsiteX2" fmla="*/ 23402 w 46804"/>
                <a:gd name="connsiteY2" fmla="*/ 0 h 47657"/>
                <a:gd name="connsiteX3" fmla="*/ 40099 w 46804"/>
                <a:gd name="connsiteY3" fmla="*/ 7132 h 47657"/>
                <a:gd name="connsiteX4" fmla="*/ 46804 w 46804"/>
                <a:gd name="connsiteY4" fmla="*/ 23829 h 47657"/>
                <a:gd name="connsiteX5" fmla="*/ 40099 w 46804"/>
                <a:gd name="connsiteY5" fmla="*/ 40526 h 47657"/>
                <a:gd name="connsiteX6" fmla="*/ 23402 w 46804"/>
                <a:gd name="connsiteY6" fmla="*/ 47658 h 47657"/>
                <a:gd name="connsiteX7" fmla="*/ 6705 w 46804"/>
                <a:gd name="connsiteY7" fmla="*/ 40526 h 47657"/>
                <a:gd name="connsiteX8" fmla="*/ 0 w 46804"/>
                <a:gd name="connsiteY8" fmla="*/ 23829 h 4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4" h="47657">
                  <a:moveTo>
                    <a:pt x="0" y="23829"/>
                  </a:moveTo>
                  <a:cubicBezTo>
                    <a:pt x="0" y="17584"/>
                    <a:pt x="2408" y="11588"/>
                    <a:pt x="6705" y="7132"/>
                  </a:cubicBezTo>
                  <a:cubicBezTo>
                    <a:pt x="11105" y="2570"/>
                    <a:pt x="17122" y="0"/>
                    <a:pt x="23402" y="0"/>
                  </a:cubicBezTo>
                  <a:cubicBezTo>
                    <a:pt x="29682" y="0"/>
                    <a:pt x="35698" y="2570"/>
                    <a:pt x="40099" y="7132"/>
                  </a:cubicBezTo>
                  <a:cubicBezTo>
                    <a:pt x="44397" y="11588"/>
                    <a:pt x="46804" y="17583"/>
                    <a:pt x="46804" y="23829"/>
                  </a:cubicBezTo>
                  <a:cubicBezTo>
                    <a:pt x="46804" y="30074"/>
                    <a:pt x="44396" y="36070"/>
                    <a:pt x="40099" y="40526"/>
                  </a:cubicBezTo>
                  <a:cubicBezTo>
                    <a:pt x="35699" y="45088"/>
                    <a:pt x="29682" y="47658"/>
                    <a:pt x="23402" y="47658"/>
                  </a:cubicBezTo>
                  <a:cubicBezTo>
                    <a:pt x="17122" y="47658"/>
                    <a:pt x="11106" y="45088"/>
                    <a:pt x="6705" y="40526"/>
                  </a:cubicBezTo>
                  <a:cubicBezTo>
                    <a:pt x="2407" y="36070"/>
                    <a:pt x="0" y="30075"/>
                    <a:pt x="0" y="23829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2" name="Freeform 159"/>
            <p:cNvSpPr/>
            <p:nvPr/>
          </p:nvSpPr>
          <p:spPr>
            <a:xfrm>
              <a:off x="4293042" y="1562392"/>
              <a:ext cx="198758" cy="40154"/>
            </a:xfrm>
            <a:custGeom>
              <a:avLst/>
              <a:gdLst>
                <a:gd name="connsiteX0" fmla="*/ 0 w 198758"/>
                <a:gd name="connsiteY0" fmla="*/ 0 h 40154"/>
                <a:gd name="connsiteX1" fmla="*/ 198758 w 198758"/>
                <a:gd name="connsiteY1" fmla="*/ 0 h 40154"/>
                <a:gd name="connsiteX2" fmla="*/ 198758 w 198758"/>
                <a:gd name="connsiteY2" fmla="*/ 40154 h 40154"/>
                <a:gd name="connsiteX3" fmla="*/ 0 w 198758"/>
                <a:gd name="connsiteY3" fmla="*/ 40154 h 40154"/>
                <a:gd name="connsiteX4" fmla="*/ 0 w 198758"/>
                <a:gd name="connsiteY4" fmla="*/ 0 h 40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58" h="40154">
                  <a:moveTo>
                    <a:pt x="0" y="0"/>
                  </a:moveTo>
                  <a:lnTo>
                    <a:pt x="198758" y="0"/>
                  </a:lnTo>
                  <a:lnTo>
                    <a:pt x="198758" y="40154"/>
                  </a:lnTo>
                  <a:lnTo>
                    <a:pt x="0" y="401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6" name="Group 120"/>
          <p:cNvGrpSpPr/>
          <p:nvPr/>
        </p:nvGrpSpPr>
        <p:grpSpPr>
          <a:xfrm>
            <a:off x="4067944" y="2067168"/>
            <a:ext cx="557455" cy="144542"/>
            <a:chOff x="3074218" y="1415265"/>
            <a:chExt cx="557455" cy="144542"/>
          </a:xfrm>
        </p:grpSpPr>
        <p:cxnSp>
          <p:nvCxnSpPr>
            <p:cNvPr id="77" name="Straight Connector 11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78" name="Oval 11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9" name="Group 121"/>
          <p:cNvGrpSpPr/>
          <p:nvPr/>
        </p:nvGrpSpPr>
        <p:grpSpPr>
          <a:xfrm>
            <a:off x="4067944" y="2499742"/>
            <a:ext cx="557455" cy="144542"/>
            <a:chOff x="3074218" y="1415265"/>
            <a:chExt cx="557455" cy="144542"/>
          </a:xfrm>
        </p:grpSpPr>
        <p:cxnSp>
          <p:nvCxnSpPr>
            <p:cNvPr id="80" name="Straight Connector 122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1" name="Oval 123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2" name="Group 124"/>
          <p:cNvGrpSpPr/>
          <p:nvPr/>
        </p:nvGrpSpPr>
        <p:grpSpPr>
          <a:xfrm>
            <a:off x="4070190" y="2931264"/>
            <a:ext cx="557455" cy="144542"/>
            <a:chOff x="3074218" y="1415265"/>
            <a:chExt cx="557455" cy="144542"/>
          </a:xfrm>
        </p:grpSpPr>
        <p:cxnSp>
          <p:nvCxnSpPr>
            <p:cNvPr id="83" name="Straight Connector 12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4" name="Oval 12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5" name="Group 127"/>
          <p:cNvGrpSpPr/>
          <p:nvPr/>
        </p:nvGrpSpPr>
        <p:grpSpPr>
          <a:xfrm>
            <a:off x="4068725" y="3363312"/>
            <a:ext cx="557455" cy="144542"/>
            <a:chOff x="3074218" y="1415265"/>
            <a:chExt cx="557455" cy="144542"/>
          </a:xfrm>
        </p:grpSpPr>
        <p:cxnSp>
          <p:nvCxnSpPr>
            <p:cNvPr id="8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3469311" y="1923678"/>
            <a:ext cx="492549" cy="1728455"/>
            <a:chOff x="3022178" y="1193693"/>
            <a:chExt cx="492549" cy="1728455"/>
          </a:xfrm>
        </p:grpSpPr>
        <p:sp>
          <p:nvSpPr>
            <p:cNvPr id="114" name="Oval 92"/>
            <p:cNvSpPr>
              <a:spLocks noChangeAspect="1"/>
            </p:cNvSpPr>
            <p:nvPr/>
          </p:nvSpPr>
          <p:spPr>
            <a:xfrm>
              <a:off x="3022180" y="1193693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 smtClean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1</a:t>
              </a:r>
              <a:endPara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15" name="Oval 98"/>
            <p:cNvSpPr>
              <a:spLocks noChangeAspect="1"/>
            </p:cNvSpPr>
            <p:nvPr/>
          </p:nvSpPr>
          <p:spPr>
            <a:xfrm>
              <a:off x="3022179" y="1602197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 smtClean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2</a:t>
              </a:r>
              <a:endPara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16" name="Oval 104"/>
            <p:cNvSpPr>
              <a:spLocks noChangeAspect="1"/>
            </p:cNvSpPr>
            <p:nvPr/>
          </p:nvSpPr>
          <p:spPr>
            <a:xfrm>
              <a:off x="3022178" y="2034245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 smtClean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3</a:t>
              </a:r>
              <a:endPara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17" name="Oval 110"/>
            <p:cNvSpPr>
              <a:spLocks noChangeAspect="1"/>
            </p:cNvSpPr>
            <p:nvPr/>
          </p:nvSpPr>
          <p:spPr>
            <a:xfrm>
              <a:off x="3045706" y="2466556"/>
              <a:ext cx="469021" cy="455592"/>
            </a:xfrm>
            <a:prstGeom prst="ellipse">
              <a:avLst/>
            </a:prstGeom>
            <a:solidFill>
              <a:srgbClr val="F95647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 smtClean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4</a:t>
              </a:r>
              <a:endPara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7" name="Picture 126">
            <a:extLst>
              <a:ext uri="{FF2B5EF4-FFF2-40B4-BE49-F238E27FC236}">
                <a16:creationId xmlns=""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3131840" cy="699542"/>
          </a:xfrm>
          <a:prstGeom prst="rect">
            <a:avLst/>
          </a:prstGeom>
        </p:spPr>
      </p:pic>
      <p:sp>
        <p:nvSpPr>
          <p:cNvPr id="129" name="Rounded Rectangle 72"/>
          <p:cNvSpPr/>
          <p:nvPr/>
        </p:nvSpPr>
        <p:spPr>
          <a:xfrm>
            <a:off x="314018" y="754243"/>
            <a:ext cx="658463" cy="570491"/>
          </a:xfrm>
          <a:prstGeom prst="wedgeEllipseCallout">
            <a:avLst>
              <a:gd name="adj1" fmla="val -89994"/>
              <a:gd name="adj2" fmla="val -59412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34" name="Picture 133">
            <a:extLst>
              <a:ext uri="{FF2B5EF4-FFF2-40B4-BE49-F238E27FC236}">
                <a16:creationId xmlns="" xmlns:a16="http://schemas.microsoft.com/office/drawing/2014/main" id="{AE3552CE-BAD9-4757-A994-5B5FE8F699B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3323" r="7793" b="26562"/>
          <a:stretch/>
        </p:blipFill>
        <p:spPr>
          <a:xfrm>
            <a:off x="5148064" y="604879"/>
            <a:ext cx="3697300" cy="4398372"/>
          </a:xfrm>
          <a:prstGeom prst="rect">
            <a:avLst/>
          </a:prstGeom>
        </p:spPr>
      </p:pic>
      <p:grpSp>
        <p:nvGrpSpPr>
          <p:cNvPr id="135" name="Group 127"/>
          <p:cNvGrpSpPr/>
          <p:nvPr/>
        </p:nvGrpSpPr>
        <p:grpSpPr>
          <a:xfrm>
            <a:off x="4062211" y="3795360"/>
            <a:ext cx="557455" cy="144542"/>
            <a:chOff x="3074218" y="1415265"/>
            <a:chExt cx="557455" cy="144542"/>
          </a:xfrm>
        </p:grpSpPr>
        <p:cxnSp>
          <p:nvCxnSpPr>
            <p:cNvPr id="13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3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38" name="Group 127"/>
          <p:cNvGrpSpPr/>
          <p:nvPr/>
        </p:nvGrpSpPr>
        <p:grpSpPr>
          <a:xfrm>
            <a:off x="4064694" y="4227934"/>
            <a:ext cx="557455" cy="144542"/>
            <a:chOff x="3074218" y="1415265"/>
            <a:chExt cx="557455" cy="144542"/>
          </a:xfrm>
        </p:grpSpPr>
        <p:cxnSp>
          <p:nvCxnSpPr>
            <p:cNvPr id="139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0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1" name="Group 127"/>
          <p:cNvGrpSpPr/>
          <p:nvPr/>
        </p:nvGrpSpPr>
        <p:grpSpPr>
          <a:xfrm>
            <a:off x="4067944" y="4659456"/>
            <a:ext cx="557455" cy="144542"/>
            <a:chOff x="3074218" y="1415265"/>
            <a:chExt cx="557455" cy="144542"/>
          </a:xfrm>
        </p:grpSpPr>
        <p:cxnSp>
          <p:nvCxnSpPr>
            <p:cNvPr id="142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3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5" name="组合 112"/>
          <p:cNvGrpSpPr/>
          <p:nvPr/>
        </p:nvGrpSpPr>
        <p:grpSpPr>
          <a:xfrm>
            <a:off x="3500214" y="3628326"/>
            <a:ext cx="480102" cy="1313276"/>
            <a:chOff x="3022178" y="1210135"/>
            <a:chExt cx="480102" cy="1313276"/>
          </a:xfrm>
        </p:grpSpPr>
        <p:sp>
          <p:nvSpPr>
            <p:cNvPr id="146" name="Oval 92"/>
            <p:cNvSpPr>
              <a:spLocks noChangeAspect="1"/>
            </p:cNvSpPr>
            <p:nvPr/>
          </p:nvSpPr>
          <p:spPr>
            <a:xfrm>
              <a:off x="3033259" y="1210135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47" name="Oval 98"/>
            <p:cNvSpPr>
              <a:spLocks noChangeAspect="1"/>
            </p:cNvSpPr>
            <p:nvPr/>
          </p:nvSpPr>
          <p:spPr>
            <a:xfrm>
              <a:off x="3022179" y="1642183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48" name="Oval 104"/>
            <p:cNvSpPr>
              <a:spLocks noChangeAspect="1"/>
            </p:cNvSpPr>
            <p:nvPr/>
          </p:nvSpPr>
          <p:spPr>
            <a:xfrm>
              <a:off x="3022178" y="2067819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7</a:t>
              </a:r>
            </a:p>
          </p:txBody>
        </p:sp>
      </p:grpSp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958" y="3652133"/>
            <a:ext cx="1763688" cy="147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文本框 8"/>
          <p:cNvSpPr txBox="1"/>
          <p:nvPr/>
        </p:nvSpPr>
        <p:spPr>
          <a:xfrm>
            <a:off x="218278" y="1372271"/>
            <a:ext cx="3097418" cy="2073161"/>
          </a:xfrm>
          <a:prstGeom prst="cloudCallout">
            <a:avLst>
              <a:gd name="adj1" fmla="val -10120"/>
              <a:gd name="adj2" fmla="val 9071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b)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mấy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ở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Đà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Nẵng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8" name="Oval 10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51" name="Oval 11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2" name="Oval 12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3" name="Oval 13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4" name="Oval 14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5" name="Oval 15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6" name="Oval 16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7" name="Oval 17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8" name="Oval 18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9" name="Oval 19"/>
          <p:cNvSpPr>
            <a:spLocks noChangeArrowheads="1"/>
          </p:cNvSpPr>
          <p:nvPr/>
        </p:nvSpPr>
        <p:spPr bwMode="auto">
          <a:xfrm>
            <a:off x="2068488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1" name="Rectangle 46"/>
          <p:cNvSpPr>
            <a:spLocks noChangeArrowheads="1"/>
          </p:cNvSpPr>
          <p:nvPr/>
        </p:nvSpPr>
        <p:spPr bwMode="auto">
          <a:xfrm>
            <a:off x="1763688" y="3817590"/>
            <a:ext cx="1698162" cy="91440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3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altLang="en-US" sz="36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文本框 8"/>
          <p:cNvSpPr txBox="1"/>
          <p:nvPr/>
        </p:nvSpPr>
        <p:spPr>
          <a:xfrm>
            <a:off x="218277" y="1342689"/>
            <a:ext cx="3097418" cy="2073161"/>
          </a:xfrm>
          <a:prstGeom prst="cloudCallout">
            <a:avLst>
              <a:gd name="adj1" fmla="val -10120"/>
              <a:gd name="adj2" fmla="val 9071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b)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năm</a:t>
            </a:r>
            <a:r>
              <a:rPr lang="en-US" altLang="zh-CN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ở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Đà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Nẵng</a:t>
            </a:r>
            <a:endParaRPr lang="en-US" altLang="zh-CN" sz="2800" dirty="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59599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50" grpId="0" animBg="1"/>
      <p:bldP spid="48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1" grpId="0" animBg="1"/>
      <p:bldP spid="6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文本框 8"/>
          <p:cNvSpPr txBox="1"/>
          <p:nvPr/>
        </p:nvSpPr>
        <p:spPr>
          <a:xfrm>
            <a:off x="271674" y="868570"/>
            <a:ext cx="3712248" cy="2729076"/>
          </a:xfrm>
          <a:prstGeom prst="cloudCallout">
            <a:avLst>
              <a:gd name="adj1" fmla="val -18673"/>
              <a:gd name="adj2" fmla="val 76754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c)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kết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thúc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hành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trình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nào</a:t>
            </a:r>
            <a:r>
              <a:rPr lang="en-US" altLang="zh-CN" sz="28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tuần</a:t>
            </a:r>
            <a:r>
              <a:rPr lang="en-US" altLang="zh-CN" sz="28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lang="en-US" altLang="zh-CN" sz="28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4" name="Rounded Rectangle 114"/>
          <p:cNvSpPr/>
          <p:nvPr/>
        </p:nvSpPr>
        <p:spPr>
          <a:xfrm>
            <a:off x="4561431" y="234402"/>
            <a:ext cx="4582569" cy="4610921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91404" tIns="45700" rIns="91404" bIns="45700" rtlCol="0" anchor="ctr"/>
          <a:lstStyle/>
          <a:p>
            <a:pPr defTabSz="913742">
              <a:defRPr/>
            </a:pPr>
            <a:endParaRPr lang="en-US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grpSp>
        <p:nvGrpSpPr>
          <p:cNvPr id="65" name="Group 29"/>
          <p:cNvGrpSpPr/>
          <p:nvPr/>
        </p:nvGrpSpPr>
        <p:grpSpPr>
          <a:xfrm>
            <a:off x="4919283" y="1"/>
            <a:ext cx="4098077" cy="5143498"/>
            <a:chOff x="3189614" y="1562392"/>
            <a:chExt cx="1474916" cy="3116662"/>
          </a:xfrm>
          <a:effectLst/>
        </p:grpSpPr>
        <p:sp>
          <p:nvSpPr>
            <p:cNvPr id="66" name="Freeform 153"/>
            <p:cNvSpPr/>
            <p:nvPr/>
          </p:nvSpPr>
          <p:spPr>
            <a:xfrm>
              <a:off x="3205386" y="1579715"/>
              <a:ext cx="1459144" cy="3099339"/>
            </a:xfrm>
            <a:custGeom>
              <a:avLst/>
              <a:gdLst>
                <a:gd name="connsiteX0" fmla="*/ 0 w 1459144"/>
                <a:gd name="connsiteY0" fmla="*/ 176060 h 3099339"/>
                <a:gd name="connsiteX1" fmla="*/ 51567 w 1459144"/>
                <a:gd name="connsiteY1" fmla="*/ 51567 h 3099339"/>
                <a:gd name="connsiteX2" fmla="*/ 176060 w 1459144"/>
                <a:gd name="connsiteY2" fmla="*/ 0 h 3099339"/>
                <a:gd name="connsiteX3" fmla="*/ 1283084 w 1459144"/>
                <a:gd name="connsiteY3" fmla="*/ 0 h 3099339"/>
                <a:gd name="connsiteX4" fmla="*/ 1407577 w 1459144"/>
                <a:gd name="connsiteY4" fmla="*/ 51567 h 3099339"/>
                <a:gd name="connsiteX5" fmla="*/ 1459144 w 1459144"/>
                <a:gd name="connsiteY5" fmla="*/ 176060 h 3099339"/>
                <a:gd name="connsiteX6" fmla="*/ 1459144 w 1459144"/>
                <a:gd name="connsiteY6" fmla="*/ 2923279 h 3099339"/>
                <a:gd name="connsiteX7" fmla="*/ 1407577 w 1459144"/>
                <a:gd name="connsiteY7" fmla="*/ 3047772 h 3099339"/>
                <a:gd name="connsiteX8" fmla="*/ 1283084 w 1459144"/>
                <a:gd name="connsiteY8" fmla="*/ 3099339 h 3099339"/>
                <a:gd name="connsiteX9" fmla="*/ 176060 w 1459144"/>
                <a:gd name="connsiteY9" fmla="*/ 3099339 h 3099339"/>
                <a:gd name="connsiteX10" fmla="*/ 51567 w 1459144"/>
                <a:gd name="connsiteY10" fmla="*/ 3047772 h 3099339"/>
                <a:gd name="connsiteX11" fmla="*/ 0 w 1459144"/>
                <a:gd name="connsiteY11" fmla="*/ 2923279 h 3099339"/>
                <a:gd name="connsiteX12" fmla="*/ 0 w 1459144"/>
                <a:gd name="connsiteY12" fmla="*/ 176060 h 309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9144" h="3099339">
                  <a:moveTo>
                    <a:pt x="0" y="176060"/>
                  </a:moveTo>
                  <a:cubicBezTo>
                    <a:pt x="0" y="129366"/>
                    <a:pt x="18549" y="84584"/>
                    <a:pt x="51567" y="51567"/>
                  </a:cubicBezTo>
                  <a:cubicBezTo>
                    <a:pt x="84585" y="18549"/>
                    <a:pt x="129366" y="0"/>
                    <a:pt x="176060" y="0"/>
                  </a:cubicBezTo>
                  <a:lnTo>
                    <a:pt x="1283084" y="0"/>
                  </a:lnTo>
                  <a:cubicBezTo>
                    <a:pt x="1329778" y="0"/>
                    <a:pt x="1374560" y="18549"/>
                    <a:pt x="1407577" y="51567"/>
                  </a:cubicBezTo>
                  <a:cubicBezTo>
                    <a:pt x="1440595" y="84585"/>
                    <a:pt x="1459144" y="129366"/>
                    <a:pt x="1459144" y="176060"/>
                  </a:cubicBezTo>
                  <a:lnTo>
                    <a:pt x="1459144" y="2923279"/>
                  </a:lnTo>
                  <a:cubicBezTo>
                    <a:pt x="1459144" y="2969973"/>
                    <a:pt x="1440595" y="3014755"/>
                    <a:pt x="1407577" y="3047772"/>
                  </a:cubicBezTo>
                  <a:cubicBezTo>
                    <a:pt x="1374559" y="3080790"/>
                    <a:pt x="1329778" y="3099339"/>
                    <a:pt x="1283084" y="3099339"/>
                  </a:cubicBezTo>
                  <a:lnTo>
                    <a:pt x="176060" y="3099339"/>
                  </a:lnTo>
                  <a:cubicBezTo>
                    <a:pt x="129366" y="3099339"/>
                    <a:pt x="84584" y="3080790"/>
                    <a:pt x="51567" y="3047772"/>
                  </a:cubicBezTo>
                  <a:cubicBezTo>
                    <a:pt x="18549" y="3014754"/>
                    <a:pt x="0" y="2969973"/>
                    <a:pt x="0" y="2923279"/>
                  </a:cubicBezTo>
                  <a:lnTo>
                    <a:pt x="0" y="17606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grpSp>
          <p:nvGrpSpPr>
            <p:cNvPr id="67" name="Group 20"/>
            <p:cNvGrpSpPr/>
            <p:nvPr/>
          </p:nvGrpSpPr>
          <p:grpSpPr>
            <a:xfrm>
              <a:off x="3189614" y="1991493"/>
              <a:ext cx="23662" cy="645898"/>
              <a:chOff x="3392428" y="1951545"/>
              <a:chExt cx="27432" cy="735419"/>
            </a:xfrm>
          </p:grpSpPr>
          <p:sp>
            <p:nvSpPr>
              <p:cNvPr id="73" name="Rectangle 160"/>
              <p:cNvSpPr/>
              <p:nvPr/>
            </p:nvSpPr>
            <p:spPr>
              <a:xfrm>
                <a:off x="3392428" y="1951545"/>
                <a:ext cx="18288" cy="172821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Rectangle 161"/>
              <p:cNvSpPr/>
              <p:nvPr/>
            </p:nvSpPr>
            <p:spPr>
              <a:xfrm>
                <a:off x="3401572" y="2289545"/>
                <a:ext cx="18288" cy="118872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Rectangle 162"/>
              <p:cNvSpPr/>
              <p:nvPr/>
            </p:nvSpPr>
            <p:spPr>
              <a:xfrm>
                <a:off x="3401572" y="2568092"/>
                <a:ext cx="18288" cy="118872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8" name="Freeform 155"/>
            <p:cNvSpPr/>
            <p:nvPr/>
          </p:nvSpPr>
          <p:spPr>
            <a:xfrm>
              <a:off x="3806686" y="4332856"/>
              <a:ext cx="256543" cy="261216"/>
            </a:xfrm>
            <a:custGeom>
              <a:avLst/>
              <a:gdLst>
                <a:gd name="connsiteX0" fmla="*/ 0 w 256543"/>
                <a:gd name="connsiteY0" fmla="*/ 130608 h 261216"/>
                <a:gd name="connsiteX1" fmla="*/ 36755 w 256543"/>
                <a:gd name="connsiteY1" fmla="*/ 39091 h 261216"/>
                <a:gd name="connsiteX2" fmla="*/ 128272 w 256543"/>
                <a:gd name="connsiteY2" fmla="*/ 0 h 261216"/>
                <a:gd name="connsiteX3" fmla="*/ 219789 w 256543"/>
                <a:gd name="connsiteY3" fmla="*/ 39091 h 261216"/>
                <a:gd name="connsiteX4" fmla="*/ 256544 w 256543"/>
                <a:gd name="connsiteY4" fmla="*/ 130608 h 261216"/>
                <a:gd name="connsiteX5" fmla="*/ 219789 w 256543"/>
                <a:gd name="connsiteY5" fmla="*/ 222125 h 261216"/>
                <a:gd name="connsiteX6" fmla="*/ 128272 w 256543"/>
                <a:gd name="connsiteY6" fmla="*/ 261216 h 261216"/>
                <a:gd name="connsiteX7" fmla="*/ 36755 w 256543"/>
                <a:gd name="connsiteY7" fmla="*/ 222125 h 261216"/>
                <a:gd name="connsiteX8" fmla="*/ 0 w 256543"/>
                <a:gd name="connsiteY8" fmla="*/ 130608 h 26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543" h="261216">
                  <a:moveTo>
                    <a:pt x="0" y="130608"/>
                  </a:moveTo>
                  <a:cubicBezTo>
                    <a:pt x="0" y="96377"/>
                    <a:pt x="13199" y="63514"/>
                    <a:pt x="36755" y="39091"/>
                  </a:cubicBezTo>
                  <a:cubicBezTo>
                    <a:pt x="60874" y="14086"/>
                    <a:pt x="93851" y="0"/>
                    <a:pt x="128272" y="0"/>
                  </a:cubicBezTo>
                  <a:cubicBezTo>
                    <a:pt x="162693" y="0"/>
                    <a:pt x="195670" y="14086"/>
                    <a:pt x="219789" y="39091"/>
                  </a:cubicBezTo>
                  <a:cubicBezTo>
                    <a:pt x="243346" y="63514"/>
                    <a:pt x="256544" y="96377"/>
                    <a:pt x="256544" y="130608"/>
                  </a:cubicBezTo>
                  <a:cubicBezTo>
                    <a:pt x="256544" y="164839"/>
                    <a:pt x="243345" y="197702"/>
                    <a:pt x="219789" y="222125"/>
                  </a:cubicBezTo>
                  <a:cubicBezTo>
                    <a:pt x="195670" y="247130"/>
                    <a:pt x="162693" y="261216"/>
                    <a:pt x="128272" y="261216"/>
                  </a:cubicBezTo>
                  <a:cubicBezTo>
                    <a:pt x="93851" y="261216"/>
                    <a:pt x="60874" y="247130"/>
                    <a:pt x="36755" y="222125"/>
                  </a:cubicBezTo>
                  <a:cubicBezTo>
                    <a:pt x="13198" y="197702"/>
                    <a:pt x="0" y="164839"/>
                    <a:pt x="0" y="13060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26262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0" name="Freeform 157"/>
            <p:cNvSpPr/>
            <p:nvPr/>
          </p:nvSpPr>
          <p:spPr>
            <a:xfrm>
              <a:off x="3796931" y="1824436"/>
              <a:ext cx="276054" cy="32124"/>
            </a:xfrm>
            <a:custGeom>
              <a:avLst/>
              <a:gdLst>
                <a:gd name="connsiteX0" fmla="*/ 0 w 276054"/>
                <a:gd name="connsiteY0" fmla="*/ 16062 h 32124"/>
                <a:gd name="connsiteX1" fmla="*/ 4704 w 276054"/>
                <a:gd name="connsiteY1" fmla="*/ 4704 h 32124"/>
                <a:gd name="connsiteX2" fmla="*/ 16062 w 276054"/>
                <a:gd name="connsiteY2" fmla="*/ 0 h 32124"/>
                <a:gd name="connsiteX3" fmla="*/ 259992 w 276054"/>
                <a:gd name="connsiteY3" fmla="*/ 0 h 32124"/>
                <a:gd name="connsiteX4" fmla="*/ 271350 w 276054"/>
                <a:gd name="connsiteY4" fmla="*/ 4704 h 32124"/>
                <a:gd name="connsiteX5" fmla="*/ 276054 w 276054"/>
                <a:gd name="connsiteY5" fmla="*/ 16062 h 32124"/>
                <a:gd name="connsiteX6" fmla="*/ 276054 w 276054"/>
                <a:gd name="connsiteY6" fmla="*/ 16062 h 32124"/>
                <a:gd name="connsiteX7" fmla="*/ 271350 w 276054"/>
                <a:gd name="connsiteY7" fmla="*/ 27420 h 32124"/>
                <a:gd name="connsiteX8" fmla="*/ 259992 w 276054"/>
                <a:gd name="connsiteY8" fmla="*/ 32124 h 32124"/>
                <a:gd name="connsiteX9" fmla="*/ 16062 w 276054"/>
                <a:gd name="connsiteY9" fmla="*/ 32124 h 32124"/>
                <a:gd name="connsiteX10" fmla="*/ 4704 w 276054"/>
                <a:gd name="connsiteY10" fmla="*/ 27420 h 32124"/>
                <a:gd name="connsiteX11" fmla="*/ 0 w 276054"/>
                <a:gd name="connsiteY11" fmla="*/ 16062 h 3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6054" h="32124">
                  <a:moveTo>
                    <a:pt x="0" y="16062"/>
                  </a:moveTo>
                  <a:cubicBezTo>
                    <a:pt x="0" y="11802"/>
                    <a:pt x="1692" y="7717"/>
                    <a:pt x="4704" y="4704"/>
                  </a:cubicBezTo>
                  <a:cubicBezTo>
                    <a:pt x="7716" y="1692"/>
                    <a:pt x="11802" y="0"/>
                    <a:pt x="16062" y="0"/>
                  </a:cubicBezTo>
                  <a:lnTo>
                    <a:pt x="259992" y="0"/>
                  </a:lnTo>
                  <a:cubicBezTo>
                    <a:pt x="264252" y="0"/>
                    <a:pt x="268337" y="1692"/>
                    <a:pt x="271350" y="4704"/>
                  </a:cubicBezTo>
                  <a:cubicBezTo>
                    <a:pt x="274362" y="7716"/>
                    <a:pt x="276054" y="11802"/>
                    <a:pt x="276054" y="16062"/>
                  </a:cubicBezTo>
                  <a:lnTo>
                    <a:pt x="276054" y="16062"/>
                  </a:lnTo>
                  <a:cubicBezTo>
                    <a:pt x="276054" y="20322"/>
                    <a:pt x="274362" y="24407"/>
                    <a:pt x="271350" y="27420"/>
                  </a:cubicBezTo>
                  <a:cubicBezTo>
                    <a:pt x="268338" y="30432"/>
                    <a:pt x="264252" y="32124"/>
                    <a:pt x="259992" y="32124"/>
                  </a:cubicBezTo>
                  <a:lnTo>
                    <a:pt x="16062" y="32124"/>
                  </a:lnTo>
                  <a:cubicBezTo>
                    <a:pt x="11802" y="32124"/>
                    <a:pt x="7717" y="30432"/>
                    <a:pt x="4704" y="27420"/>
                  </a:cubicBezTo>
                  <a:cubicBezTo>
                    <a:pt x="1692" y="24408"/>
                    <a:pt x="0" y="20322"/>
                    <a:pt x="0" y="16062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9525" cap="flat" cmpd="sng" algn="ctr">
              <a:solidFill>
                <a:srgbClr val="262626">
                  <a:lumMod val="8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1" name="Freeform 158"/>
            <p:cNvSpPr/>
            <p:nvPr/>
          </p:nvSpPr>
          <p:spPr>
            <a:xfrm>
              <a:off x="3911556" y="1704426"/>
              <a:ext cx="46804" cy="47657"/>
            </a:xfrm>
            <a:custGeom>
              <a:avLst/>
              <a:gdLst>
                <a:gd name="connsiteX0" fmla="*/ 0 w 46804"/>
                <a:gd name="connsiteY0" fmla="*/ 23829 h 47657"/>
                <a:gd name="connsiteX1" fmla="*/ 6705 w 46804"/>
                <a:gd name="connsiteY1" fmla="*/ 7132 h 47657"/>
                <a:gd name="connsiteX2" fmla="*/ 23402 w 46804"/>
                <a:gd name="connsiteY2" fmla="*/ 0 h 47657"/>
                <a:gd name="connsiteX3" fmla="*/ 40099 w 46804"/>
                <a:gd name="connsiteY3" fmla="*/ 7132 h 47657"/>
                <a:gd name="connsiteX4" fmla="*/ 46804 w 46804"/>
                <a:gd name="connsiteY4" fmla="*/ 23829 h 47657"/>
                <a:gd name="connsiteX5" fmla="*/ 40099 w 46804"/>
                <a:gd name="connsiteY5" fmla="*/ 40526 h 47657"/>
                <a:gd name="connsiteX6" fmla="*/ 23402 w 46804"/>
                <a:gd name="connsiteY6" fmla="*/ 47658 h 47657"/>
                <a:gd name="connsiteX7" fmla="*/ 6705 w 46804"/>
                <a:gd name="connsiteY7" fmla="*/ 40526 h 47657"/>
                <a:gd name="connsiteX8" fmla="*/ 0 w 46804"/>
                <a:gd name="connsiteY8" fmla="*/ 23829 h 4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4" h="47657">
                  <a:moveTo>
                    <a:pt x="0" y="23829"/>
                  </a:moveTo>
                  <a:cubicBezTo>
                    <a:pt x="0" y="17584"/>
                    <a:pt x="2408" y="11588"/>
                    <a:pt x="6705" y="7132"/>
                  </a:cubicBezTo>
                  <a:cubicBezTo>
                    <a:pt x="11105" y="2570"/>
                    <a:pt x="17122" y="0"/>
                    <a:pt x="23402" y="0"/>
                  </a:cubicBezTo>
                  <a:cubicBezTo>
                    <a:pt x="29682" y="0"/>
                    <a:pt x="35698" y="2570"/>
                    <a:pt x="40099" y="7132"/>
                  </a:cubicBezTo>
                  <a:cubicBezTo>
                    <a:pt x="44397" y="11588"/>
                    <a:pt x="46804" y="17583"/>
                    <a:pt x="46804" y="23829"/>
                  </a:cubicBezTo>
                  <a:cubicBezTo>
                    <a:pt x="46804" y="30074"/>
                    <a:pt x="44396" y="36070"/>
                    <a:pt x="40099" y="40526"/>
                  </a:cubicBezTo>
                  <a:cubicBezTo>
                    <a:pt x="35699" y="45088"/>
                    <a:pt x="29682" y="47658"/>
                    <a:pt x="23402" y="47658"/>
                  </a:cubicBezTo>
                  <a:cubicBezTo>
                    <a:pt x="17122" y="47658"/>
                    <a:pt x="11106" y="45088"/>
                    <a:pt x="6705" y="40526"/>
                  </a:cubicBezTo>
                  <a:cubicBezTo>
                    <a:pt x="2407" y="36070"/>
                    <a:pt x="0" y="30075"/>
                    <a:pt x="0" y="23829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2" name="Freeform 159"/>
            <p:cNvSpPr/>
            <p:nvPr/>
          </p:nvSpPr>
          <p:spPr>
            <a:xfrm>
              <a:off x="4293042" y="1562392"/>
              <a:ext cx="198758" cy="40154"/>
            </a:xfrm>
            <a:custGeom>
              <a:avLst/>
              <a:gdLst>
                <a:gd name="connsiteX0" fmla="*/ 0 w 198758"/>
                <a:gd name="connsiteY0" fmla="*/ 0 h 40154"/>
                <a:gd name="connsiteX1" fmla="*/ 198758 w 198758"/>
                <a:gd name="connsiteY1" fmla="*/ 0 h 40154"/>
                <a:gd name="connsiteX2" fmla="*/ 198758 w 198758"/>
                <a:gd name="connsiteY2" fmla="*/ 40154 h 40154"/>
                <a:gd name="connsiteX3" fmla="*/ 0 w 198758"/>
                <a:gd name="connsiteY3" fmla="*/ 40154 h 40154"/>
                <a:gd name="connsiteX4" fmla="*/ 0 w 198758"/>
                <a:gd name="connsiteY4" fmla="*/ 0 h 40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58" h="40154">
                  <a:moveTo>
                    <a:pt x="0" y="0"/>
                  </a:moveTo>
                  <a:lnTo>
                    <a:pt x="198758" y="0"/>
                  </a:lnTo>
                  <a:lnTo>
                    <a:pt x="198758" y="40154"/>
                  </a:lnTo>
                  <a:lnTo>
                    <a:pt x="0" y="401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6" name="Group 120"/>
          <p:cNvGrpSpPr/>
          <p:nvPr/>
        </p:nvGrpSpPr>
        <p:grpSpPr>
          <a:xfrm>
            <a:off x="4067944" y="2067168"/>
            <a:ext cx="557455" cy="144542"/>
            <a:chOff x="3074218" y="1415265"/>
            <a:chExt cx="557455" cy="144542"/>
          </a:xfrm>
        </p:grpSpPr>
        <p:cxnSp>
          <p:nvCxnSpPr>
            <p:cNvPr id="77" name="Straight Connector 11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78" name="Oval 11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9" name="Group 121"/>
          <p:cNvGrpSpPr/>
          <p:nvPr/>
        </p:nvGrpSpPr>
        <p:grpSpPr>
          <a:xfrm>
            <a:off x="4067944" y="2499742"/>
            <a:ext cx="557455" cy="144542"/>
            <a:chOff x="3074218" y="1415265"/>
            <a:chExt cx="557455" cy="144542"/>
          </a:xfrm>
        </p:grpSpPr>
        <p:cxnSp>
          <p:nvCxnSpPr>
            <p:cNvPr id="80" name="Straight Connector 122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1" name="Oval 123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2" name="Group 124"/>
          <p:cNvGrpSpPr/>
          <p:nvPr/>
        </p:nvGrpSpPr>
        <p:grpSpPr>
          <a:xfrm>
            <a:off x="4070190" y="2931264"/>
            <a:ext cx="557455" cy="144542"/>
            <a:chOff x="3074218" y="1415265"/>
            <a:chExt cx="557455" cy="144542"/>
          </a:xfrm>
        </p:grpSpPr>
        <p:cxnSp>
          <p:nvCxnSpPr>
            <p:cNvPr id="83" name="Straight Connector 12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4" name="Oval 12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5" name="Group 127"/>
          <p:cNvGrpSpPr/>
          <p:nvPr/>
        </p:nvGrpSpPr>
        <p:grpSpPr>
          <a:xfrm>
            <a:off x="4068725" y="3363312"/>
            <a:ext cx="557455" cy="144542"/>
            <a:chOff x="3074218" y="1415265"/>
            <a:chExt cx="557455" cy="144542"/>
          </a:xfrm>
        </p:grpSpPr>
        <p:cxnSp>
          <p:nvCxnSpPr>
            <p:cNvPr id="8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3469311" y="1923678"/>
            <a:ext cx="492549" cy="1728455"/>
            <a:chOff x="3022178" y="1193693"/>
            <a:chExt cx="492549" cy="1728455"/>
          </a:xfrm>
        </p:grpSpPr>
        <p:sp>
          <p:nvSpPr>
            <p:cNvPr id="114" name="Oval 92"/>
            <p:cNvSpPr>
              <a:spLocks noChangeAspect="1"/>
            </p:cNvSpPr>
            <p:nvPr/>
          </p:nvSpPr>
          <p:spPr>
            <a:xfrm>
              <a:off x="3022180" y="1193693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 smtClean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1</a:t>
              </a:r>
              <a:endPara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15" name="Oval 98"/>
            <p:cNvSpPr>
              <a:spLocks noChangeAspect="1"/>
            </p:cNvSpPr>
            <p:nvPr/>
          </p:nvSpPr>
          <p:spPr>
            <a:xfrm>
              <a:off x="3022179" y="1602197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 smtClean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2</a:t>
              </a:r>
              <a:endPara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16" name="Oval 104"/>
            <p:cNvSpPr>
              <a:spLocks noChangeAspect="1"/>
            </p:cNvSpPr>
            <p:nvPr/>
          </p:nvSpPr>
          <p:spPr>
            <a:xfrm>
              <a:off x="3022178" y="2034245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 smtClean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3</a:t>
              </a:r>
              <a:endPara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17" name="Oval 110"/>
            <p:cNvSpPr>
              <a:spLocks noChangeAspect="1"/>
            </p:cNvSpPr>
            <p:nvPr/>
          </p:nvSpPr>
          <p:spPr>
            <a:xfrm>
              <a:off x="3045706" y="2466556"/>
              <a:ext cx="469021" cy="455592"/>
            </a:xfrm>
            <a:prstGeom prst="ellipse">
              <a:avLst/>
            </a:prstGeom>
            <a:solidFill>
              <a:srgbClr val="F95647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 smtClean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4</a:t>
              </a:r>
              <a:endPara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7" name="Picture 126">
            <a:extLst>
              <a:ext uri="{FF2B5EF4-FFF2-40B4-BE49-F238E27FC236}">
                <a16:creationId xmlns=""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3131840" cy="699542"/>
          </a:xfrm>
          <a:prstGeom prst="rect">
            <a:avLst/>
          </a:prstGeom>
        </p:spPr>
      </p:pic>
      <p:sp>
        <p:nvSpPr>
          <p:cNvPr id="129" name="Rounded Rectangle 72"/>
          <p:cNvSpPr/>
          <p:nvPr/>
        </p:nvSpPr>
        <p:spPr>
          <a:xfrm>
            <a:off x="314018" y="754243"/>
            <a:ext cx="658463" cy="570491"/>
          </a:xfrm>
          <a:prstGeom prst="wedgeEllipseCallout">
            <a:avLst>
              <a:gd name="adj1" fmla="val -89994"/>
              <a:gd name="adj2" fmla="val -59412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34" name="Picture 133">
            <a:extLst>
              <a:ext uri="{FF2B5EF4-FFF2-40B4-BE49-F238E27FC236}">
                <a16:creationId xmlns="" xmlns:a16="http://schemas.microsoft.com/office/drawing/2014/main" id="{AE3552CE-BAD9-4757-A994-5B5FE8F699B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3323" r="7793" b="26562"/>
          <a:stretch/>
        </p:blipFill>
        <p:spPr>
          <a:xfrm>
            <a:off x="5148064" y="604879"/>
            <a:ext cx="3697300" cy="4398372"/>
          </a:xfrm>
          <a:prstGeom prst="rect">
            <a:avLst/>
          </a:prstGeom>
        </p:spPr>
      </p:pic>
      <p:grpSp>
        <p:nvGrpSpPr>
          <p:cNvPr id="135" name="Group 127"/>
          <p:cNvGrpSpPr/>
          <p:nvPr/>
        </p:nvGrpSpPr>
        <p:grpSpPr>
          <a:xfrm>
            <a:off x="4062211" y="3795360"/>
            <a:ext cx="557455" cy="144542"/>
            <a:chOff x="3074218" y="1415265"/>
            <a:chExt cx="557455" cy="144542"/>
          </a:xfrm>
        </p:grpSpPr>
        <p:cxnSp>
          <p:nvCxnSpPr>
            <p:cNvPr id="13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3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38" name="Group 127"/>
          <p:cNvGrpSpPr/>
          <p:nvPr/>
        </p:nvGrpSpPr>
        <p:grpSpPr>
          <a:xfrm>
            <a:off x="4064694" y="4227934"/>
            <a:ext cx="557455" cy="144542"/>
            <a:chOff x="3074218" y="1415265"/>
            <a:chExt cx="557455" cy="144542"/>
          </a:xfrm>
        </p:grpSpPr>
        <p:cxnSp>
          <p:nvCxnSpPr>
            <p:cNvPr id="139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0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1" name="Group 127"/>
          <p:cNvGrpSpPr/>
          <p:nvPr/>
        </p:nvGrpSpPr>
        <p:grpSpPr>
          <a:xfrm>
            <a:off x="4067944" y="4659456"/>
            <a:ext cx="557455" cy="144542"/>
            <a:chOff x="3074218" y="1415265"/>
            <a:chExt cx="557455" cy="144542"/>
          </a:xfrm>
        </p:grpSpPr>
        <p:cxnSp>
          <p:nvCxnSpPr>
            <p:cNvPr id="142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3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5" name="组合 112"/>
          <p:cNvGrpSpPr/>
          <p:nvPr/>
        </p:nvGrpSpPr>
        <p:grpSpPr>
          <a:xfrm>
            <a:off x="3500214" y="3628326"/>
            <a:ext cx="480102" cy="1313276"/>
            <a:chOff x="3022178" y="1210135"/>
            <a:chExt cx="480102" cy="1313276"/>
          </a:xfrm>
        </p:grpSpPr>
        <p:sp>
          <p:nvSpPr>
            <p:cNvPr id="146" name="Oval 92"/>
            <p:cNvSpPr>
              <a:spLocks noChangeAspect="1"/>
            </p:cNvSpPr>
            <p:nvPr/>
          </p:nvSpPr>
          <p:spPr>
            <a:xfrm>
              <a:off x="3033259" y="1210135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47" name="Oval 98"/>
            <p:cNvSpPr>
              <a:spLocks noChangeAspect="1"/>
            </p:cNvSpPr>
            <p:nvPr/>
          </p:nvSpPr>
          <p:spPr>
            <a:xfrm>
              <a:off x="3022179" y="1642183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48" name="Oval 104"/>
            <p:cNvSpPr>
              <a:spLocks noChangeAspect="1"/>
            </p:cNvSpPr>
            <p:nvPr/>
          </p:nvSpPr>
          <p:spPr>
            <a:xfrm>
              <a:off x="3022178" y="2067819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7</a:t>
              </a:r>
            </a:p>
          </p:txBody>
        </p:sp>
      </p:grpSp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958" y="3652133"/>
            <a:ext cx="1763688" cy="147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Oval 10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51" name="Oval 11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2" name="Oval 12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3" name="Oval 13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4" name="Oval 14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5" name="Oval 15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6" name="Oval 16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7" name="Oval 17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8" name="Oval 18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9" name="Oval 19"/>
          <p:cNvSpPr>
            <a:spLocks noChangeArrowheads="1"/>
          </p:cNvSpPr>
          <p:nvPr/>
        </p:nvSpPr>
        <p:spPr bwMode="auto">
          <a:xfrm>
            <a:off x="2068488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1" name="Rectangle 46"/>
          <p:cNvSpPr>
            <a:spLocks noChangeArrowheads="1"/>
          </p:cNvSpPr>
          <p:nvPr/>
        </p:nvSpPr>
        <p:spPr bwMode="auto">
          <a:xfrm>
            <a:off x="1763688" y="3728070"/>
            <a:ext cx="1713652" cy="91440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36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sp>
        <p:nvSpPr>
          <p:cNvPr id="62" name="文本框 8"/>
          <p:cNvSpPr txBox="1"/>
          <p:nvPr/>
        </p:nvSpPr>
        <p:spPr>
          <a:xfrm>
            <a:off x="286867" y="857582"/>
            <a:ext cx="3712248" cy="2729076"/>
          </a:xfrm>
          <a:prstGeom prst="cloudCallout">
            <a:avLst>
              <a:gd name="adj1" fmla="val -18673"/>
              <a:gd name="adj2" fmla="val 76754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c)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kết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thúc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hành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trình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chủ</a:t>
            </a:r>
            <a:r>
              <a:rPr lang="en-US" altLang="zh-CN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nhật</a:t>
            </a:r>
            <a:r>
              <a:rPr lang="en-US" altLang="zh-CN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tuần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3997769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64" grpId="0" animBg="1"/>
      <p:bldP spid="48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1" grpId="0" animBg="1"/>
      <p:bldP spid="6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huong%20va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97669"/>
            <a:ext cx="6504385" cy="4745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3" name="Oval 3"/>
          <p:cNvSpPr>
            <a:spLocks noChangeArrowheads="1"/>
          </p:cNvSpPr>
          <p:nvPr/>
        </p:nvSpPr>
        <p:spPr bwMode="auto">
          <a:xfrm>
            <a:off x="3200400" y="742951"/>
            <a:ext cx="5253038" cy="5231606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00FFFF">
                        <a:alpha val="64000"/>
                      </a:srgbClr>
                    </a:gs>
                    <a:gs pos="100000">
                      <a:srgbClr val="080808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FF66"/>
                </a:solidFill>
                <a:round/>
                <a:headEnd type="none" w="sm" len="sm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350">
              <a:solidFill>
                <a:srgbClr val="000000"/>
              </a:solidFill>
              <a:latin typeface=".VnTimeH"/>
            </a:endParaRPr>
          </a:p>
        </p:txBody>
      </p:sp>
      <p:pic>
        <p:nvPicPr>
          <p:cNvPr id="184324" name="Picture 25" descr="Presents">
            <a:hlinkClick r:id="" action="ppaction://noaction">
              <a:snd r:embed="rId3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50" y="4057650"/>
            <a:ext cx="12573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5" name="WordArt 2" descr="t247662948_34608_7"/>
          <p:cNvSpPr>
            <a:spLocks noChangeArrowheads="1" noChangeShapeType="1" noTextEdit="1"/>
          </p:cNvSpPr>
          <p:nvPr/>
        </p:nvSpPr>
        <p:spPr bwMode="auto">
          <a:xfrm>
            <a:off x="1257300" y="72628"/>
            <a:ext cx="6561535" cy="1413272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b="1" kern="10" spc="-27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blipFill dpi="0" rotWithShape="1">
                  <a:blip r:embed="rId6"/>
                  <a:srcRect/>
                  <a:stretch>
                    <a:fillRect/>
                  </a:stretch>
                </a:blip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</a:t>
            </a:r>
            <a:r>
              <a:rPr lang="en-US" sz="2700" b="1" kern="10" spc="-27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blipFill dpi="0" rotWithShape="1">
                  <a:blip r:embed="rId6"/>
                  <a:srcRect/>
                  <a:stretch>
                    <a:fillRect/>
                  </a:stretch>
                </a:blip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2700" b="1" kern="10" spc="-27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blipFill dpi="0" rotWithShape="1">
                  <a:blip r:embed="rId6"/>
                  <a:srcRect/>
                  <a:stretch>
                    <a:fillRect/>
                  </a:stretch>
                </a:blip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kern="10" spc="-27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blipFill dpi="0" rotWithShape="1">
                  <a:blip r:embed="rId6"/>
                  <a:srcRect/>
                  <a:stretch>
                    <a:fillRect/>
                  </a:stretch>
                </a:blip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2700" b="1" kern="10" spc="-270" dirty="0">
              <a:ln w="12700">
                <a:solidFill>
                  <a:srgbClr val="000099"/>
                </a:solidFill>
                <a:round/>
                <a:headEnd/>
                <a:tailEnd/>
              </a:ln>
              <a:blipFill dpi="0" rotWithShape="1">
                <a:blip r:embed="rId6"/>
                <a:srcRect/>
                <a:stretch>
                  <a:fillRect/>
                </a:stretch>
              </a:blipFill>
              <a:effectLst>
                <a:outerShdw dist="125724" dir="18900000" algn="ctr" rotWithShape="0">
                  <a:srgbClr val="000099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123224"/>
      </p:ext>
    </p:extLst>
  </p:cSld>
  <p:clrMapOvr>
    <a:masterClrMapping/>
  </p:clrMapOvr>
  <p:transition>
    <p:sndAc>
      <p:stSnd>
        <p:snd r:embed="rId2" name="ringi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entagon 159"/>
          <p:cNvSpPr/>
          <p:nvPr/>
        </p:nvSpPr>
        <p:spPr>
          <a:xfrm>
            <a:off x="735103" y="4386842"/>
            <a:ext cx="3630423" cy="443031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9" name="Pentagon 158"/>
          <p:cNvSpPr/>
          <p:nvPr/>
        </p:nvSpPr>
        <p:spPr>
          <a:xfrm>
            <a:off x="735103" y="3903989"/>
            <a:ext cx="3578888" cy="443031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TP.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7" name="Pentagon 156"/>
          <p:cNvSpPr/>
          <p:nvPr/>
        </p:nvSpPr>
        <p:spPr>
          <a:xfrm>
            <a:off x="735103" y="3424863"/>
            <a:ext cx="3573757" cy="443031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Trang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5" name="Pentagon 154"/>
          <p:cNvSpPr/>
          <p:nvPr/>
        </p:nvSpPr>
        <p:spPr>
          <a:xfrm>
            <a:off x="735104" y="2920807"/>
            <a:ext cx="3573756" cy="443031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ẵng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4" name="Pentagon 153"/>
          <p:cNvSpPr/>
          <p:nvPr/>
        </p:nvSpPr>
        <p:spPr>
          <a:xfrm>
            <a:off x="747224" y="2416751"/>
            <a:ext cx="3561636" cy="443031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2" name="Pentagon 151"/>
          <p:cNvSpPr/>
          <p:nvPr/>
        </p:nvSpPr>
        <p:spPr>
          <a:xfrm>
            <a:off x="735104" y="1904315"/>
            <a:ext cx="3573756" cy="443031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Rounded Rectangle 114"/>
          <p:cNvSpPr/>
          <p:nvPr/>
        </p:nvSpPr>
        <p:spPr>
          <a:xfrm>
            <a:off x="4561431" y="195486"/>
            <a:ext cx="4582569" cy="4649837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91404" tIns="45700" rIns="91404" bIns="45700" rtlCol="0" anchor="ctr"/>
          <a:lstStyle/>
          <a:p>
            <a:pPr defTabSz="913742">
              <a:defRPr/>
            </a:pPr>
            <a:endParaRPr lang="en-US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grpSp>
        <p:nvGrpSpPr>
          <p:cNvPr id="65" name="Group 29"/>
          <p:cNvGrpSpPr/>
          <p:nvPr/>
        </p:nvGrpSpPr>
        <p:grpSpPr>
          <a:xfrm>
            <a:off x="4960764" y="0"/>
            <a:ext cx="4098077" cy="5143499"/>
            <a:chOff x="3189614" y="1562392"/>
            <a:chExt cx="1474916" cy="3116662"/>
          </a:xfrm>
          <a:effectLst/>
        </p:grpSpPr>
        <p:sp>
          <p:nvSpPr>
            <p:cNvPr id="66" name="Freeform 153"/>
            <p:cNvSpPr/>
            <p:nvPr/>
          </p:nvSpPr>
          <p:spPr>
            <a:xfrm>
              <a:off x="3205386" y="1579715"/>
              <a:ext cx="1459144" cy="3099339"/>
            </a:xfrm>
            <a:custGeom>
              <a:avLst/>
              <a:gdLst>
                <a:gd name="connsiteX0" fmla="*/ 0 w 1459144"/>
                <a:gd name="connsiteY0" fmla="*/ 176060 h 3099339"/>
                <a:gd name="connsiteX1" fmla="*/ 51567 w 1459144"/>
                <a:gd name="connsiteY1" fmla="*/ 51567 h 3099339"/>
                <a:gd name="connsiteX2" fmla="*/ 176060 w 1459144"/>
                <a:gd name="connsiteY2" fmla="*/ 0 h 3099339"/>
                <a:gd name="connsiteX3" fmla="*/ 1283084 w 1459144"/>
                <a:gd name="connsiteY3" fmla="*/ 0 h 3099339"/>
                <a:gd name="connsiteX4" fmla="*/ 1407577 w 1459144"/>
                <a:gd name="connsiteY4" fmla="*/ 51567 h 3099339"/>
                <a:gd name="connsiteX5" fmla="*/ 1459144 w 1459144"/>
                <a:gd name="connsiteY5" fmla="*/ 176060 h 3099339"/>
                <a:gd name="connsiteX6" fmla="*/ 1459144 w 1459144"/>
                <a:gd name="connsiteY6" fmla="*/ 2923279 h 3099339"/>
                <a:gd name="connsiteX7" fmla="*/ 1407577 w 1459144"/>
                <a:gd name="connsiteY7" fmla="*/ 3047772 h 3099339"/>
                <a:gd name="connsiteX8" fmla="*/ 1283084 w 1459144"/>
                <a:gd name="connsiteY8" fmla="*/ 3099339 h 3099339"/>
                <a:gd name="connsiteX9" fmla="*/ 176060 w 1459144"/>
                <a:gd name="connsiteY9" fmla="*/ 3099339 h 3099339"/>
                <a:gd name="connsiteX10" fmla="*/ 51567 w 1459144"/>
                <a:gd name="connsiteY10" fmla="*/ 3047772 h 3099339"/>
                <a:gd name="connsiteX11" fmla="*/ 0 w 1459144"/>
                <a:gd name="connsiteY11" fmla="*/ 2923279 h 3099339"/>
                <a:gd name="connsiteX12" fmla="*/ 0 w 1459144"/>
                <a:gd name="connsiteY12" fmla="*/ 176060 h 309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9144" h="3099339">
                  <a:moveTo>
                    <a:pt x="0" y="176060"/>
                  </a:moveTo>
                  <a:cubicBezTo>
                    <a:pt x="0" y="129366"/>
                    <a:pt x="18549" y="84584"/>
                    <a:pt x="51567" y="51567"/>
                  </a:cubicBezTo>
                  <a:cubicBezTo>
                    <a:pt x="84585" y="18549"/>
                    <a:pt x="129366" y="0"/>
                    <a:pt x="176060" y="0"/>
                  </a:cubicBezTo>
                  <a:lnTo>
                    <a:pt x="1283084" y="0"/>
                  </a:lnTo>
                  <a:cubicBezTo>
                    <a:pt x="1329778" y="0"/>
                    <a:pt x="1374560" y="18549"/>
                    <a:pt x="1407577" y="51567"/>
                  </a:cubicBezTo>
                  <a:cubicBezTo>
                    <a:pt x="1440595" y="84585"/>
                    <a:pt x="1459144" y="129366"/>
                    <a:pt x="1459144" y="176060"/>
                  </a:cubicBezTo>
                  <a:lnTo>
                    <a:pt x="1459144" y="2923279"/>
                  </a:lnTo>
                  <a:cubicBezTo>
                    <a:pt x="1459144" y="2969973"/>
                    <a:pt x="1440595" y="3014755"/>
                    <a:pt x="1407577" y="3047772"/>
                  </a:cubicBezTo>
                  <a:cubicBezTo>
                    <a:pt x="1374559" y="3080790"/>
                    <a:pt x="1329778" y="3099339"/>
                    <a:pt x="1283084" y="3099339"/>
                  </a:cubicBezTo>
                  <a:lnTo>
                    <a:pt x="176060" y="3099339"/>
                  </a:lnTo>
                  <a:cubicBezTo>
                    <a:pt x="129366" y="3099339"/>
                    <a:pt x="84584" y="3080790"/>
                    <a:pt x="51567" y="3047772"/>
                  </a:cubicBezTo>
                  <a:cubicBezTo>
                    <a:pt x="18549" y="3014754"/>
                    <a:pt x="0" y="2969973"/>
                    <a:pt x="0" y="2923279"/>
                  </a:cubicBezTo>
                  <a:lnTo>
                    <a:pt x="0" y="17606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grpSp>
          <p:nvGrpSpPr>
            <p:cNvPr id="67" name="Group 20"/>
            <p:cNvGrpSpPr/>
            <p:nvPr/>
          </p:nvGrpSpPr>
          <p:grpSpPr>
            <a:xfrm>
              <a:off x="3189614" y="1991493"/>
              <a:ext cx="23662" cy="645898"/>
              <a:chOff x="3392428" y="1951545"/>
              <a:chExt cx="27432" cy="735419"/>
            </a:xfrm>
          </p:grpSpPr>
          <p:sp>
            <p:nvSpPr>
              <p:cNvPr id="73" name="Rectangle 160"/>
              <p:cNvSpPr/>
              <p:nvPr/>
            </p:nvSpPr>
            <p:spPr>
              <a:xfrm>
                <a:off x="3392428" y="1951545"/>
                <a:ext cx="18288" cy="172821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Rectangle 161"/>
              <p:cNvSpPr/>
              <p:nvPr/>
            </p:nvSpPr>
            <p:spPr>
              <a:xfrm>
                <a:off x="3401572" y="2289545"/>
                <a:ext cx="18288" cy="118872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Rectangle 162"/>
              <p:cNvSpPr/>
              <p:nvPr/>
            </p:nvSpPr>
            <p:spPr>
              <a:xfrm>
                <a:off x="3401572" y="2568092"/>
                <a:ext cx="18288" cy="118872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8" name="Freeform 155"/>
            <p:cNvSpPr/>
            <p:nvPr/>
          </p:nvSpPr>
          <p:spPr>
            <a:xfrm>
              <a:off x="3806686" y="4332856"/>
              <a:ext cx="256543" cy="261216"/>
            </a:xfrm>
            <a:custGeom>
              <a:avLst/>
              <a:gdLst>
                <a:gd name="connsiteX0" fmla="*/ 0 w 256543"/>
                <a:gd name="connsiteY0" fmla="*/ 130608 h 261216"/>
                <a:gd name="connsiteX1" fmla="*/ 36755 w 256543"/>
                <a:gd name="connsiteY1" fmla="*/ 39091 h 261216"/>
                <a:gd name="connsiteX2" fmla="*/ 128272 w 256543"/>
                <a:gd name="connsiteY2" fmla="*/ 0 h 261216"/>
                <a:gd name="connsiteX3" fmla="*/ 219789 w 256543"/>
                <a:gd name="connsiteY3" fmla="*/ 39091 h 261216"/>
                <a:gd name="connsiteX4" fmla="*/ 256544 w 256543"/>
                <a:gd name="connsiteY4" fmla="*/ 130608 h 261216"/>
                <a:gd name="connsiteX5" fmla="*/ 219789 w 256543"/>
                <a:gd name="connsiteY5" fmla="*/ 222125 h 261216"/>
                <a:gd name="connsiteX6" fmla="*/ 128272 w 256543"/>
                <a:gd name="connsiteY6" fmla="*/ 261216 h 261216"/>
                <a:gd name="connsiteX7" fmla="*/ 36755 w 256543"/>
                <a:gd name="connsiteY7" fmla="*/ 222125 h 261216"/>
                <a:gd name="connsiteX8" fmla="*/ 0 w 256543"/>
                <a:gd name="connsiteY8" fmla="*/ 130608 h 26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543" h="261216">
                  <a:moveTo>
                    <a:pt x="0" y="130608"/>
                  </a:moveTo>
                  <a:cubicBezTo>
                    <a:pt x="0" y="96377"/>
                    <a:pt x="13199" y="63514"/>
                    <a:pt x="36755" y="39091"/>
                  </a:cubicBezTo>
                  <a:cubicBezTo>
                    <a:pt x="60874" y="14086"/>
                    <a:pt x="93851" y="0"/>
                    <a:pt x="128272" y="0"/>
                  </a:cubicBezTo>
                  <a:cubicBezTo>
                    <a:pt x="162693" y="0"/>
                    <a:pt x="195670" y="14086"/>
                    <a:pt x="219789" y="39091"/>
                  </a:cubicBezTo>
                  <a:cubicBezTo>
                    <a:pt x="243346" y="63514"/>
                    <a:pt x="256544" y="96377"/>
                    <a:pt x="256544" y="130608"/>
                  </a:cubicBezTo>
                  <a:cubicBezTo>
                    <a:pt x="256544" y="164839"/>
                    <a:pt x="243345" y="197702"/>
                    <a:pt x="219789" y="222125"/>
                  </a:cubicBezTo>
                  <a:cubicBezTo>
                    <a:pt x="195670" y="247130"/>
                    <a:pt x="162693" y="261216"/>
                    <a:pt x="128272" y="261216"/>
                  </a:cubicBezTo>
                  <a:cubicBezTo>
                    <a:pt x="93851" y="261216"/>
                    <a:pt x="60874" y="247130"/>
                    <a:pt x="36755" y="222125"/>
                  </a:cubicBezTo>
                  <a:cubicBezTo>
                    <a:pt x="13198" y="197702"/>
                    <a:pt x="0" y="164839"/>
                    <a:pt x="0" y="13060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26262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0" name="Freeform 157"/>
            <p:cNvSpPr/>
            <p:nvPr/>
          </p:nvSpPr>
          <p:spPr>
            <a:xfrm>
              <a:off x="3796931" y="1824436"/>
              <a:ext cx="276054" cy="32124"/>
            </a:xfrm>
            <a:custGeom>
              <a:avLst/>
              <a:gdLst>
                <a:gd name="connsiteX0" fmla="*/ 0 w 276054"/>
                <a:gd name="connsiteY0" fmla="*/ 16062 h 32124"/>
                <a:gd name="connsiteX1" fmla="*/ 4704 w 276054"/>
                <a:gd name="connsiteY1" fmla="*/ 4704 h 32124"/>
                <a:gd name="connsiteX2" fmla="*/ 16062 w 276054"/>
                <a:gd name="connsiteY2" fmla="*/ 0 h 32124"/>
                <a:gd name="connsiteX3" fmla="*/ 259992 w 276054"/>
                <a:gd name="connsiteY3" fmla="*/ 0 h 32124"/>
                <a:gd name="connsiteX4" fmla="*/ 271350 w 276054"/>
                <a:gd name="connsiteY4" fmla="*/ 4704 h 32124"/>
                <a:gd name="connsiteX5" fmla="*/ 276054 w 276054"/>
                <a:gd name="connsiteY5" fmla="*/ 16062 h 32124"/>
                <a:gd name="connsiteX6" fmla="*/ 276054 w 276054"/>
                <a:gd name="connsiteY6" fmla="*/ 16062 h 32124"/>
                <a:gd name="connsiteX7" fmla="*/ 271350 w 276054"/>
                <a:gd name="connsiteY7" fmla="*/ 27420 h 32124"/>
                <a:gd name="connsiteX8" fmla="*/ 259992 w 276054"/>
                <a:gd name="connsiteY8" fmla="*/ 32124 h 32124"/>
                <a:gd name="connsiteX9" fmla="*/ 16062 w 276054"/>
                <a:gd name="connsiteY9" fmla="*/ 32124 h 32124"/>
                <a:gd name="connsiteX10" fmla="*/ 4704 w 276054"/>
                <a:gd name="connsiteY10" fmla="*/ 27420 h 32124"/>
                <a:gd name="connsiteX11" fmla="*/ 0 w 276054"/>
                <a:gd name="connsiteY11" fmla="*/ 16062 h 3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6054" h="32124">
                  <a:moveTo>
                    <a:pt x="0" y="16062"/>
                  </a:moveTo>
                  <a:cubicBezTo>
                    <a:pt x="0" y="11802"/>
                    <a:pt x="1692" y="7717"/>
                    <a:pt x="4704" y="4704"/>
                  </a:cubicBezTo>
                  <a:cubicBezTo>
                    <a:pt x="7716" y="1692"/>
                    <a:pt x="11802" y="0"/>
                    <a:pt x="16062" y="0"/>
                  </a:cubicBezTo>
                  <a:lnTo>
                    <a:pt x="259992" y="0"/>
                  </a:lnTo>
                  <a:cubicBezTo>
                    <a:pt x="264252" y="0"/>
                    <a:pt x="268337" y="1692"/>
                    <a:pt x="271350" y="4704"/>
                  </a:cubicBezTo>
                  <a:cubicBezTo>
                    <a:pt x="274362" y="7716"/>
                    <a:pt x="276054" y="11802"/>
                    <a:pt x="276054" y="16062"/>
                  </a:cubicBezTo>
                  <a:lnTo>
                    <a:pt x="276054" y="16062"/>
                  </a:lnTo>
                  <a:cubicBezTo>
                    <a:pt x="276054" y="20322"/>
                    <a:pt x="274362" y="24407"/>
                    <a:pt x="271350" y="27420"/>
                  </a:cubicBezTo>
                  <a:cubicBezTo>
                    <a:pt x="268338" y="30432"/>
                    <a:pt x="264252" y="32124"/>
                    <a:pt x="259992" y="32124"/>
                  </a:cubicBezTo>
                  <a:lnTo>
                    <a:pt x="16062" y="32124"/>
                  </a:lnTo>
                  <a:cubicBezTo>
                    <a:pt x="11802" y="32124"/>
                    <a:pt x="7717" y="30432"/>
                    <a:pt x="4704" y="27420"/>
                  </a:cubicBezTo>
                  <a:cubicBezTo>
                    <a:pt x="1692" y="24408"/>
                    <a:pt x="0" y="20322"/>
                    <a:pt x="0" y="16062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9525" cap="flat" cmpd="sng" algn="ctr">
              <a:solidFill>
                <a:srgbClr val="262626">
                  <a:lumMod val="8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1" name="Freeform 158"/>
            <p:cNvSpPr/>
            <p:nvPr/>
          </p:nvSpPr>
          <p:spPr>
            <a:xfrm>
              <a:off x="3911556" y="1704426"/>
              <a:ext cx="46804" cy="47657"/>
            </a:xfrm>
            <a:custGeom>
              <a:avLst/>
              <a:gdLst>
                <a:gd name="connsiteX0" fmla="*/ 0 w 46804"/>
                <a:gd name="connsiteY0" fmla="*/ 23829 h 47657"/>
                <a:gd name="connsiteX1" fmla="*/ 6705 w 46804"/>
                <a:gd name="connsiteY1" fmla="*/ 7132 h 47657"/>
                <a:gd name="connsiteX2" fmla="*/ 23402 w 46804"/>
                <a:gd name="connsiteY2" fmla="*/ 0 h 47657"/>
                <a:gd name="connsiteX3" fmla="*/ 40099 w 46804"/>
                <a:gd name="connsiteY3" fmla="*/ 7132 h 47657"/>
                <a:gd name="connsiteX4" fmla="*/ 46804 w 46804"/>
                <a:gd name="connsiteY4" fmla="*/ 23829 h 47657"/>
                <a:gd name="connsiteX5" fmla="*/ 40099 w 46804"/>
                <a:gd name="connsiteY5" fmla="*/ 40526 h 47657"/>
                <a:gd name="connsiteX6" fmla="*/ 23402 w 46804"/>
                <a:gd name="connsiteY6" fmla="*/ 47658 h 47657"/>
                <a:gd name="connsiteX7" fmla="*/ 6705 w 46804"/>
                <a:gd name="connsiteY7" fmla="*/ 40526 h 47657"/>
                <a:gd name="connsiteX8" fmla="*/ 0 w 46804"/>
                <a:gd name="connsiteY8" fmla="*/ 23829 h 4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4" h="47657">
                  <a:moveTo>
                    <a:pt x="0" y="23829"/>
                  </a:moveTo>
                  <a:cubicBezTo>
                    <a:pt x="0" y="17584"/>
                    <a:pt x="2408" y="11588"/>
                    <a:pt x="6705" y="7132"/>
                  </a:cubicBezTo>
                  <a:cubicBezTo>
                    <a:pt x="11105" y="2570"/>
                    <a:pt x="17122" y="0"/>
                    <a:pt x="23402" y="0"/>
                  </a:cubicBezTo>
                  <a:cubicBezTo>
                    <a:pt x="29682" y="0"/>
                    <a:pt x="35698" y="2570"/>
                    <a:pt x="40099" y="7132"/>
                  </a:cubicBezTo>
                  <a:cubicBezTo>
                    <a:pt x="44397" y="11588"/>
                    <a:pt x="46804" y="17583"/>
                    <a:pt x="46804" y="23829"/>
                  </a:cubicBezTo>
                  <a:cubicBezTo>
                    <a:pt x="46804" y="30074"/>
                    <a:pt x="44396" y="36070"/>
                    <a:pt x="40099" y="40526"/>
                  </a:cubicBezTo>
                  <a:cubicBezTo>
                    <a:pt x="35699" y="45088"/>
                    <a:pt x="29682" y="47658"/>
                    <a:pt x="23402" y="47658"/>
                  </a:cubicBezTo>
                  <a:cubicBezTo>
                    <a:pt x="17122" y="47658"/>
                    <a:pt x="11106" y="45088"/>
                    <a:pt x="6705" y="40526"/>
                  </a:cubicBezTo>
                  <a:cubicBezTo>
                    <a:pt x="2407" y="36070"/>
                    <a:pt x="0" y="30075"/>
                    <a:pt x="0" y="23829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2" name="Freeform 159"/>
            <p:cNvSpPr/>
            <p:nvPr/>
          </p:nvSpPr>
          <p:spPr>
            <a:xfrm>
              <a:off x="4293042" y="1562392"/>
              <a:ext cx="198758" cy="40154"/>
            </a:xfrm>
            <a:custGeom>
              <a:avLst/>
              <a:gdLst>
                <a:gd name="connsiteX0" fmla="*/ 0 w 198758"/>
                <a:gd name="connsiteY0" fmla="*/ 0 h 40154"/>
                <a:gd name="connsiteX1" fmla="*/ 198758 w 198758"/>
                <a:gd name="connsiteY1" fmla="*/ 0 h 40154"/>
                <a:gd name="connsiteX2" fmla="*/ 198758 w 198758"/>
                <a:gd name="connsiteY2" fmla="*/ 40154 h 40154"/>
                <a:gd name="connsiteX3" fmla="*/ 0 w 198758"/>
                <a:gd name="connsiteY3" fmla="*/ 40154 h 40154"/>
                <a:gd name="connsiteX4" fmla="*/ 0 w 198758"/>
                <a:gd name="connsiteY4" fmla="*/ 0 h 40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58" h="40154">
                  <a:moveTo>
                    <a:pt x="0" y="0"/>
                  </a:moveTo>
                  <a:lnTo>
                    <a:pt x="198758" y="0"/>
                  </a:lnTo>
                  <a:lnTo>
                    <a:pt x="198758" y="40154"/>
                  </a:lnTo>
                  <a:lnTo>
                    <a:pt x="0" y="401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6" name="Group 120"/>
          <p:cNvGrpSpPr/>
          <p:nvPr/>
        </p:nvGrpSpPr>
        <p:grpSpPr>
          <a:xfrm>
            <a:off x="4068725" y="1582365"/>
            <a:ext cx="557455" cy="144542"/>
            <a:chOff x="3074218" y="1415265"/>
            <a:chExt cx="557455" cy="144542"/>
          </a:xfrm>
        </p:grpSpPr>
        <p:cxnSp>
          <p:nvCxnSpPr>
            <p:cNvPr id="77" name="Straight Connector 11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78" name="Oval 11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9" name="Group 121"/>
          <p:cNvGrpSpPr/>
          <p:nvPr/>
        </p:nvGrpSpPr>
        <p:grpSpPr>
          <a:xfrm>
            <a:off x="4067944" y="2067168"/>
            <a:ext cx="557455" cy="144542"/>
            <a:chOff x="3074218" y="1415265"/>
            <a:chExt cx="557455" cy="144542"/>
          </a:xfrm>
        </p:grpSpPr>
        <p:cxnSp>
          <p:nvCxnSpPr>
            <p:cNvPr id="80" name="Straight Connector 122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1" name="Oval 123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2" name="Group 124"/>
          <p:cNvGrpSpPr/>
          <p:nvPr/>
        </p:nvGrpSpPr>
        <p:grpSpPr>
          <a:xfrm>
            <a:off x="4070190" y="2571224"/>
            <a:ext cx="557455" cy="144542"/>
            <a:chOff x="3074218" y="1415265"/>
            <a:chExt cx="557455" cy="144542"/>
          </a:xfrm>
        </p:grpSpPr>
        <p:cxnSp>
          <p:nvCxnSpPr>
            <p:cNvPr id="83" name="Straight Connector 12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4" name="Oval 12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5" name="Group 127"/>
          <p:cNvGrpSpPr/>
          <p:nvPr/>
        </p:nvGrpSpPr>
        <p:grpSpPr>
          <a:xfrm>
            <a:off x="4068725" y="3075280"/>
            <a:ext cx="557455" cy="144542"/>
            <a:chOff x="3074218" y="1415265"/>
            <a:chExt cx="557455" cy="144542"/>
          </a:xfrm>
        </p:grpSpPr>
        <p:cxnSp>
          <p:nvCxnSpPr>
            <p:cNvPr id="8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sp>
        <p:nvSpPr>
          <p:cNvPr id="117" name="Oval 110"/>
          <p:cNvSpPr>
            <a:spLocks noChangeAspect="1"/>
          </p:cNvSpPr>
          <p:nvPr/>
        </p:nvSpPr>
        <p:spPr>
          <a:xfrm>
            <a:off x="3556239" y="2908246"/>
            <a:ext cx="469021" cy="455592"/>
          </a:xfrm>
          <a:prstGeom prst="ellipse">
            <a:avLst/>
          </a:prstGeom>
          <a:solidFill>
            <a:srgbClr val="F95647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68570" tIns="34287" rIns="68570" bIns="34287" rtlCol="0" anchor="ctr"/>
          <a:lstStyle/>
          <a:p>
            <a:pPr defTabSz="913742">
              <a:defRPr/>
            </a:pPr>
            <a:r>
              <a:rPr lang="en-US" sz="3200" kern="0" dirty="0" smtClean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4</a:t>
            </a:r>
            <a:endParaRPr lang="en-US" sz="3200" kern="0" dirty="0"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27" name="Picture 126">
            <a:extLst>
              <a:ext uri="{FF2B5EF4-FFF2-40B4-BE49-F238E27FC236}">
                <a16:creationId xmlns=""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3131840" cy="699542"/>
          </a:xfrm>
          <a:prstGeom prst="rect">
            <a:avLst/>
          </a:prstGeom>
        </p:spPr>
      </p:pic>
      <p:grpSp>
        <p:nvGrpSpPr>
          <p:cNvPr id="128" name="组合 45"/>
          <p:cNvGrpSpPr/>
          <p:nvPr/>
        </p:nvGrpSpPr>
        <p:grpSpPr>
          <a:xfrm>
            <a:off x="177146" y="618249"/>
            <a:ext cx="4477087" cy="807913"/>
            <a:chOff x="4064001" y="1230382"/>
            <a:chExt cx="2771843" cy="755729"/>
          </a:xfrm>
        </p:grpSpPr>
        <p:sp>
          <p:nvSpPr>
            <p:cNvPr id="129" name="Rounded Rectangle 72"/>
            <p:cNvSpPr/>
            <p:nvPr/>
          </p:nvSpPr>
          <p:spPr>
            <a:xfrm>
              <a:off x="4064001" y="1272381"/>
              <a:ext cx="407666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3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30" name="文本框 8"/>
            <p:cNvSpPr txBox="1"/>
            <p:nvPr/>
          </p:nvSpPr>
          <p:spPr>
            <a:xfrm>
              <a:off x="4498636" y="1230382"/>
              <a:ext cx="2337208" cy="755729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en-US" altLang="zh-CN" sz="24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Hành</a:t>
              </a:r>
              <a:r>
                <a:rPr lang="en-US" altLang="zh-CN" sz="24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trình</a:t>
              </a:r>
              <a:r>
                <a:rPr lang="en-US" altLang="zh-CN" sz="24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đi</a:t>
              </a:r>
              <a:r>
                <a:rPr lang="en-US" altLang="zh-CN" sz="24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du </a:t>
              </a:r>
              <a:r>
                <a:rPr lang="en-US" altLang="zh-CN" sz="24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lịch</a:t>
              </a:r>
              <a:r>
                <a:rPr lang="en-US" altLang="zh-CN" sz="24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qua </a:t>
              </a:r>
              <a:r>
                <a:rPr lang="en-US" altLang="zh-CN" sz="24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24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điểm</a:t>
              </a:r>
              <a:endPara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34" name="Picture 133">
            <a:extLst>
              <a:ext uri="{FF2B5EF4-FFF2-40B4-BE49-F238E27FC236}">
                <a16:creationId xmlns="" xmlns:a16="http://schemas.microsoft.com/office/drawing/2014/main" id="{AE3552CE-BAD9-4757-A994-5B5FE8F699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3323" r="7793" b="26562"/>
          <a:stretch/>
        </p:blipFill>
        <p:spPr>
          <a:xfrm>
            <a:off x="5174493" y="497772"/>
            <a:ext cx="3697300" cy="4316386"/>
          </a:xfrm>
          <a:prstGeom prst="rect">
            <a:avLst/>
          </a:prstGeom>
        </p:spPr>
      </p:pic>
      <p:grpSp>
        <p:nvGrpSpPr>
          <p:cNvPr id="135" name="Group 127"/>
          <p:cNvGrpSpPr/>
          <p:nvPr/>
        </p:nvGrpSpPr>
        <p:grpSpPr>
          <a:xfrm>
            <a:off x="4067944" y="3579862"/>
            <a:ext cx="557455" cy="144542"/>
            <a:chOff x="3074218" y="1415265"/>
            <a:chExt cx="557455" cy="144542"/>
          </a:xfrm>
        </p:grpSpPr>
        <p:cxnSp>
          <p:nvCxnSpPr>
            <p:cNvPr id="13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3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38" name="Group 127"/>
          <p:cNvGrpSpPr/>
          <p:nvPr/>
        </p:nvGrpSpPr>
        <p:grpSpPr>
          <a:xfrm>
            <a:off x="4064694" y="4069619"/>
            <a:ext cx="557455" cy="144542"/>
            <a:chOff x="3074218" y="1415265"/>
            <a:chExt cx="557455" cy="144542"/>
          </a:xfrm>
        </p:grpSpPr>
        <p:cxnSp>
          <p:nvCxnSpPr>
            <p:cNvPr id="139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0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1" name="Group 127"/>
          <p:cNvGrpSpPr/>
          <p:nvPr/>
        </p:nvGrpSpPr>
        <p:grpSpPr>
          <a:xfrm>
            <a:off x="4067944" y="4579561"/>
            <a:ext cx="557455" cy="144542"/>
            <a:chOff x="3074218" y="1415265"/>
            <a:chExt cx="557455" cy="144542"/>
          </a:xfrm>
        </p:grpSpPr>
        <p:cxnSp>
          <p:nvCxnSpPr>
            <p:cNvPr id="142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3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sp>
        <p:nvSpPr>
          <p:cNvPr id="148" name="Oval 104"/>
          <p:cNvSpPr>
            <a:spLocks noChangeAspect="1"/>
          </p:cNvSpPr>
          <p:nvPr/>
        </p:nvSpPr>
        <p:spPr>
          <a:xfrm>
            <a:off x="3558281" y="4420414"/>
            <a:ext cx="469021" cy="455592"/>
          </a:xfrm>
          <a:prstGeom prst="ellipse">
            <a:avLst/>
          </a:prstGeom>
          <a:solidFill>
            <a:srgbClr val="FAC14D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68570" tIns="34287" rIns="68570" bIns="34287" rtlCol="0" anchor="ctr"/>
          <a:lstStyle/>
          <a:p>
            <a:pPr defTabSz="913742">
              <a:defRPr/>
            </a:pPr>
            <a:r>
              <a: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" name="Pentagon 1"/>
          <p:cNvSpPr/>
          <p:nvPr/>
        </p:nvSpPr>
        <p:spPr>
          <a:xfrm>
            <a:off x="735104" y="1419622"/>
            <a:ext cx="3573756" cy="443031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Cao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0" name="Oval 92"/>
          <p:cNvSpPr>
            <a:spLocks noChangeAspect="1"/>
          </p:cNvSpPr>
          <p:nvPr/>
        </p:nvSpPr>
        <p:spPr>
          <a:xfrm>
            <a:off x="3511425" y="1407061"/>
            <a:ext cx="469021" cy="455592"/>
          </a:xfrm>
          <a:prstGeom prst="ellipse">
            <a:avLst/>
          </a:prstGeom>
          <a:solidFill>
            <a:srgbClr val="6ED8D5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68570" tIns="34287" rIns="68570" bIns="34287" rtlCol="0" anchor="ctr"/>
          <a:lstStyle/>
          <a:p>
            <a:pPr defTabSz="913742">
              <a:defRPr/>
            </a:pPr>
            <a:r>
              <a:rPr lang="en-US" sz="3200" kern="0" dirty="0" smtClean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1</a:t>
            </a:r>
            <a:endParaRPr lang="en-US" sz="3200" kern="0" dirty="0"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51" name="Oval 98"/>
          <p:cNvSpPr>
            <a:spLocks noChangeAspect="1"/>
          </p:cNvSpPr>
          <p:nvPr/>
        </p:nvSpPr>
        <p:spPr>
          <a:xfrm>
            <a:off x="3532712" y="1900134"/>
            <a:ext cx="469021" cy="455592"/>
          </a:xfrm>
          <a:prstGeom prst="ellipse">
            <a:avLst/>
          </a:prstGeom>
          <a:solidFill>
            <a:srgbClr val="4B87B9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68570" tIns="34287" rIns="68570" bIns="34287" rtlCol="0" anchor="ctr"/>
          <a:lstStyle/>
          <a:p>
            <a:pPr defTabSz="913742">
              <a:defRPr/>
            </a:pPr>
            <a:r>
              <a:rPr lang="en-US" sz="3200" kern="0" dirty="0" smtClean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2</a:t>
            </a:r>
            <a:endParaRPr lang="en-US" sz="3200" kern="0" dirty="0"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53" name="Oval 104"/>
          <p:cNvSpPr>
            <a:spLocks noChangeAspect="1"/>
          </p:cNvSpPr>
          <p:nvPr/>
        </p:nvSpPr>
        <p:spPr>
          <a:xfrm>
            <a:off x="3532711" y="2404190"/>
            <a:ext cx="469021" cy="455592"/>
          </a:xfrm>
          <a:prstGeom prst="ellipse">
            <a:avLst/>
          </a:prstGeom>
          <a:solidFill>
            <a:srgbClr val="FAC14D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68570" tIns="34287" rIns="68570" bIns="34287" rtlCol="0" anchor="ctr"/>
          <a:lstStyle/>
          <a:p>
            <a:pPr defTabSz="913742">
              <a:defRPr/>
            </a:pPr>
            <a:r>
              <a:rPr lang="en-US" sz="3200" kern="0" dirty="0" smtClean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3</a:t>
            </a:r>
            <a:endParaRPr lang="en-US" sz="3200" kern="0" dirty="0"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56" name="Oval 92"/>
          <p:cNvSpPr>
            <a:spLocks noChangeAspect="1"/>
          </p:cNvSpPr>
          <p:nvPr/>
        </p:nvSpPr>
        <p:spPr>
          <a:xfrm>
            <a:off x="3569362" y="3412302"/>
            <a:ext cx="469021" cy="455592"/>
          </a:xfrm>
          <a:prstGeom prst="ellipse">
            <a:avLst/>
          </a:prstGeom>
          <a:solidFill>
            <a:srgbClr val="6ED8D5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68570" tIns="34287" rIns="68570" bIns="34287" rtlCol="0" anchor="ctr"/>
          <a:lstStyle/>
          <a:p>
            <a:pPr defTabSz="913742">
              <a:defRPr/>
            </a:pPr>
            <a:r>
              <a: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58" name="Oval 98"/>
          <p:cNvSpPr>
            <a:spLocks noChangeAspect="1"/>
          </p:cNvSpPr>
          <p:nvPr/>
        </p:nvSpPr>
        <p:spPr>
          <a:xfrm>
            <a:off x="3558282" y="3916358"/>
            <a:ext cx="469021" cy="455592"/>
          </a:xfrm>
          <a:prstGeom prst="ellipse">
            <a:avLst/>
          </a:prstGeom>
          <a:solidFill>
            <a:srgbClr val="4B87B9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68570" tIns="34287" rIns="68570" bIns="34287" rtlCol="0" anchor="ctr"/>
          <a:lstStyle/>
          <a:p>
            <a:pPr defTabSz="913742">
              <a:defRPr/>
            </a:pPr>
            <a:r>
              <a: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6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50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5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59259E-6 L -0.37517 0.00401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67" y="185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46914E-7 L -0.3776 0.00926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89" y="46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46914E-7 L -0.3776 2.46914E-7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89" y="0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09877E-6 L -0.3802 0.00154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10" y="62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59259E-6 L -0.38159 0.0071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80" y="340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44444E-6 L -0.38038 -0.00031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28" y="-31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7037E-6 L -0.38038 0.00062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28" y="31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0" animBg="1"/>
      <p:bldP spid="159" grpId="0" animBg="1"/>
      <p:bldP spid="157" grpId="0" animBg="1"/>
      <p:bldP spid="155" grpId="0" animBg="1"/>
      <p:bldP spid="154" grpId="0" animBg="1"/>
      <p:bldP spid="152" grpId="0" animBg="1"/>
      <p:bldP spid="64" grpId="0" animBg="1"/>
      <p:bldP spid="117" grpId="0" animBg="1"/>
      <p:bldP spid="148" grpId="0" animBg="1"/>
      <p:bldP spid="2" grpId="0" animBg="1"/>
      <p:bldP spid="150" grpId="0" animBg="1"/>
      <p:bldP spid="151" grpId="0" animBg="1"/>
      <p:bldP spid="153" grpId="0" animBg="1"/>
      <p:bldP spid="156" grpId="0" animBg="1"/>
      <p:bldP spid="15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46171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920" y="193562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058563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-115421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9379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>
            <a:extLst>
              <a:ext uri="{FF2B5EF4-FFF2-40B4-BE49-F238E27FC236}">
                <a16:creationId xmlns=""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6734" y="1111760"/>
            <a:ext cx="304527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E:\0000000我图PPT\03.20\亲子乐园\r6t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19"/>
          <a:stretch/>
        </p:blipFill>
        <p:spPr bwMode="auto">
          <a:xfrm>
            <a:off x="1" y="-92546"/>
            <a:ext cx="9157786" cy="311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561" y="2354932"/>
            <a:ext cx="6875226" cy="61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4"/>
          <p:cNvSpPr txBox="1">
            <a:spLocks noChangeArrowheads="1"/>
          </p:cNvSpPr>
          <p:nvPr/>
        </p:nvSpPr>
        <p:spPr bwMode="auto">
          <a:xfrm>
            <a:off x="3131840" y="2355726"/>
            <a:ext cx="2945670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43" tIns="34272" rIns="68543" bIns="34272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anose="0201060903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defTabSz="913742">
              <a:defRPr/>
            </a:pPr>
            <a:r>
              <a:rPr lang="en-US" altLang="zh-CN" sz="4000" kern="0" dirty="0" smtClean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TIẾT 1</a:t>
            </a:r>
            <a:endParaRPr lang="zh-CN" altLang="en-US" sz="4000" kern="0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05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058563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-266784" y="-95778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9379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716129" y="704617"/>
            <a:ext cx="1872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35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1015705" y="1403802"/>
            <a:ext cx="717794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1" grpId="0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ounded Rectangle 114"/>
          <p:cNvSpPr/>
          <p:nvPr/>
        </p:nvSpPr>
        <p:spPr>
          <a:xfrm>
            <a:off x="4669951" y="604880"/>
            <a:ext cx="4582569" cy="4519258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91404" tIns="45700" rIns="91404" bIns="45700" rtlCol="0" anchor="ctr"/>
          <a:lstStyle/>
          <a:p>
            <a:pPr defTabSz="913742">
              <a:defRPr/>
            </a:pPr>
            <a:endParaRPr lang="en-US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pic>
        <p:nvPicPr>
          <p:cNvPr id="134" name="Picture 133">
            <a:extLst>
              <a:ext uri="{FF2B5EF4-FFF2-40B4-BE49-F238E27FC236}">
                <a16:creationId xmlns="" xmlns:a16="http://schemas.microsoft.com/office/drawing/2014/main" id="{AE3552CE-BAD9-4757-A994-5B5FE8F699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3323" r="7793" b="26562"/>
          <a:stretch/>
        </p:blipFill>
        <p:spPr>
          <a:xfrm>
            <a:off x="5148064" y="604879"/>
            <a:ext cx="3697300" cy="4398372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225577" y="698443"/>
            <a:ext cx="4922487" cy="2316712"/>
          </a:xfrm>
          <a:prstGeom prst="cloudCallout">
            <a:avLst>
              <a:gd name="adj1" fmla="val -14905"/>
              <a:gd name="adj2" fmla="val 9499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Nam?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958" y="3147619"/>
            <a:ext cx="2368174" cy="197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51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0256"/>
            <a:ext cx="3687645" cy="61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4">
            <a:extLst>
              <a:ext uri="{FF2B5EF4-FFF2-40B4-BE49-F238E27FC236}">
                <a16:creationId xmlns=""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663" y="-20538"/>
            <a:ext cx="304527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846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ounded Rectangle 114"/>
          <p:cNvSpPr/>
          <p:nvPr/>
        </p:nvSpPr>
        <p:spPr>
          <a:xfrm>
            <a:off x="4669951" y="604880"/>
            <a:ext cx="4582569" cy="4519258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91404" tIns="45700" rIns="91404" bIns="45700" rtlCol="0" anchor="ctr"/>
          <a:lstStyle/>
          <a:p>
            <a:pPr defTabSz="913742">
              <a:defRPr/>
            </a:pPr>
            <a:endParaRPr lang="en-US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pic>
        <p:nvPicPr>
          <p:cNvPr id="134" name="Picture 133">
            <a:extLst>
              <a:ext uri="{FF2B5EF4-FFF2-40B4-BE49-F238E27FC236}">
                <a16:creationId xmlns="" xmlns:a16="http://schemas.microsoft.com/office/drawing/2014/main" id="{AE3552CE-BAD9-4757-A994-5B5FE8F699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3323" r="7793" b="26562"/>
          <a:stretch/>
        </p:blipFill>
        <p:spPr>
          <a:xfrm>
            <a:off x="5148064" y="604879"/>
            <a:ext cx="3697300" cy="4398372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225577" y="698443"/>
            <a:ext cx="4922487" cy="2316712"/>
          </a:xfrm>
          <a:prstGeom prst="cloudCallout">
            <a:avLst>
              <a:gd name="adj1" fmla="val -14905"/>
              <a:gd name="adj2" fmla="val 9499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958" y="3147619"/>
            <a:ext cx="2368174" cy="197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51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0256"/>
            <a:ext cx="3687645" cy="61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4">
            <a:extLst>
              <a:ext uri="{FF2B5EF4-FFF2-40B4-BE49-F238E27FC236}">
                <a16:creationId xmlns=""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663" y="-20538"/>
            <a:ext cx="304527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405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ounded Rectangle 114"/>
          <p:cNvSpPr/>
          <p:nvPr/>
        </p:nvSpPr>
        <p:spPr>
          <a:xfrm>
            <a:off x="4669951" y="604880"/>
            <a:ext cx="4582569" cy="4519258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91404" tIns="45700" rIns="91404" bIns="45700" rtlCol="0" anchor="ctr"/>
          <a:lstStyle/>
          <a:p>
            <a:pPr defTabSz="913742">
              <a:defRPr/>
            </a:pPr>
            <a:endParaRPr lang="en-US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pic>
        <p:nvPicPr>
          <p:cNvPr id="134" name="Picture 133">
            <a:extLst>
              <a:ext uri="{FF2B5EF4-FFF2-40B4-BE49-F238E27FC236}">
                <a16:creationId xmlns="" xmlns:a16="http://schemas.microsoft.com/office/drawing/2014/main" id="{AE3552CE-BAD9-4757-A994-5B5FE8F699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3323" r="7793" b="26562"/>
          <a:stretch/>
        </p:blipFill>
        <p:spPr>
          <a:xfrm>
            <a:off x="5148064" y="604879"/>
            <a:ext cx="3697300" cy="4398372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225577" y="698443"/>
            <a:ext cx="4922487" cy="2316712"/>
          </a:xfrm>
          <a:prstGeom prst="cloudCallout">
            <a:avLst>
              <a:gd name="adj1" fmla="val -14905"/>
              <a:gd name="adj2" fmla="val 9499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958" y="3147619"/>
            <a:ext cx="2368174" cy="197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51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0256"/>
            <a:ext cx="3687645" cy="61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4">
            <a:extLst>
              <a:ext uri="{FF2B5EF4-FFF2-40B4-BE49-F238E27FC236}">
                <a16:creationId xmlns=""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663" y="-20538"/>
            <a:ext cx="304527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998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-20538"/>
            <a:ext cx="8352928" cy="499732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058563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-540568" y="-596602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9379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ẢNH ĐẸP VIỆT NAM TỪ BẮC XUỐNG NA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14114" y="135501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402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46171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79" y="267494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058563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-115421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9379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>
            <a:extLst>
              <a:ext uri="{FF2B5EF4-FFF2-40B4-BE49-F238E27FC236}">
                <a16:creationId xmlns=""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5365" y="605616"/>
            <a:ext cx="304527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900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>
            <a:extLst>
              <a:ext uri="{FF2B5EF4-FFF2-40B4-BE49-F238E27FC236}">
                <a16:creationId xmlns="" xmlns:a16="http://schemas.microsoft.com/office/drawing/2014/main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1517" y="1341115"/>
            <a:ext cx="328255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900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>
            <a:extLst>
              <a:ext uri="{FF2B5EF4-FFF2-40B4-BE49-F238E27FC236}">
                <a16:creationId xmlns="" xmlns:a16="http://schemas.microsoft.com/office/drawing/2014/main" id="{B83557F6-4915-4A72-87D6-2CE1DFBBB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6717" y="2036170"/>
            <a:ext cx="386476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900">
              <a:spcBef>
                <a:spcPct val="0"/>
              </a:spcBef>
              <a:buClrTx/>
              <a:buFontTx/>
              <a:buChar char="-"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defTabSz="342900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944119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692"/>
            <a:ext cx="3507274" cy="2927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3203848" cy="699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loud Callout 1"/>
          <p:cNvSpPr/>
          <p:nvPr/>
        </p:nvSpPr>
        <p:spPr>
          <a:xfrm>
            <a:off x="4067944" y="954686"/>
            <a:ext cx="4896544" cy="1983162"/>
          </a:xfrm>
          <a:prstGeom prst="cloudCallout">
            <a:avLst>
              <a:gd name="adj1" fmla="val -69248"/>
              <a:gd name="adj2" fmla="val 56239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Cloud Callout 116"/>
          <p:cNvSpPr/>
          <p:nvPr/>
        </p:nvSpPr>
        <p:spPr>
          <a:xfrm>
            <a:off x="4220344" y="1107086"/>
            <a:ext cx="4896544" cy="1983162"/>
          </a:xfrm>
          <a:prstGeom prst="cloudCallout">
            <a:avLst>
              <a:gd name="adj1" fmla="val -72245"/>
              <a:gd name="adj2" fmla="val 47131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8" name="TextBox 1"/>
          <p:cNvSpPr txBox="1">
            <a:spLocks noChangeArrowheads="1"/>
          </p:cNvSpPr>
          <p:nvPr/>
        </p:nvSpPr>
        <p:spPr bwMode="auto">
          <a:xfrm>
            <a:off x="2074580" y="82543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17" grpId="0" animBg="1"/>
      <p:bldP spid="11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3203848" cy="699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96">
            <a:extLst>
              <a:ext uri="{FF2B5EF4-FFF2-40B4-BE49-F238E27FC236}">
                <a16:creationId xmlns="" xmlns:a16="http://schemas.microsoft.com/office/drawing/2014/main" id="{647145DA-2B9B-4C19-BA66-92C09BE32A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2" t="27532" r="47561" b="59648"/>
          <a:stretch/>
        </p:blipFill>
        <p:spPr>
          <a:xfrm>
            <a:off x="107504" y="601886"/>
            <a:ext cx="2843809" cy="1625034"/>
          </a:xfrm>
          <a:prstGeom prst="rect">
            <a:avLst/>
          </a:prstGeom>
        </p:spPr>
      </p:pic>
      <p:pic>
        <p:nvPicPr>
          <p:cNvPr id="197" name="Picture 196">
            <a:extLst>
              <a:ext uri="{FF2B5EF4-FFF2-40B4-BE49-F238E27FC236}">
                <a16:creationId xmlns="" xmlns:a16="http://schemas.microsoft.com/office/drawing/2014/main" id="{647145DA-2B9B-4C19-BA66-92C09BE32A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94" t="28146" r="10550" b="59835"/>
          <a:stretch/>
        </p:blipFill>
        <p:spPr>
          <a:xfrm>
            <a:off x="107505" y="2150346"/>
            <a:ext cx="2843808" cy="1470935"/>
          </a:xfrm>
          <a:prstGeom prst="rect">
            <a:avLst/>
          </a:prstGeom>
        </p:spPr>
      </p:pic>
      <p:pic>
        <p:nvPicPr>
          <p:cNvPr id="198" name="Picture 197">
            <a:extLst>
              <a:ext uri="{FF2B5EF4-FFF2-40B4-BE49-F238E27FC236}">
                <a16:creationId xmlns="" xmlns:a16="http://schemas.microsoft.com/office/drawing/2014/main" id="{647145DA-2B9B-4C19-BA66-92C09BE32A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7" t="42475" r="46826" b="45506"/>
          <a:stretch/>
        </p:blipFill>
        <p:spPr>
          <a:xfrm>
            <a:off x="134805" y="3621281"/>
            <a:ext cx="2816507" cy="1456814"/>
          </a:xfrm>
          <a:prstGeom prst="rect">
            <a:avLst/>
          </a:prstGeom>
        </p:spPr>
      </p:pic>
      <p:pic>
        <p:nvPicPr>
          <p:cNvPr id="199" name="Picture 198">
            <a:extLst>
              <a:ext uri="{FF2B5EF4-FFF2-40B4-BE49-F238E27FC236}">
                <a16:creationId xmlns="" xmlns:a16="http://schemas.microsoft.com/office/drawing/2014/main" id="{647145DA-2B9B-4C19-BA66-92C09BE32A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30" t="42382" r="10814" b="45599"/>
          <a:stretch/>
        </p:blipFill>
        <p:spPr>
          <a:xfrm>
            <a:off x="2951313" y="601886"/>
            <a:ext cx="2993688" cy="1548459"/>
          </a:xfrm>
          <a:prstGeom prst="rect">
            <a:avLst/>
          </a:prstGeom>
        </p:spPr>
      </p:pic>
      <p:pic>
        <p:nvPicPr>
          <p:cNvPr id="200" name="Picture 199">
            <a:extLst>
              <a:ext uri="{FF2B5EF4-FFF2-40B4-BE49-F238E27FC236}">
                <a16:creationId xmlns="" xmlns:a16="http://schemas.microsoft.com/office/drawing/2014/main" id="{647145DA-2B9B-4C19-BA66-92C09BE32A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4" t="56711" r="47090" b="31270"/>
          <a:stretch/>
        </p:blipFill>
        <p:spPr>
          <a:xfrm>
            <a:off x="2951313" y="2139702"/>
            <a:ext cx="2993689" cy="1548460"/>
          </a:xfrm>
          <a:prstGeom prst="rect">
            <a:avLst/>
          </a:prstGeom>
        </p:spPr>
      </p:pic>
      <p:pic>
        <p:nvPicPr>
          <p:cNvPr id="201" name="Picture 200">
            <a:extLst>
              <a:ext uri="{FF2B5EF4-FFF2-40B4-BE49-F238E27FC236}">
                <a16:creationId xmlns="" xmlns:a16="http://schemas.microsoft.com/office/drawing/2014/main" id="{647145DA-2B9B-4C19-BA66-92C09BE32A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68" t="56618" r="11076" b="31363"/>
          <a:stretch/>
        </p:blipFill>
        <p:spPr>
          <a:xfrm>
            <a:off x="6047657" y="601885"/>
            <a:ext cx="3096344" cy="1548459"/>
          </a:xfrm>
          <a:prstGeom prst="rect">
            <a:avLst/>
          </a:prstGeom>
        </p:spPr>
      </p:pic>
      <p:pic>
        <p:nvPicPr>
          <p:cNvPr id="202" name="Picture 201">
            <a:extLst>
              <a:ext uri="{FF2B5EF4-FFF2-40B4-BE49-F238E27FC236}">
                <a16:creationId xmlns="" xmlns:a16="http://schemas.microsoft.com/office/drawing/2014/main" id="{647145DA-2B9B-4C19-BA66-92C09BE32A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7" t="70948" r="22502" b="16955"/>
          <a:stretch/>
        </p:blipFill>
        <p:spPr>
          <a:xfrm>
            <a:off x="6047657" y="2150344"/>
            <a:ext cx="3146656" cy="1569092"/>
          </a:xfrm>
          <a:prstGeom prst="rect">
            <a:avLst/>
          </a:prstGeom>
        </p:spPr>
      </p:pic>
      <p:sp>
        <p:nvSpPr>
          <p:cNvPr id="195" name="文本框 8"/>
          <p:cNvSpPr txBox="1"/>
          <p:nvPr/>
        </p:nvSpPr>
        <p:spPr>
          <a:xfrm>
            <a:off x="3059325" y="3728530"/>
            <a:ext cx="5976663" cy="1309196"/>
          </a:xfrm>
          <a:prstGeom prst="wedgeEllipseCallout">
            <a:avLst>
              <a:gd name="adj1" fmla="val -54697"/>
              <a:gd name="adj2" fmla="val -18152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thường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hai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lang="en-US" altLang="zh-CN" sz="28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06" name="文本框 8"/>
          <p:cNvSpPr txBox="1"/>
          <p:nvPr/>
        </p:nvSpPr>
        <p:spPr>
          <a:xfrm>
            <a:off x="3059832" y="3723878"/>
            <a:ext cx="5976663" cy="1309196"/>
          </a:xfrm>
          <a:prstGeom prst="wedgeEllipseCallout">
            <a:avLst>
              <a:gd name="adj1" fmla="val -55264"/>
              <a:gd name="adj2" fmla="val -7029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thường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ba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lang="en-US" altLang="zh-CN" sz="28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07" name="文本框 8"/>
          <p:cNvSpPr txBox="1"/>
          <p:nvPr/>
        </p:nvSpPr>
        <p:spPr>
          <a:xfrm>
            <a:off x="3059832" y="3723878"/>
            <a:ext cx="5976663" cy="1309196"/>
          </a:xfrm>
          <a:prstGeom prst="wedgeEllipseCallout">
            <a:avLst>
              <a:gd name="adj1" fmla="val -56208"/>
              <a:gd name="adj2" fmla="val 40943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thường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tư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lang="en-US" altLang="zh-CN" sz="28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08" name="文本框 8"/>
          <p:cNvSpPr txBox="1"/>
          <p:nvPr/>
        </p:nvSpPr>
        <p:spPr>
          <a:xfrm>
            <a:off x="3059832" y="3723878"/>
            <a:ext cx="5976663" cy="1309196"/>
          </a:xfrm>
          <a:prstGeom prst="wedgeEllipseCallout">
            <a:avLst>
              <a:gd name="adj1" fmla="val -4454"/>
              <a:gd name="adj2" fmla="val -1798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thường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năm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lang="en-US" altLang="zh-CN" sz="28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09" name="文本框 8"/>
          <p:cNvSpPr txBox="1"/>
          <p:nvPr/>
        </p:nvSpPr>
        <p:spPr>
          <a:xfrm>
            <a:off x="3059832" y="3723878"/>
            <a:ext cx="5976663" cy="1309196"/>
          </a:xfrm>
          <a:prstGeom prst="wedgeEllipseCallout">
            <a:avLst>
              <a:gd name="adj1" fmla="val -11065"/>
              <a:gd name="adj2" fmla="val -6253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thường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sáu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lang="en-US" altLang="zh-CN" sz="28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10" name="文本框 8"/>
          <p:cNvSpPr txBox="1"/>
          <p:nvPr/>
        </p:nvSpPr>
        <p:spPr>
          <a:xfrm>
            <a:off x="3059832" y="3723878"/>
            <a:ext cx="5976663" cy="1309196"/>
          </a:xfrm>
          <a:prstGeom prst="wedgeEllipseCallout">
            <a:avLst>
              <a:gd name="adj1" fmla="val 34267"/>
              <a:gd name="adj2" fmla="val -1798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thường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bảy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lang="en-US" altLang="zh-CN" sz="28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11" name="文本框 8"/>
          <p:cNvSpPr txBox="1"/>
          <p:nvPr/>
        </p:nvSpPr>
        <p:spPr>
          <a:xfrm>
            <a:off x="3053967" y="3719226"/>
            <a:ext cx="5976663" cy="1309196"/>
          </a:xfrm>
          <a:prstGeom prst="wedgeEllipseCallout">
            <a:avLst>
              <a:gd name="adj1" fmla="val 37478"/>
              <a:gd name="adj2" fmla="val -6770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thường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chủ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nhật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lang="en-US" altLang="zh-CN" sz="28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12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2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5" dur="2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" grpId="0" animBg="1"/>
      <p:bldP spid="195" grpId="1" animBg="1"/>
      <p:bldP spid="206" grpId="0" animBg="1"/>
      <p:bldP spid="206" grpId="1" animBg="1"/>
      <p:bldP spid="207" grpId="0" animBg="1"/>
      <p:bldP spid="207" grpId="1" animBg="1"/>
      <p:bldP spid="208" grpId="0" animBg="1"/>
      <p:bldP spid="208" grpId="1" animBg="1"/>
      <p:bldP spid="209" grpId="0" animBg="1"/>
      <p:bldP spid="209" grpId="1" animBg="1"/>
      <p:bldP spid="210" grpId="0" animBg="1"/>
      <p:bldP spid="210" grpId="1" animBg="1"/>
      <p:bldP spid="211" grpId="0" animBg="1"/>
      <p:bldP spid="21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/>
          <p:cNvSpPr/>
          <p:nvPr/>
        </p:nvSpPr>
        <p:spPr>
          <a:xfrm>
            <a:off x="35496" y="1279953"/>
            <a:ext cx="2055242" cy="3338037"/>
          </a:xfrm>
          <a:prstGeom prst="rect">
            <a:avLst/>
          </a:prstGeom>
          <a:solidFill>
            <a:schemeClr val="tx2">
              <a:lumMod val="50000"/>
            </a:schemeClr>
          </a:solidFill>
          <a:ln w="19050">
            <a:solidFill>
              <a:srgbClr val="B8B3AB"/>
            </a:solidFill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grpSp>
        <p:nvGrpSpPr>
          <p:cNvPr id="31" name="组合 30"/>
          <p:cNvGrpSpPr/>
          <p:nvPr/>
        </p:nvGrpSpPr>
        <p:grpSpPr>
          <a:xfrm>
            <a:off x="397747" y="1279952"/>
            <a:ext cx="7486621" cy="1669625"/>
            <a:chOff x="1218941" y="1015336"/>
            <a:chExt cx="7486621" cy="804410"/>
          </a:xfrm>
        </p:grpSpPr>
        <p:sp>
          <p:nvSpPr>
            <p:cNvPr id="32" name="五边形 31"/>
            <p:cNvSpPr/>
            <p:nvPr/>
          </p:nvSpPr>
          <p:spPr>
            <a:xfrm>
              <a:off x="1218941" y="1015336"/>
              <a:ext cx="1149917" cy="804410"/>
            </a:xfrm>
            <a:prstGeom prst="homePlate">
              <a:avLst>
                <a:gd name="adj" fmla="val 30537"/>
              </a:avLst>
            </a:prstGeom>
            <a:solidFill>
              <a:srgbClr val="FF5215"/>
            </a:solidFill>
            <a:ln w="19050">
              <a:solidFill>
                <a:srgbClr val="AEB3BB"/>
              </a:solidFill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sp>
          <p:nvSpPr>
            <p:cNvPr id="33" name="任意多边形 32"/>
            <p:cNvSpPr/>
            <p:nvPr/>
          </p:nvSpPr>
          <p:spPr>
            <a:xfrm>
              <a:off x="2214894" y="1015336"/>
              <a:ext cx="6490668" cy="804410"/>
            </a:xfrm>
            <a:custGeom>
              <a:avLst/>
              <a:gdLst>
                <a:gd name="connsiteX0" fmla="*/ 0 w 5762625"/>
                <a:gd name="connsiteY0" fmla="*/ 0 h 958850"/>
                <a:gd name="connsiteX1" fmla="*/ 3385185 w 5762625"/>
                <a:gd name="connsiteY1" fmla="*/ 0 h 958850"/>
                <a:gd name="connsiteX2" fmla="*/ 5353684 w 5762625"/>
                <a:gd name="connsiteY2" fmla="*/ 0 h 958850"/>
                <a:gd name="connsiteX3" fmla="*/ 5762625 w 5762625"/>
                <a:gd name="connsiteY3" fmla="*/ 0 h 958850"/>
                <a:gd name="connsiteX4" fmla="*/ 5762625 w 5762625"/>
                <a:gd name="connsiteY4" fmla="*/ 958850 h 958850"/>
                <a:gd name="connsiteX5" fmla="*/ 5353684 w 5762625"/>
                <a:gd name="connsiteY5" fmla="*/ 958850 h 958850"/>
                <a:gd name="connsiteX6" fmla="*/ 3385185 w 5762625"/>
                <a:gd name="connsiteY6" fmla="*/ 958850 h 958850"/>
                <a:gd name="connsiteX7" fmla="*/ 0 w 5762625"/>
                <a:gd name="connsiteY7" fmla="*/ 958850 h 958850"/>
                <a:gd name="connsiteX8" fmla="*/ 273685 w 5762625"/>
                <a:gd name="connsiteY8" fmla="*/ 479425 h 95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62625" h="958850">
                  <a:moveTo>
                    <a:pt x="0" y="0"/>
                  </a:moveTo>
                  <a:lnTo>
                    <a:pt x="3385185" y="0"/>
                  </a:lnTo>
                  <a:lnTo>
                    <a:pt x="5353684" y="0"/>
                  </a:lnTo>
                  <a:lnTo>
                    <a:pt x="5762625" y="0"/>
                  </a:lnTo>
                  <a:lnTo>
                    <a:pt x="5762625" y="958850"/>
                  </a:lnTo>
                  <a:lnTo>
                    <a:pt x="5353684" y="958850"/>
                  </a:lnTo>
                  <a:lnTo>
                    <a:pt x="3385185" y="958850"/>
                  </a:lnTo>
                  <a:lnTo>
                    <a:pt x="0" y="958850"/>
                  </a:lnTo>
                  <a:lnTo>
                    <a:pt x="273685" y="479425"/>
                  </a:ln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DDDDDD"/>
              </a:solidFill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schemeClr val="tx1"/>
                </a:solidFill>
              </a:endParaRPr>
            </a:p>
          </p:txBody>
        </p:sp>
        <p:sp>
          <p:nvSpPr>
            <p:cNvPr id="34" name="文本框 15"/>
            <p:cNvSpPr txBox="1"/>
            <p:nvPr/>
          </p:nvSpPr>
          <p:spPr>
            <a:xfrm>
              <a:off x="2512874" y="1051486"/>
              <a:ext cx="6048672" cy="667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Một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tuần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lễ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có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7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: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thứ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hai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thứ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ba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thứ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năm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thứ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sáu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thứ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bảy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chủ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nhật</a:t>
              </a:r>
              <a:endParaRPr lang="zh-CN" altLang="en-US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397746" y="3089997"/>
            <a:ext cx="7486622" cy="1527992"/>
            <a:chOff x="1218940" y="1942273"/>
            <a:chExt cx="6765572" cy="804410"/>
          </a:xfrm>
        </p:grpSpPr>
        <p:sp>
          <p:nvSpPr>
            <p:cNvPr id="37" name="五边形 36"/>
            <p:cNvSpPr/>
            <p:nvPr/>
          </p:nvSpPr>
          <p:spPr>
            <a:xfrm>
              <a:off x="1218940" y="1942273"/>
              <a:ext cx="1039167" cy="804410"/>
            </a:xfrm>
            <a:prstGeom prst="homePlate">
              <a:avLst>
                <a:gd name="adj" fmla="val 30537"/>
              </a:avLst>
            </a:prstGeom>
            <a:solidFill>
              <a:srgbClr val="FF9900"/>
            </a:solidFill>
            <a:ln w="19050">
              <a:solidFill>
                <a:srgbClr val="C4C4C4"/>
              </a:solidFill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schemeClr val="bg1"/>
                </a:solidFill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>
              <a:off x="2118972" y="1942273"/>
              <a:ext cx="5865540" cy="804410"/>
            </a:xfrm>
            <a:custGeom>
              <a:avLst/>
              <a:gdLst>
                <a:gd name="connsiteX0" fmla="*/ 0 w 5762625"/>
                <a:gd name="connsiteY0" fmla="*/ 0 h 958850"/>
                <a:gd name="connsiteX1" fmla="*/ 3385185 w 5762625"/>
                <a:gd name="connsiteY1" fmla="*/ 0 h 958850"/>
                <a:gd name="connsiteX2" fmla="*/ 5353684 w 5762625"/>
                <a:gd name="connsiteY2" fmla="*/ 0 h 958850"/>
                <a:gd name="connsiteX3" fmla="*/ 5762625 w 5762625"/>
                <a:gd name="connsiteY3" fmla="*/ 0 h 958850"/>
                <a:gd name="connsiteX4" fmla="*/ 5762625 w 5762625"/>
                <a:gd name="connsiteY4" fmla="*/ 958850 h 958850"/>
                <a:gd name="connsiteX5" fmla="*/ 5353684 w 5762625"/>
                <a:gd name="connsiteY5" fmla="*/ 958850 h 958850"/>
                <a:gd name="connsiteX6" fmla="*/ 3385185 w 5762625"/>
                <a:gd name="connsiteY6" fmla="*/ 958850 h 958850"/>
                <a:gd name="connsiteX7" fmla="*/ 0 w 5762625"/>
                <a:gd name="connsiteY7" fmla="*/ 958850 h 958850"/>
                <a:gd name="connsiteX8" fmla="*/ 273685 w 5762625"/>
                <a:gd name="connsiteY8" fmla="*/ 479425 h 95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62625" h="958850">
                  <a:moveTo>
                    <a:pt x="0" y="0"/>
                  </a:moveTo>
                  <a:lnTo>
                    <a:pt x="3385185" y="0"/>
                  </a:lnTo>
                  <a:lnTo>
                    <a:pt x="5353684" y="0"/>
                  </a:lnTo>
                  <a:lnTo>
                    <a:pt x="5762625" y="0"/>
                  </a:lnTo>
                  <a:lnTo>
                    <a:pt x="5762625" y="958850"/>
                  </a:lnTo>
                  <a:lnTo>
                    <a:pt x="5353684" y="958850"/>
                  </a:lnTo>
                  <a:lnTo>
                    <a:pt x="3385185" y="958850"/>
                  </a:lnTo>
                  <a:lnTo>
                    <a:pt x="0" y="958850"/>
                  </a:lnTo>
                  <a:lnTo>
                    <a:pt x="273685" y="479425"/>
                  </a:ln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DDDDDD"/>
              </a:solidFill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9" name="文本框 17"/>
            <p:cNvSpPr txBox="1"/>
            <p:nvPr/>
          </p:nvSpPr>
          <p:spPr>
            <a:xfrm>
              <a:off x="2388253" y="1963845"/>
              <a:ext cx="5406564" cy="7291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Thứ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hai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là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đầu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tuần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chủ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nhật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là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cuối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tuần</a:t>
              </a:r>
              <a:endParaRPr lang="zh-CN" altLang="en-US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55" name="任意多边形 54"/>
          <p:cNvSpPr/>
          <p:nvPr/>
        </p:nvSpPr>
        <p:spPr>
          <a:xfrm rot="13500000">
            <a:off x="1394014" y="1139778"/>
            <a:ext cx="1514" cy="1514"/>
          </a:xfrm>
          <a:custGeom>
            <a:avLst/>
            <a:gdLst>
              <a:gd name="connsiteX0" fmla="*/ 2018 w 2018"/>
              <a:gd name="connsiteY0" fmla="*/ 2018 h 2018"/>
              <a:gd name="connsiteX1" fmla="*/ 0 w 2018"/>
              <a:gd name="connsiteY1" fmla="*/ 0 h 2018"/>
              <a:gd name="connsiteX2" fmla="*/ 1213 w 2018"/>
              <a:gd name="connsiteY2" fmla="*/ 805 h 2018"/>
              <a:gd name="connsiteX3" fmla="*/ 2018 w 2018"/>
              <a:gd name="connsiteY3" fmla="*/ 2018 h 2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8" h="2018">
                <a:moveTo>
                  <a:pt x="2018" y="2018"/>
                </a:moveTo>
                <a:lnTo>
                  <a:pt x="0" y="0"/>
                </a:lnTo>
                <a:lnTo>
                  <a:pt x="1213" y="805"/>
                </a:lnTo>
                <a:lnTo>
                  <a:pt x="2018" y="201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pic>
        <p:nvPicPr>
          <p:cNvPr id="6146" name="Picture 2" descr="E:\0000000我图PPT\00001PNG素材\儿童卡通\照相小孩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88224" y="1563247"/>
            <a:ext cx="2984500" cy="384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3203848" cy="699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组合 39"/>
          <p:cNvGrpSpPr/>
          <p:nvPr/>
        </p:nvGrpSpPr>
        <p:grpSpPr>
          <a:xfrm>
            <a:off x="72009" y="771550"/>
            <a:ext cx="8964487" cy="2338443"/>
            <a:chOff x="1091949" y="975489"/>
            <a:chExt cx="6865938" cy="1641473"/>
          </a:xfrm>
        </p:grpSpPr>
        <p:sp>
          <p:nvSpPr>
            <p:cNvPr id="41" name="AutoShape 105"/>
            <p:cNvSpPr>
              <a:spLocks noChangeArrowheads="1"/>
            </p:cNvSpPr>
            <p:nvPr/>
          </p:nvSpPr>
          <p:spPr bwMode="auto">
            <a:xfrm>
              <a:off x="1188787" y="1076582"/>
              <a:ext cx="6769100" cy="1485796"/>
            </a:xfrm>
            <a:prstGeom prst="rightArrow">
              <a:avLst/>
            </a:prstGeom>
            <a:solidFill>
              <a:schemeClr val="bg1"/>
            </a:solidFill>
            <a:ln w="9525">
              <a:noFill/>
              <a:miter lim="800000"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 sz="1600"/>
            </a:p>
          </p:txBody>
        </p:sp>
        <p:grpSp>
          <p:nvGrpSpPr>
            <p:cNvPr id="43" name="Group 27"/>
            <p:cNvGrpSpPr/>
            <p:nvPr/>
          </p:nvGrpSpPr>
          <p:grpSpPr bwMode="auto">
            <a:xfrm>
              <a:off x="1091949" y="975489"/>
              <a:ext cx="6189663" cy="1641473"/>
              <a:chOff x="152400" y="826841"/>
              <a:chExt cx="4153719" cy="1101056"/>
            </a:xfrm>
          </p:grpSpPr>
          <p:sp>
            <p:nvSpPr>
              <p:cNvPr id="46" name="Freeform 28"/>
              <p:cNvSpPr>
                <a:spLocks noEditPoints="1"/>
              </p:cNvSpPr>
              <p:nvPr/>
            </p:nvSpPr>
            <p:spPr bwMode="auto">
              <a:xfrm>
                <a:off x="1401852" y="929434"/>
                <a:ext cx="1652931" cy="919685"/>
              </a:xfrm>
              <a:custGeom>
                <a:avLst/>
                <a:gdLst/>
                <a:ahLst/>
                <a:cxnLst>
                  <a:cxn ang="0">
                    <a:pos x="5749" y="1787"/>
                  </a:cxn>
                  <a:cxn ang="0">
                    <a:pos x="5679" y="2072"/>
                  </a:cxn>
                  <a:cxn ang="0">
                    <a:pos x="5595" y="2262"/>
                  </a:cxn>
                  <a:cxn ang="0">
                    <a:pos x="5434" y="2502"/>
                  </a:cxn>
                  <a:cxn ang="0">
                    <a:pos x="5231" y="2712"/>
                  </a:cxn>
                  <a:cxn ang="0">
                    <a:pos x="5064" y="2840"/>
                  </a:cxn>
                  <a:cxn ang="0">
                    <a:pos x="4804" y="2990"/>
                  </a:cxn>
                  <a:cxn ang="0">
                    <a:pos x="4475" y="3117"/>
                  </a:cxn>
                  <a:cxn ang="0">
                    <a:pos x="4164" y="3183"/>
                  </a:cxn>
                  <a:cxn ang="0">
                    <a:pos x="3836" y="3206"/>
                  </a:cxn>
                  <a:cxn ang="0">
                    <a:pos x="1642" y="3189"/>
                  </a:cxn>
                  <a:cxn ang="0">
                    <a:pos x="1178" y="3082"/>
                  </a:cxn>
                  <a:cxn ang="0">
                    <a:pos x="878" y="2952"/>
                  </a:cxn>
                  <a:cxn ang="0">
                    <a:pos x="513" y="2698"/>
                  </a:cxn>
                  <a:cxn ang="0">
                    <a:pos x="228" y="2369"/>
                  </a:cxn>
                  <a:cxn ang="0">
                    <a:pos x="112" y="2150"/>
                  </a:cxn>
                  <a:cxn ang="0">
                    <a:pos x="24" y="1872"/>
                  </a:cxn>
                  <a:cxn ang="0">
                    <a:pos x="0" y="1616"/>
                  </a:cxn>
                  <a:cxn ang="0">
                    <a:pos x="17" y="1377"/>
                  </a:cxn>
                  <a:cxn ang="0">
                    <a:pos x="95" y="1096"/>
                  </a:cxn>
                  <a:cxn ang="0">
                    <a:pos x="185" y="909"/>
                  </a:cxn>
                  <a:cxn ang="0">
                    <a:pos x="352" y="672"/>
                  </a:cxn>
                  <a:cxn ang="0">
                    <a:pos x="562" y="468"/>
                  </a:cxn>
                  <a:cxn ang="0">
                    <a:pos x="731" y="343"/>
                  </a:cxn>
                  <a:cxn ang="0">
                    <a:pos x="995" y="197"/>
                  </a:cxn>
                  <a:cxn ang="0">
                    <a:pos x="1328" y="78"/>
                  </a:cxn>
                  <a:cxn ang="0">
                    <a:pos x="1642" y="17"/>
                  </a:cxn>
                  <a:cxn ang="0">
                    <a:pos x="1924" y="0"/>
                  </a:cxn>
                  <a:cxn ang="0">
                    <a:pos x="4187" y="26"/>
                  </a:cxn>
                  <a:cxn ang="0">
                    <a:pos x="4643" y="147"/>
                  </a:cxn>
                  <a:cxn ang="0">
                    <a:pos x="4938" y="286"/>
                  </a:cxn>
                  <a:cxn ang="0">
                    <a:pos x="5293" y="551"/>
                  </a:cxn>
                  <a:cxn ang="0">
                    <a:pos x="5564" y="891"/>
                  </a:cxn>
                  <a:cxn ang="0">
                    <a:pos x="5665" y="1094"/>
                  </a:cxn>
                  <a:cxn ang="0">
                    <a:pos x="5743" y="1377"/>
                  </a:cxn>
                  <a:cxn ang="0">
                    <a:pos x="5760" y="1588"/>
                  </a:cxn>
                  <a:cxn ang="0">
                    <a:pos x="826" y="2066"/>
                  </a:cxn>
                  <a:cxn ang="0">
                    <a:pos x="1005" y="2245"/>
                  </a:cxn>
                  <a:cxn ang="0">
                    <a:pos x="1354" y="2441"/>
                  </a:cxn>
                  <a:cxn ang="0">
                    <a:pos x="1789" y="2537"/>
                  </a:cxn>
                  <a:cxn ang="0">
                    <a:pos x="3937" y="2540"/>
                  </a:cxn>
                  <a:cxn ang="0">
                    <a:pos x="4274" y="2484"/>
                  </a:cxn>
                  <a:cxn ang="0">
                    <a:pos x="4568" y="2367"/>
                  </a:cxn>
                  <a:cxn ang="0">
                    <a:pos x="4744" y="2253"/>
                  </a:cxn>
                  <a:cxn ang="0">
                    <a:pos x="4934" y="2066"/>
                  </a:cxn>
                  <a:cxn ang="0">
                    <a:pos x="5030" y="1908"/>
                  </a:cxn>
                  <a:cxn ang="0">
                    <a:pos x="5096" y="1616"/>
                  </a:cxn>
                  <a:cxn ang="0">
                    <a:pos x="5074" y="1422"/>
                  </a:cxn>
                  <a:cxn ang="0">
                    <a:pos x="4987" y="1220"/>
                  </a:cxn>
                  <a:cxn ang="0">
                    <a:pos x="4755" y="963"/>
                  </a:cxn>
                  <a:cxn ang="0">
                    <a:pos x="4516" y="814"/>
                  </a:cxn>
                  <a:cxn ang="0">
                    <a:pos x="4103" y="686"/>
                  </a:cxn>
                  <a:cxn ang="0">
                    <a:pos x="1924" y="664"/>
                  </a:cxn>
                  <a:cxn ang="0">
                    <a:pos x="1578" y="699"/>
                  </a:cxn>
                  <a:cxn ang="0">
                    <a:pos x="1270" y="800"/>
                  </a:cxn>
                  <a:cxn ang="0">
                    <a:pos x="1082" y="906"/>
                  </a:cxn>
                  <a:cxn ang="0">
                    <a:pos x="872" y="1085"/>
                  </a:cxn>
                  <a:cxn ang="0">
                    <a:pos x="750" y="1259"/>
                  </a:cxn>
                  <a:cxn ang="0">
                    <a:pos x="669" y="1504"/>
                  </a:cxn>
                  <a:cxn ang="0">
                    <a:pos x="669" y="1702"/>
                  </a:cxn>
                  <a:cxn ang="0">
                    <a:pos x="750" y="1948"/>
                  </a:cxn>
                </a:cxnLst>
                <a:rect l="0" t="0" r="r" b="b"/>
                <a:pathLst>
                  <a:path w="5760" h="3206">
                    <a:moveTo>
                      <a:pt x="5760" y="1590"/>
                    </a:moveTo>
                    <a:lnTo>
                      <a:pt x="5760" y="1616"/>
                    </a:lnTo>
                    <a:lnTo>
                      <a:pt x="5760" y="1616"/>
                    </a:lnTo>
                    <a:lnTo>
                      <a:pt x="5758" y="1659"/>
                    </a:lnTo>
                    <a:lnTo>
                      <a:pt x="5757" y="1702"/>
                    </a:lnTo>
                    <a:lnTo>
                      <a:pt x="5754" y="1745"/>
                    </a:lnTo>
                    <a:lnTo>
                      <a:pt x="5749" y="1787"/>
                    </a:lnTo>
                    <a:lnTo>
                      <a:pt x="5743" y="1829"/>
                    </a:lnTo>
                    <a:lnTo>
                      <a:pt x="5736" y="1872"/>
                    </a:lnTo>
                    <a:lnTo>
                      <a:pt x="5726" y="1911"/>
                    </a:lnTo>
                    <a:lnTo>
                      <a:pt x="5717" y="1953"/>
                    </a:lnTo>
                    <a:lnTo>
                      <a:pt x="5705" y="1994"/>
                    </a:lnTo>
                    <a:lnTo>
                      <a:pt x="5693" y="2034"/>
                    </a:lnTo>
                    <a:lnTo>
                      <a:pt x="5679" y="2072"/>
                    </a:lnTo>
                    <a:lnTo>
                      <a:pt x="5665" y="2112"/>
                    </a:lnTo>
                    <a:lnTo>
                      <a:pt x="5648" y="2150"/>
                    </a:lnTo>
                    <a:lnTo>
                      <a:pt x="5631" y="2188"/>
                    </a:lnTo>
                    <a:lnTo>
                      <a:pt x="5613" y="2225"/>
                    </a:lnTo>
                    <a:lnTo>
                      <a:pt x="5595" y="2262"/>
                    </a:lnTo>
                    <a:lnTo>
                      <a:pt x="5595" y="2262"/>
                    </a:lnTo>
                    <a:lnTo>
                      <a:pt x="5595" y="2262"/>
                    </a:lnTo>
                    <a:lnTo>
                      <a:pt x="5575" y="2299"/>
                    </a:lnTo>
                    <a:lnTo>
                      <a:pt x="5553" y="2334"/>
                    </a:lnTo>
                    <a:lnTo>
                      <a:pt x="5532" y="2369"/>
                    </a:lnTo>
                    <a:lnTo>
                      <a:pt x="5509" y="2403"/>
                    </a:lnTo>
                    <a:lnTo>
                      <a:pt x="5485" y="2436"/>
                    </a:lnTo>
                    <a:lnTo>
                      <a:pt x="5460" y="2470"/>
                    </a:lnTo>
                    <a:lnTo>
                      <a:pt x="5434" y="2502"/>
                    </a:lnTo>
                    <a:lnTo>
                      <a:pt x="5407" y="2534"/>
                    </a:lnTo>
                    <a:lnTo>
                      <a:pt x="5380" y="2566"/>
                    </a:lnTo>
                    <a:lnTo>
                      <a:pt x="5351" y="2597"/>
                    </a:lnTo>
                    <a:lnTo>
                      <a:pt x="5322" y="2626"/>
                    </a:lnTo>
                    <a:lnTo>
                      <a:pt x="5293" y="2655"/>
                    </a:lnTo>
                    <a:lnTo>
                      <a:pt x="5263" y="2684"/>
                    </a:lnTo>
                    <a:lnTo>
                      <a:pt x="5231" y="2712"/>
                    </a:lnTo>
                    <a:lnTo>
                      <a:pt x="5198" y="2739"/>
                    </a:lnTo>
                    <a:lnTo>
                      <a:pt x="5166" y="2765"/>
                    </a:lnTo>
                    <a:lnTo>
                      <a:pt x="5166" y="2765"/>
                    </a:lnTo>
                    <a:lnTo>
                      <a:pt x="5166" y="2765"/>
                    </a:lnTo>
                    <a:lnTo>
                      <a:pt x="5133" y="2791"/>
                    </a:lnTo>
                    <a:lnTo>
                      <a:pt x="5099" y="2816"/>
                    </a:lnTo>
                    <a:lnTo>
                      <a:pt x="5064" y="2840"/>
                    </a:lnTo>
                    <a:lnTo>
                      <a:pt x="5029" y="2865"/>
                    </a:lnTo>
                    <a:lnTo>
                      <a:pt x="4993" y="2888"/>
                    </a:lnTo>
                    <a:lnTo>
                      <a:pt x="4957" y="2909"/>
                    </a:lnTo>
                    <a:lnTo>
                      <a:pt x="4918" y="2931"/>
                    </a:lnTo>
                    <a:lnTo>
                      <a:pt x="4882" y="2952"/>
                    </a:lnTo>
                    <a:lnTo>
                      <a:pt x="4843" y="2972"/>
                    </a:lnTo>
                    <a:lnTo>
                      <a:pt x="4804" y="2990"/>
                    </a:lnTo>
                    <a:lnTo>
                      <a:pt x="4765" y="3009"/>
                    </a:lnTo>
                    <a:lnTo>
                      <a:pt x="4724" y="3027"/>
                    </a:lnTo>
                    <a:lnTo>
                      <a:pt x="4684" y="3044"/>
                    </a:lnTo>
                    <a:lnTo>
                      <a:pt x="4643" y="3061"/>
                    </a:lnTo>
                    <a:lnTo>
                      <a:pt x="4560" y="3090"/>
                    </a:lnTo>
                    <a:lnTo>
                      <a:pt x="4517" y="3103"/>
                    </a:lnTo>
                    <a:lnTo>
                      <a:pt x="4475" y="3117"/>
                    </a:lnTo>
                    <a:lnTo>
                      <a:pt x="4432" y="3128"/>
                    </a:lnTo>
                    <a:lnTo>
                      <a:pt x="4387" y="3140"/>
                    </a:lnTo>
                    <a:lnTo>
                      <a:pt x="4344" y="3151"/>
                    </a:lnTo>
                    <a:lnTo>
                      <a:pt x="4300" y="3160"/>
                    </a:lnTo>
                    <a:lnTo>
                      <a:pt x="4254" y="3169"/>
                    </a:lnTo>
                    <a:lnTo>
                      <a:pt x="4210" y="3177"/>
                    </a:lnTo>
                    <a:lnTo>
                      <a:pt x="4164" y="3183"/>
                    </a:lnTo>
                    <a:lnTo>
                      <a:pt x="4118" y="3189"/>
                    </a:lnTo>
                    <a:lnTo>
                      <a:pt x="4072" y="3194"/>
                    </a:lnTo>
                    <a:lnTo>
                      <a:pt x="4025" y="3198"/>
                    </a:lnTo>
                    <a:lnTo>
                      <a:pt x="3979" y="3201"/>
                    </a:lnTo>
                    <a:lnTo>
                      <a:pt x="3931" y="3204"/>
                    </a:lnTo>
                    <a:lnTo>
                      <a:pt x="3884" y="3206"/>
                    </a:lnTo>
                    <a:lnTo>
                      <a:pt x="3836" y="3206"/>
                    </a:lnTo>
                    <a:lnTo>
                      <a:pt x="3836" y="3206"/>
                    </a:lnTo>
                    <a:lnTo>
                      <a:pt x="1924" y="3206"/>
                    </a:lnTo>
                    <a:lnTo>
                      <a:pt x="1924" y="3206"/>
                    </a:lnTo>
                    <a:lnTo>
                      <a:pt x="1852" y="3206"/>
                    </a:lnTo>
                    <a:lnTo>
                      <a:pt x="1781" y="3201"/>
                    </a:lnTo>
                    <a:lnTo>
                      <a:pt x="1711" y="3197"/>
                    </a:lnTo>
                    <a:lnTo>
                      <a:pt x="1642" y="3189"/>
                    </a:lnTo>
                    <a:lnTo>
                      <a:pt x="1573" y="3180"/>
                    </a:lnTo>
                    <a:lnTo>
                      <a:pt x="1506" y="3169"/>
                    </a:lnTo>
                    <a:lnTo>
                      <a:pt x="1438" y="3155"/>
                    </a:lnTo>
                    <a:lnTo>
                      <a:pt x="1373" y="3140"/>
                    </a:lnTo>
                    <a:lnTo>
                      <a:pt x="1307" y="3123"/>
                    </a:lnTo>
                    <a:lnTo>
                      <a:pt x="1243" y="3103"/>
                    </a:lnTo>
                    <a:lnTo>
                      <a:pt x="1178" y="3082"/>
                    </a:lnTo>
                    <a:lnTo>
                      <a:pt x="1117" y="3061"/>
                    </a:lnTo>
                    <a:lnTo>
                      <a:pt x="1056" y="3036"/>
                    </a:lnTo>
                    <a:lnTo>
                      <a:pt x="995" y="3009"/>
                    </a:lnTo>
                    <a:lnTo>
                      <a:pt x="937" y="2981"/>
                    </a:lnTo>
                    <a:lnTo>
                      <a:pt x="878" y="2952"/>
                    </a:lnTo>
                    <a:lnTo>
                      <a:pt x="878" y="2952"/>
                    </a:lnTo>
                    <a:lnTo>
                      <a:pt x="878" y="2952"/>
                    </a:lnTo>
                    <a:lnTo>
                      <a:pt x="822" y="2920"/>
                    </a:lnTo>
                    <a:lnTo>
                      <a:pt x="767" y="2888"/>
                    </a:lnTo>
                    <a:lnTo>
                      <a:pt x="713" y="2852"/>
                    </a:lnTo>
                    <a:lnTo>
                      <a:pt x="661" y="2816"/>
                    </a:lnTo>
                    <a:lnTo>
                      <a:pt x="611" y="2779"/>
                    </a:lnTo>
                    <a:lnTo>
                      <a:pt x="562" y="2739"/>
                    </a:lnTo>
                    <a:lnTo>
                      <a:pt x="513" y="2698"/>
                    </a:lnTo>
                    <a:lnTo>
                      <a:pt x="467" y="2655"/>
                    </a:lnTo>
                    <a:lnTo>
                      <a:pt x="422" y="2611"/>
                    </a:lnTo>
                    <a:lnTo>
                      <a:pt x="380" y="2566"/>
                    </a:lnTo>
                    <a:lnTo>
                      <a:pt x="340" y="2519"/>
                    </a:lnTo>
                    <a:lnTo>
                      <a:pt x="300" y="2470"/>
                    </a:lnTo>
                    <a:lnTo>
                      <a:pt x="263" y="2421"/>
                    </a:lnTo>
                    <a:lnTo>
                      <a:pt x="228" y="2369"/>
                    </a:lnTo>
                    <a:lnTo>
                      <a:pt x="196" y="2317"/>
                    </a:lnTo>
                    <a:lnTo>
                      <a:pt x="165" y="2262"/>
                    </a:lnTo>
                    <a:lnTo>
                      <a:pt x="165" y="2262"/>
                    </a:lnTo>
                    <a:lnTo>
                      <a:pt x="165" y="2262"/>
                    </a:lnTo>
                    <a:lnTo>
                      <a:pt x="145" y="2225"/>
                    </a:lnTo>
                    <a:lnTo>
                      <a:pt x="129" y="2188"/>
                    </a:lnTo>
                    <a:lnTo>
                      <a:pt x="112" y="2150"/>
                    </a:lnTo>
                    <a:lnTo>
                      <a:pt x="95" y="2112"/>
                    </a:lnTo>
                    <a:lnTo>
                      <a:pt x="81" y="2072"/>
                    </a:lnTo>
                    <a:lnTo>
                      <a:pt x="67" y="2034"/>
                    </a:lnTo>
                    <a:lnTo>
                      <a:pt x="55" y="1994"/>
                    </a:lnTo>
                    <a:lnTo>
                      <a:pt x="43" y="1953"/>
                    </a:lnTo>
                    <a:lnTo>
                      <a:pt x="34" y="1911"/>
                    </a:lnTo>
                    <a:lnTo>
                      <a:pt x="24" y="1872"/>
                    </a:lnTo>
                    <a:lnTo>
                      <a:pt x="17" y="1829"/>
                    </a:lnTo>
                    <a:lnTo>
                      <a:pt x="11" y="1787"/>
                    </a:lnTo>
                    <a:lnTo>
                      <a:pt x="6" y="1745"/>
                    </a:lnTo>
                    <a:lnTo>
                      <a:pt x="3" y="1702"/>
                    </a:lnTo>
                    <a:lnTo>
                      <a:pt x="0" y="1659"/>
                    </a:lnTo>
                    <a:lnTo>
                      <a:pt x="0" y="1616"/>
                    </a:lnTo>
                    <a:lnTo>
                      <a:pt x="0" y="1616"/>
                    </a:lnTo>
                    <a:lnTo>
                      <a:pt x="0" y="1590"/>
                    </a:lnTo>
                    <a:lnTo>
                      <a:pt x="0" y="1590"/>
                    </a:lnTo>
                    <a:lnTo>
                      <a:pt x="0" y="1547"/>
                    </a:lnTo>
                    <a:lnTo>
                      <a:pt x="3" y="1504"/>
                    </a:lnTo>
                    <a:lnTo>
                      <a:pt x="6" y="1461"/>
                    </a:lnTo>
                    <a:lnTo>
                      <a:pt x="11" y="1420"/>
                    </a:lnTo>
                    <a:lnTo>
                      <a:pt x="17" y="1377"/>
                    </a:lnTo>
                    <a:lnTo>
                      <a:pt x="24" y="1336"/>
                    </a:lnTo>
                    <a:lnTo>
                      <a:pt x="34" y="1295"/>
                    </a:lnTo>
                    <a:lnTo>
                      <a:pt x="43" y="1253"/>
                    </a:lnTo>
                    <a:lnTo>
                      <a:pt x="55" y="1214"/>
                    </a:lnTo>
                    <a:lnTo>
                      <a:pt x="67" y="1174"/>
                    </a:lnTo>
                    <a:lnTo>
                      <a:pt x="81" y="1134"/>
                    </a:lnTo>
                    <a:lnTo>
                      <a:pt x="95" y="1096"/>
                    </a:lnTo>
                    <a:lnTo>
                      <a:pt x="112" y="1056"/>
                    </a:lnTo>
                    <a:lnTo>
                      <a:pt x="129" y="1019"/>
                    </a:lnTo>
                    <a:lnTo>
                      <a:pt x="145" y="981"/>
                    </a:lnTo>
                    <a:lnTo>
                      <a:pt x="165" y="944"/>
                    </a:lnTo>
                    <a:lnTo>
                      <a:pt x="165" y="944"/>
                    </a:lnTo>
                    <a:lnTo>
                      <a:pt x="165" y="944"/>
                    </a:lnTo>
                    <a:lnTo>
                      <a:pt x="185" y="909"/>
                    </a:lnTo>
                    <a:lnTo>
                      <a:pt x="207" y="872"/>
                    </a:lnTo>
                    <a:lnTo>
                      <a:pt x="228" y="839"/>
                    </a:lnTo>
                    <a:lnTo>
                      <a:pt x="251" y="803"/>
                    </a:lnTo>
                    <a:lnTo>
                      <a:pt x="275" y="770"/>
                    </a:lnTo>
                    <a:lnTo>
                      <a:pt x="300" y="736"/>
                    </a:lnTo>
                    <a:lnTo>
                      <a:pt x="326" y="704"/>
                    </a:lnTo>
                    <a:lnTo>
                      <a:pt x="352" y="672"/>
                    </a:lnTo>
                    <a:lnTo>
                      <a:pt x="380" y="641"/>
                    </a:lnTo>
                    <a:lnTo>
                      <a:pt x="409" y="611"/>
                    </a:lnTo>
                    <a:lnTo>
                      <a:pt x="438" y="580"/>
                    </a:lnTo>
                    <a:lnTo>
                      <a:pt x="467" y="551"/>
                    </a:lnTo>
                    <a:lnTo>
                      <a:pt x="497" y="523"/>
                    </a:lnTo>
                    <a:lnTo>
                      <a:pt x="529" y="494"/>
                    </a:lnTo>
                    <a:lnTo>
                      <a:pt x="562" y="468"/>
                    </a:lnTo>
                    <a:lnTo>
                      <a:pt x="594" y="441"/>
                    </a:lnTo>
                    <a:lnTo>
                      <a:pt x="594" y="441"/>
                    </a:lnTo>
                    <a:lnTo>
                      <a:pt x="594" y="441"/>
                    </a:lnTo>
                    <a:lnTo>
                      <a:pt x="627" y="416"/>
                    </a:lnTo>
                    <a:lnTo>
                      <a:pt x="661" y="390"/>
                    </a:lnTo>
                    <a:lnTo>
                      <a:pt x="696" y="366"/>
                    </a:lnTo>
                    <a:lnTo>
                      <a:pt x="731" y="343"/>
                    </a:lnTo>
                    <a:lnTo>
                      <a:pt x="767" y="320"/>
                    </a:lnTo>
                    <a:lnTo>
                      <a:pt x="803" y="297"/>
                    </a:lnTo>
                    <a:lnTo>
                      <a:pt x="842" y="275"/>
                    </a:lnTo>
                    <a:lnTo>
                      <a:pt x="878" y="256"/>
                    </a:lnTo>
                    <a:lnTo>
                      <a:pt x="917" y="236"/>
                    </a:lnTo>
                    <a:lnTo>
                      <a:pt x="956" y="216"/>
                    </a:lnTo>
                    <a:lnTo>
                      <a:pt x="995" y="197"/>
                    </a:lnTo>
                    <a:lnTo>
                      <a:pt x="1036" y="181"/>
                    </a:lnTo>
                    <a:lnTo>
                      <a:pt x="1076" y="162"/>
                    </a:lnTo>
                    <a:lnTo>
                      <a:pt x="1117" y="147"/>
                    </a:lnTo>
                    <a:lnTo>
                      <a:pt x="1200" y="116"/>
                    </a:lnTo>
                    <a:lnTo>
                      <a:pt x="1243" y="103"/>
                    </a:lnTo>
                    <a:lnTo>
                      <a:pt x="1285" y="90"/>
                    </a:lnTo>
                    <a:lnTo>
                      <a:pt x="1328" y="78"/>
                    </a:lnTo>
                    <a:lnTo>
                      <a:pt x="1373" y="67"/>
                    </a:lnTo>
                    <a:lnTo>
                      <a:pt x="1416" y="57"/>
                    </a:lnTo>
                    <a:lnTo>
                      <a:pt x="1460" y="47"/>
                    </a:lnTo>
                    <a:lnTo>
                      <a:pt x="1506" y="38"/>
                    </a:lnTo>
                    <a:lnTo>
                      <a:pt x="1550" y="31"/>
                    </a:lnTo>
                    <a:lnTo>
                      <a:pt x="1596" y="23"/>
                    </a:lnTo>
                    <a:lnTo>
                      <a:pt x="1642" y="17"/>
                    </a:lnTo>
                    <a:lnTo>
                      <a:pt x="1688" y="12"/>
                    </a:lnTo>
                    <a:lnTo>
                      <a:pt x="1735" y="8"/>
                    </a:lnTo>
                    <a:lnTo>
                      <a:pt x="1781" y="5"/>
                    </a:lnTo>
                    <a:lnTo>
                      <a:pt x="1829" y="3"/>
                    </a:lnTo>
                    <a:lnTo>
                      <a:pt x="1876" y="2"/>
                    </a:lnTo>
                    <a:lnTo>
                      <a:pt x="1924" y="0"/>
                    </a:lnTo>
                    <a:lnTo>
                      <a:pt x="1924" y="0"/>
                    </a:lnTo>
                    <a:lnTo>
                      <a:pt x="3836" y="0"/>
                    </a:lnTo>
                    <a:lnTo>
                      <a:pt x="3836" y="0"/>
                    </a:lnTo>
                    <a:lnTo>
                      <a:pt x="3908" y="2"/>
                    </a:lnTo>
                    <a:lnTo>
                      <a:pt x="3979" y="5"/>
                    </a:lnTo>
                    <a:lnTo>
                      <a:pt x="4049" y="11"/>
                    </a:lnTo>
                    <a:lnTo>
                      <a:pt x="4118" y="17"/>
                    </a:lnTo>
                    <a:lnTo>
                      <a:pt x="4187" y="26"/>
                    </a:lnTo>
                    <a:lnTo>
                      <a:pt x="4254" y="38"/>
                    </a:lnTo>
                    <a:lnTo>
                      <a:pt x="4322" y="52"/>
                    </a:lnTo>
                    <a:lnTo>
                      <a:pt x="4387" y="67"/>
                    </a:lnTo>
                    <a:lnTo>
                      <a:pt x="4453" y="84"/>
                    </a:lnTo>
                    <a:lnTo>
                      <a:pt x="4517" y="103"/>
                    </a:lnTo>
                    <a:lnTo>
                      <a:pt x="4582" y="124"/>
                    </a:lnTo>
                    <a:lnTo>
                      <a:pt x="4643" y="147"/>
                    </a:lnTo>
                    <a:lnTo>
                      <a:pt x="4704" y="171"/>
                    </a:lnTo>
                    <a:lnTo>
                      <a:pt x="4765" y="197"/>
                    </a:lnTo>
                    <a:lnTo>
                      <a:pt x="4823" y="225"/>
                    </a:lnTo>
                    <a:lnTo>
                      <a:pt x="4882" y="256"/>
                    </a:lnTo>
                    <a:lnTo>
                      <a:pt x="4882" y="256"/>
                    </a:lnTo>
                    <a:lnTo>
                      <a:pt x="4882" y="256"/>
                    </a:lnTo>
                    <a:lnTo>
                      <a:pt x="4938" y="286"/>
                    </a:lnTo>
                    <a:lnTo>
                      <a:pt x="4993" y="320"/>
                    </a:lnTo>
                    <a:lnTo>
                      <a:pt x="5047" y="355"/>
                    </a:lnTo>
                    <a:lnTo>
                      <a:pt x="5099" y="390"/>
                    </a:lnTo>
                    <a:lnTo>
                      <a:pt x="5149" y="428"/>
                    </a:lnTo>
                    <a:lnTo>
                      <a:pt x="5198" y="468"/>
                    </a:lnTo>
                    <a:lnTo>
                      <a:pt x="5247" y="510"/>
                    </a:lnTo>
                    <a:lnTo>
                      <a:pt x="5293" y="551"/>
                    </a:lnTo>
                    <a:lnTo>
                      <a:pt x="5338" y="595"/>
                    </a:lnTo>
                    <a:lnTo>
                      <a:pt x="5380" y="641"/>
                    </a:lnTo>
                    <a:lnTo>
                      <a:pt x="5420" y="689"/>
                    </a:lnTo>
                    <a:lnTo>
                      <a:pt x="5460" y="736"/>
                    </a:lnTo>
                    <a:lnTo>
                      <a:pt x="5497" y="787"/>
                    </a:lnTo>
                    <a:lnTo>
                      <a:pt x="5532" y="839"/>
                    </a:lnTo>
                    <a:lnTo>
                      <a:pt x="5564" y="891"/>
                    </a:lnTo>
                    <a:lnTo>
                      <a:pt x="5595" y="944"/>
                    </a:lnTo>
                    <a:lnTo>
                      <a:pt x="5595" y="944"/>
                    </a:lnTo>
                    <a:lnTo>
                      <a:pt x="5595" y="944"/>
                    </a:lnTo>
                    <a:lnTo>
                      <a:pt x="5613" y="981"/>
                    </a:lnTo>
                    <a:lnTo>
                      <a:pt x="5631" y="1019"/>
                    </a:lnTo>
                    <a:lnTo>
                      <a:pt x="5648" y="1056"/>
                    </a:lnTo>
                    <a:lnTo>
                      <a:pt x="5665" y="1094"/>
                    </a:lnTo>
                    <a:lnTo>
                      <a:pt x="5679" y="1134"/>
                    </a:lnTo>
                    <a:lnTo>
                      <a:pt x="5693" y="1174"/>
                    </a:lnTo>
                    <a:lnTo>
                      <a:pt x="5705" y="1214"/>
                    </a:lnTo>
                    <a:lnTo>
                      <a:pt x="5717" y="1253"/>
                    </a:lnTo>
                    <a:lnTo>
                      <a:pt x="5726" y="1295"/>
                    </a:lnTo>
                    <a:lnTo>
                      <a:pt x="5736" y="1336"/>
                    </a:lnTo>
                    <a:lnTo>
                      <a:pt x="5743" y="1377"/>
                    </a:lnTo>
                    <a:lnTo>
                      <a:pt x="5749" y="1419"/>
                    </a:lnTo>
                    <a:lnTo>
                      <a:pt x="5754" y="1461"/>
                    </a:lnTo>
                    <a:lnTo>
                      <a:pt x="5757" y="1503"/>
                    </a:lnTo>
                    <a:lnTo>
                      <a:pt x="5758" y="1546"/>
                    </a:lnTo>
                    <a:lnTo>
                      <a:pt x="5760" y="1588"/>
                    </a:lnTo>
                    <a:lnTo>
                      <a:pt x="5760" y="1588"/>
                    </a:lnTo>
                    <a:lnTo>
                      <a:pt x="5760" y="1588"/>
                    </a:lnTo>
                    <a:lnTo>
                      <a:pt x="5760" y="1590"/>
                    </a:lnTo>
                    <a:lnTo>
                      <a:pt x="5760" y="1590"/>
                    </a:lnTo>
                    <a:close/>
                    <a:moveTo>
                      <a:pt x="750" y="1948"/>
                    </a:moveTo>
                    <a:lnTo>
                      <a:pt x="750" y="1948"/>
                    </a:lnTo>
                    <a:lnTo>
                      <a:pt x="773" y="1988"/>
                    </a:lnTo>
                    <a:lnTo>
                      <a:pt x="797" y="2026"/>
                    </a:lnTo>
                    <a:lnTo>
                      <a:pt x="826" y="2066"/>
                    </a:lnTo>
                    <a:lnTo>
                      <a:pt x="857" y="2103"/>
                    </a:lnTo>
                    <a:lnTo>
                      <a:pt x="889" y="2139"/>
                    </a:lnTo>
                    <a:lnTo>
                      <a:pt x="926" y="2176"/>
                    </a:lnTo>
                    <a:lnTo>
                      <a:pt x="964" y="2211"/>
                    </a:lnTo>
                    <a:lnTo>
                      <a:pt x="1005" y="2245"/>
                    </a:lnTo>
                    <a:lnTo>
                      <a:pt x="1005" y="2245"/>
                    </a:lnTo>
                    <a:lnTo>
                      <a:pt x="1005" y="2245"/>
                    </a:lnTo>
                    <a:lnTo>
                      <a:pt x="1048" y="2277"/>
                    </a:lnTo>
                    <a:lnTo>
                      <a:pt x="1094" y="2309"/>
                    </a:lnTo>
                    <a:lnTo>
                      <a:pt x="1142" y="2338"/>
                    </a:lnTo>
                    <a:lnTo>
                      <a:pt x="1192" y="2367"/>
                    </a:lnTo>
                    <a:lnTo>
                      <a:pt x="1244" y="2393"/>
                    </a:lnTo>
                    <a:lnTo>
                      <a:pt x="1298" y="2418"/>
                    </a:lnTo>
                    <a:lnTo>
                      <a:pt x="1354" y="2441"/>
                    </a:lnTo>
                    <a:lnTo>
                      <a:pt x="1411" y="2461"/>
                    </a:lnTo>
                    <a:lnTo>
                      <a:pt x="1471" y="2479"/>
                    </a:lnTo>
                    <a:lnTo>
                      <a:pt x="1532" y="2496"/>
                    </a:lnTo>
                    <a:lnTo>
                      <a:pt x="1593" y="2510"/>
                    </a:lnTo>
                    <a:lnTo>
                      <a:pt x="1657" y="2522"/>
                    </a:lnTo>
                    <a:lnTo>
                      <a:pt x="1722" y="2531"/>
                    </a:lnTo>
                    <a:lnTo>
                      <a:pt x="1789" y="2537"/>
                    </a:lnTo>
                    <a:lnTo>
                      <a:pt x="1856" y="2542"/>
                    </a:lnTo>
                    <a:lnTo>
                      <a:pt x="1924" y="2543"/>
                    </a:lnTo>
                    <a:lnTo>
                      <a:pt x="1924" y="2543"/>
                    </a:lnTo>
                    <a:lnTo>
                      <a:pt x="3836" y="2543"/>
                    </a:lnTo>
                    <a:lnTo>
                      <a:pt x="3836" y="2543"/>
                    </a:lnTo>
                    <a:lnTo>
                      <a:pt x="3887" y="2542"/>
                    </a:lnTo>
                    <a:lnTo>
                      <a:pt x="3937" y="2540"/>
                    </a:lnTo>
                    <a:lnTo>
                      <a:pt x="3988" y="2536"/>
                    </a:lnTo>
                    <a:lnTo>
                      <a:pt x="4038" y="2531"/>
                    </a:lnTo>
                    <a:lnTo>
                      <a:pt x="4086" y="2523"/>
                    </a:lnTo>
                    <a:lnTo>
                      <a:pt x="4135" y="2516"/>
                    </a:lnTo>
                    <a:lnTo>
                      <a:pt x="4182" y="2507"/>
                    </a:lnTo>
                    <a:lnTo>
                      <a:pt x="4228" y="2496"/>
                    </a:lnTo>
                    <a:lnTo>
                      <a:pt x="4274" y="2484"/>
                    </a:lnTo>
                    <a:lnTo>
                      <a:pt x="4320" y="2470"/>
                    </a:lnTo>
                    <a:lnTo>
                      <a:pt x="4363" y="2456"/>
                    </a:lnTo>
                    <a:lnTo>
                      <a:pt x="4406" y="2441"/>
                    </a:lnTo>
                    <a:lnTo>
                      <a:pt x="4449" y="2424"/>
                    </a:lnTo>
                    <a:lnTo>
                      <a:pt x="4490" y="2406"/>
                    </a:lnTo>
                    <a:lnTo>
                      <a:pt x="4530" y="2387"/>
                    </a:lnTo>
                    <a:lnTo>
                      <a:pt x="4568" y="2367"/>
                    </a:lnTo>
                    <a:lnTo>
                      <a:pt x="4568" y="2367"/>
                    </a:lnTo>
                    <a:lnTo>
                      <a:pt x="4568" y="2367"/>
                    </a:lnTo>
                    <a:lnTo>
                      <a:pt x="4606" y="2346"/>
                    </a:lnTo>
                    <a:lnTo>
                      <a:pt x="4643" y="2325"/>
                    </a:lnTo>
                    <a:lnTo>
                      <a:pt x="4678" y="2302"/>
                    </a:lnTo>
                    <a:lnTo>
                      <a:pt x="4712" y="2277"/>
                    </a:lnTo>
                    <a:lnTo>
                      <a:pt x="4744" y="2253"/>
                    </a:lnTo>
                    <a:lnTo>
                      <a:pt x="4776" y="2228"/>
                    </a:lnTo>
                    <a:lnTo>
                      <a:pt x="4805" y="2202"/>
                    </a:lnTo>
                    <a:lnTo>
                      <a:pt x="4834" y="2176"/>
                    </a:lnTo>
                    <a:lnTo>
                      <a:pt x="4862" y="2149"/>
                    </a:lnTo>
                    <a:lnTo>
                      <a:pt x="4888" y="2121"/>
                    </a:lnTo>
                    <a:lnTo>
                      <a:pt x="4911" y="2093"/>
                    </a:lnTo>
                    <a:lnTo>
                      <a:pt x="4934" y="2066"/>
                    </a:lnTo>
                    <a:lnTo>
                      <a:pt x="4955" y="2037"/>
                    </a:lnTo>
                    <a:lnTo>
                      <a:pt x="4975" y="2008"/>
                    </a:lnTo>
                    <a:lnTo>
                      <a:pt x="4993" y="1977"/>
                    </a:lnTo>
                    <a:lnTo>
                      <a:pt x="5010" y="1948"/>
                    </a:lnTo>
                    <a:lnTo>
                      <a:pt x="5010" y="1948"/>
                    </a:lnTo>
                    <a:lnTo>
                      <a:pt x="5010" y="1948"/>
                    </a:lnTo>
                    <a:lnTo>
                      <a:pt x="5030" y="1908"/>
                    </a:lnTo>
                    <a:lnTo>
                      <a:pt x="5048" y="1867"/>
                    </a:lnTo>
                    <a:lnTo>
                      <a:pt x="5062" y="1827"/>
                    </a:lnTo>
                    <a:lnTo>
                      <a:pt x="5074" y="1786"/>
                    </a:lnTo>
                    <a:lnTo>
                      <a:pt x="5084" y="1745"/>
                    </a:lnTo>
                    <a:lnTo>
                      <a:pt x="5091" y="1702"/>
                    </a:lnTo>
                    <a:lnTo>
                      <a:pt x="5094" y="1659"/>
                    </a:lnTo>
                    <a:lnTo>
                      <a:pt x="5096" y="1616"/>
                    </a:lnTo>
                    <a:lnTo>
                      <a:pt x="5096" y="1616"/>
                    </a:lnTo>
                    <a:lnTo>
                      <a:pt x="5096" y="1590"/>
                    </a:lnTo>
                    <a:lnTo>
                      <a:pt x="5096" y="1590"/>
                    </a:lnTo>
                    <a:lnTo>
                      <a:pt x="5094" y="1547"/>
                    </a:lnTo>
                    <a:lnTo>
                      <a:pt x="5091" y="1504"/>
                    </a:lnTo>
                    <a:lnTo>
                      <a:pt x="5084" y="1463"/>
                    </a:lnTo>
                    <a:lnTo>
                      <a:pt x="5074" y="1422"/>
                    </a:lnTo>
                    <a:lnTo>
                      <a:pt x="5062" y="1380"/>
                    </a:lnTo>
                    <a:lnTo>
                      <a:pt x="5048" y="1339"/>
                    </a:lnTo>
                    <a:lnTo>
                      <a:pt x="5030" y="1299"/>
                    </a:lnTo>
                    <a:lnTo>
                      <a:pt x="5010" y="1259"/>
                    </a:lnTo>
                    <a:lnTo>
                      <a:pt x="5010" y="1259"/>
                    </a:lnTo>
                    <a:lnTo>
                      <a:pt x="5010" y="1259"/>
                    </a:lnTo>
                    <a:lnTo>
                      <a:pt x="4987" y="1220"/>
                    </a:lnTo>
                    <a:lnTo>
                      <a:pt x="4963" y="1180"/>
                    </a:lnTo>
                    <a:lnTo>
                      <a:pt x="4934" y="1142"/>
                    </a:lnTo>
                    <a:lnTo>
                      <a:pt x="4903" y="1103"/>
                    </a:lnTo>
                    <a:lnTo>
                      <a:pt x="4869" y="1067"/>
                    </a:lnTo>
                    <a:lnTo>
                      <a:pt x="4834" y="1031"/>
                    </a:lnTo>
                    <a:lnTo>
                      <a:pt x="4796" y="996"/>
                    </a:lnTo>
                    <a:lnTo>
                      <a:pt x="4755" y="963"/>
                    </a:lnTo>
                    <a:lnTo>
                      <a:pt x="4755" y="963"/>
                    </a:lnTo>
                    <a:lnTo>
                      <a:pt x="4755" y="963"/>
                    </a:lnTo>
                    <a:lnTo>
                      <a:pt x="4712" y="929"/>
                    </a:lnTo>
                    <a:lnTo>
                      <a:pt x="4666" y="898"/>
                    </a:lnTo>
                    <a:lnTo>
                      <a:pt x="4618" y="868"/>
                    </a:lnTo>
                    <a:lnTo>
                      <a:pt x="4568" y="840"/>
                    </a:lnTo>
                    <a:lnTo>
                      <a:pt x="4516" y="814"/>
                    </a:lnTo>
                    <a:lnTo>
                      <a:pt x="4462" y="790"/>
                    </a:lnTo>
                    <a:lnTo>
                      <a:pt x="4406" y="767"/>
                    </a:lnTo>
                    <a:lnTo>
                      <a:pt x="4349" y="745"/>
                    </a:lnTo>
                    <a:lnTo>
                      <a:pt x="4289" y="727"/>
                    </a:lnTo>
                    <a:lnTo>
                      <a:pt x="4228" y="710"/>
                    </a:lnTo>
                    <a:lnTo>
                      <a:pt x="4167" y="696"/>
                    </a:lnTo>
                    <a:lnTo>
                      <a:pt x="4103" y="686"/>
                    </a:lnTo>
                    <a:lnTo>
                      <a:pt x="4038" y="676"/>
                    </a:lnTo>
                    <a:lnTo>
                      <a:pt x="3971" y="669"/>
                    </a:lnTo>
                    <a:lnTo>
                      <a:pt x="3904" y="666"/>
                    </a:lnTo>
                    <a:lnTo>
                      <a:pt x="3836" y="664"/>
                    </a:lnTo>
                    <a:lnTo>
                      <a:pt x="3836" y="664"/>
                    </a:lnTo>
                    <a:lnTo>
                      <a:pt x="1924" y="664"/>
                    </a:lnTo>
                    <a:lnTo>
                      <a:pt x="1924" y="664"/>
                    </a:lnTo>
                    <a:lnTo>
                      <a:pt x="1873" y="664"/>
                    </a:lnTo>
                    <a:lnTo>
                      <a:pt x="1821" y="667"/>
                    </a:lnTo>
                    <a:lnTo>
                      <a:pt x="1772" y="670"/>
                    </a:lnTo>
                    <a:lnTo>
                      <a:pt x="1722" y="676"/>
                    </a:lnTo>
                    <a:lnTo>
                      <a:pt x="1673" y="683"/>
                    </a:lnTo>
                    <a:lnTo>
                      <a:pt x="1625" y="690"/>
                    </a:lnTo>
                    <a:lnTo>
                      <a:pt x="1578" y="699"/>
                    </a:lnTo>
                    <a:lnTo>
                      <a:pt x="1532" y="710"/>
                    </a:lnTo>
                    <a:lnTo>
                      <a:pt x="1486" y="722"/>
                    </a:lnTo>
                    <a:lnTo>
                      <a:pt x="1440" y="736"/>
                    </a:lnTo>
                    <a:lnTo>
                      <a:pt x="1397" y="751"/>
                    </a:lnTo>
                    <a:lnTo>
                      <a:pt x="1354" y="767"/>
                    </a:lnTo>
                    <a:lnTo>
                      <a:pt x="1311" y="784"/>
                    </a:lnTo>
                    <a:lnTo>
                      <a:pt x="1270" y="800"/>
                    </a:lnTo>
                    <a:lnTo>
                      <a:pt x="1230" y="820"/>
                    </a:lnTo>
                    <a:lnTo>
                      <a:pt x="1192" y="840"/>
                    </a:lnTo>
                    <a:lnTo>
                      <a:pt x="1192" y="840"/>
                    </a:lnTo>
                    <a:lnTo>
                      <a:pt x="1192" y="840"/>
                    </a:lnTo>
                    <a:lnTo>
                      <a:pt x="1154" y="862"/>
                    </a:lnTo>
                    <a:lnTo>
                      <a:pt x="1117" y="883"/>
                    </a:lnTo>
                    <a:lnTo>
                      <a:pt x="1082" y="906"/>
                    </a:lnTo>
                    <a:lnTo>
                      <a:pt x="1048" y="929"/>
                    </a:lnTo>
                    <a:lnTo>
                      <a:pt x="1016" y="953"/>
                    </a:lnTo>
                    <a:lnTo>
                      <a:pt x="984" y="978"/>
                    </a:lnTo>
                    <a:lnTo>
                      <a:pt x="955" y="1004"/>
                    </a:lnTo>
                    <a:lnTo>
                      <a:pt x="926" y="1031"/>
                    </a:lnTo>
                    <a:lnTo>
                      <a:pt x="898" y="1057"/>
                    </a:lnTo>
                    <a:lnTo>
                      <a:pt x="872" y="1085"/>
                    </a:lnTo>
                    <a:lnTo>
                      <a:pt x="849" y="1113"/>
                    </a:lnTo>
                    <a:lnTo>
                      <a:pt x="826" y="1142"/>
                    </a:lnTo>
                    <a:lnTo>
                      <a:pt x="805" y="1171"/>
                    </a:lnTo>
                    <a:lnTo>
                      <a:pt x="785" y="1200"/>
                    </a:lnTo>
                    <a:lnTo>
                      <a:pt x="767" y="1229"/>
                    </a:lnTo>
                    <a:lnTo>
                      <a:pt x="750" y="1259"/>
                    </a:lnTo>
                    <a:lnTo>
                      <a:pt x="750" y="1259"/>
                    </a:lnTo>
                    <a:lnTo>
                      <a:pt x="750" y="1259"/>
                    </a:lnTo>
                    <a:lnTo>
                      <a:pt x="730" y="1299"/>
                    </a:lnTo>
                    <a:lnTo>
                      <a:pt x="712" y="1339"/>
                    </a:lnTo>
                    <a:lnTo>
                      <a:pt x="698" y="1380"/>
                    </a:lnTo>
                    <a:lnTo>
                      <a:pt x="686" y="1422"/>
                    </a:lnTo>
                    <a:lnTo>
                      <a:pt x="676" y="1463"/>
                    </a:lnTo>
                    <a:lnTo>
                      <a:pt x="669" y="1504"/>
                    </a:lnTo>
                    <a:lnTo>
                      <a:pt x="664" y="1547"/>
                    </a:lnTo>
                    <a:lnTo>
                      <a:pt x="664" y="1590"/>
                    </a:lnTo>
                    <a:lnTo>
                      <a:pt x="664" y="1590"/>
                    </a:lnTo>
                    <a:lnTo>
                      <a:pt x="664" y="1616"/>
                    </a:lnTo>
                    <a:lnTo>
                      <a:pt x="664" y="1616"/>
                    </a:lnTo>
                    <a:lnTo>
                      <a:pt x="664" y="1659"/>
                    </a:lnTo>
                    <a:lnTo>
                      <a:pt x="669" y="1702"/>
                    </a:lnTo>
                    <a:lnTo>
                      <a:pt x="676" y="1745"/>
                    </a:lnTo>
                    <a:lnTo>
                      <a:pt x="686" y="1786"/>
                    </a:lnTo>
                    <a:lnTo>
                      <a:pt x="698" y="1827"/>
                    </a:lnTo>
                    <a:lnTo>
                      <a:pt x="712" y="1867"/>
                    </a:lnTo>
                    <a:lnTo>
                      <a:pt x="730" y="1908"/>
                    </a:lnTo>
                    <a:lnTo>
                      <a:pt x="750" y="1948"/>
                    </a:lnTo>
                    <a:lnTo>
                      <a:pt x="750" y="1948"/>
                    </a:lnTo>
                    <a:close/>
                  </a:path>
                </a:pathLst>
              </a:custGeom>
              <a:solidFill>
                <a:schemeClr val="tx2">
                  <a:lumMod val="50000"/>
                </a:schemeClr>
              </a:solidFill>
              <a:ln w="9525">
                <a:noFill/>
                <a:round/>
              </a:ln>
              <a:effectLst>
                <a:innerShdw blurRad="190500" dist="50800" dir="2700000">
                  <a:srgbClr val="000000">
                    <a:alpha val="50000"/>
                  </a:srgbClr>
                </a:innerShdw>
              </a:effectLst>
              <a:scene3d>
                <a:camera prst="orthographicFront"/>
                <a:lightRig rig="threePt" dir="t">
                  <a:rot lat="0" lon="0" rev="12720000"/>
                </a:lightRig>
              </a:scene3d>
              <a:sp3d/>
            </p:spPr>
            <p:txBody>
              <a:bodyPr/>
              <a:lstStyle/>
              <a:p>
                <a:pPr>
                  <a:lnSpc>
                    <a:spcPct val="85000"/>
                  </a:lnSpc>
                  <a:defRPr/>
                </a:pPr>
                <a:endParaRPr lang="en-US" sz="1600">
                  <a:latin typeface="Times"/>
                </a:endParaRPr>
              </a:p>
            </p:txBody>
          </p:sp>
          <p:sp>
            <p:nvSpPr>
              <p:cNvPr id="47" name="Freeform 5"/>
              <p:cNvSpPr/>
              <p:nvPr/>
            </p:nvSpPr>
            <p:spPr bwMode="auto">
              <a:xfrm>
                <a:off x="152400" y="826841"/>
                <a:ext cx="1630998" cy="1099225"/>
              </a:xfrm>
              <a:custGeom>
                <a:avLst/>
                <a:gdLst/>
                <a:ahLst/>
                <a:cxnLst>
                  <a:cxn ang="0">
                    <a:pos x="5438" y="1318"/>
                  </a:cxn>
                  <a:cxn ang="0">
                    <a:pos x="5248" y="1507"/>
                  </a:cxn>
                  <a:cxn ang="0">
                    <a:pos x="5145" y="1679"/>
                  </a:cxn>
                  <a:cxn ang="0">
                    <a:pos x="5095" y="1848"/>
                  </a:cxn>
                  <a:cxn ang="0">
                    <a:pos x="5082" y="2149"/>
                  </a:cxn>
                  <a:cxn ang="0">
                    <a:pos x="4944" y="2555"/>
                  </a:cxn>
                  <a:cxn ang="0">
                    <a:pos x="4726" y="2848"/>
                  </a:cxn>
                  <a:cxn ang="0">
                    <a:pos x="4381" y="3093"/>
                  </a:cxn>
                  <a:cxn ang="0">
                    <a:pos x="3964" y="3211"/>
                  </a:cxn>
                  <a:cxn ang="0">
                    <a:pos x="1733" y="3204"/>
                  </a:cxn>
                  <a:cxn ang="0">
                    <a:pos x="1325" y="3066"/>
                  </a:cxn>
                  <a:cxn ang="0">
                    <a:pos x="1034" y="2848"/>
                  </a:cxn>
                  <a:cxn ang="0">
                    <a:pos x="787" y="2501"/>
                  </a:cxn>
                  <a:cxn ang="0">
                    <a:pos x="669" y="2086"/>
                  </a:cxn>
                  <a:cxn ang="0">
                    <a:pos x="678" y="1733"/>
                  </a:cxn>
                  <a:cxn ang="0">
                    <a:pos x="816" y="1325"/>
                  </a:cxn>
                  <a:cxn ang="0">
                    <a:pos x="1034" y="1034"/>
                  </a:cxn>
                  <a:cxn ang="0">
                    <a:pos x="1379" y="788"/>
                  </a:cxn>
                  <a:cxn ang="0">
                    <a:pos x="1796" y="669"/>
                  </a:cxn>
                  <a:cxn ang="0">
                    <a:pos x="4027" y="678"/>
                  </a:cxn>
                  <a:cxn ang="0">
                    <a:pos x="4435" y="816"/>
                  </a:cxn>
                  <a:cxn ang="0">
                    <a:pos x="4726" y="1034"/>
                  </a:cxn>
                  <a:cxn ang="0">
                    <a:pos x="4910" y="895"/>
                  </a:cxn>
                  <a:cxn ang="0">
                    <a:pos x="5201" y="678"/>
                  </a:cxn>
                  <a:cxn ang="0">
                    <a:pos x="5129" y="502"/>
                  </a:cxn>
                  <a:cxn ang="0">
                    <a:pos x="4872" y="304"/>
                  </a:cxn>
                  <a:cxn ang="0">
                    <a:pos x="4584" y="151"/>
                  </a:cxn>
                  <a:cxn ang="0">
                    <a:pos x="4270" y="49"/>
                  </a:cxn>
                  <a:cxn ang="0">
                    <a:pos x="3935" y="2"/>
                  </a:cxn>
                  <a:cxn ang="0">
                    <a:pos x="1776" y="5"/>
                  </a:cxn>
                  <a:cxn ang="0">
                    <a:pos x="1444" y="61"/>
                  </a:cxn>
                  <a:cxn ang="0">
                    <a:pos x="1133" y="171"/>
                  </a:cxn>
                  <a:cxn ang="0">
                    <a:pos x="849" y="329"/>
                  </a:cxn>
                  <a:cxn ang="0">
                    <a:pos x="597" y="532"/>
                  </a:cxn>
                  <a:cxn ang="0">
                    <a:pos x="412" y="737"/>
                  </a:cxn>
                  <a:cxn ang="0">
                    <a:pos x="234" y="1007"/>
                  </a:cxn>
                  <a:cxn ang="0">
                    <a:pos x="101" y="1307"/>
                  </a:cxn>
                  <a:cxn ang="0">
                    <a:pos x="22" y="1631"/>
                  </a:cxn>
                  <a:cxn ang="0">
                    <a:pos x="0" y="1958"/>
                  </a:cxn>
                  <a:cxn ang="0">
                    <a:pos x="22" y="2249"/>
                  </a:cxn>
                  <a:cxn ang="0">
                    <a:pos x="101" y="2573"/>
                  </a:cxn>
                  <a:cxn ang="0">
                    <a:pos x="234" y="2873"/>
                  </a:cxn>
                  <a:cxn ang="0">
                    <a:pos x="412" y="3145"/>
                  </a:cxn>
                  <a:cxn ang="0">
                    <a:pos x="597" y="3348"/>
                  </a:cxn>
                  <a:cxn ang="0">
                    <a:pos x="849" y="3551"/>
                  </a:cxn>
                  <a:cxn ang="0">
                    <a:pos x="1133" y="3711"/>
                  </a:cxn>
                  <a:cxn ang="0">
                    <a:pos x="1444" y="3821"/>
                  </a:cxn>
                  <a:cxn ang="0">
                    <a:pos x="1776" y="3877"/>
                  </a:cxn>
                  <a:cxn ang="0">
                    <a:pos x="3885" y="3880"/>
                  </a:cxn>
                  <a:cxn ang="0">
                    <a:pos x="4223" y="3842"/>
                  </a:cxn>
                  <a:cxn ang="0">
                    <a:pos x="4541" y="3747"/>
                  </a:cxn>
                  <a:cxn ang="0">
                    <a:pos x="4832" y="3602"/>
                  </a:cxn>
                  <a:cxn ang="0">
                    <a:pos x="5095" y="3411"/>
                  </a:cxn>
                  <a:cxn ang="0">
                    <a:pos x="5289" y="3215"/>
                  </a:cxn>
                  <a:cxn ang="0">
                    <a:pos x="5480" y="2954"/>
                  </a:cxn>
                  <a:cxn ang="0">
                    <a:pos x="5625" y="2661"/>
                  </a:cxn>
                  <a:cxn ang="0">
                    <a:pos x="5720" y="2345"/>
                  </a:cxn>
                  <a:cxn ang="0">
                    <a:pos x="5760" y="2007"/>
                  </a:cxn>
                  <a:cxn ang="0">
                    <a:pos x="5751" y="1735"/>
                  </a:cxn>
                  <a:cxn ang="0">
                    <a:pos x="5692" y="1417"/>
                  </a:cxn>
                </a:cxnLst>
                <a:rect l="0" t="0" r="r" b="b"/>
                <a:pathLst>
                  <a:path w="5760" h="3882">
                    <a:moveTo>
                      <a:pt x="5614" y="1205"/>
                    </a:moveTo>
                    <a:lnTo>
                      <a:pt x="5614" y="1205"/>
                    </a:lnTo>
                    <a:lnTo>
                      <a:pt x="5577" y="1226"/>
                    </a:lnTo>
                    <a:lnTo>
                      <a:pt x="5541" y="1248"/>
                    </a:lnTo>
                    <a:lnTo>
                      <a:pt x="5505" y="1271"/>
                    </a:lnTo>
                    <a:lnTo>
                      <a:pt x="5471" y="1295"/>
                    </a:lnTo>
                    <a:lnTo>
                      <a:pt x="5438" y="1318"/>
                    </a:lnTo>
                    <a:lnTo>
                      <a:pt x="5406" y="1343"/>
                    </a:lnTo>
                    <a:lnTo>
                      <a:pt x="5377" y="1370"/>
                    </a:lnTo>
                    <a:lnTo>
                      <a:pt x="5348" y="1395"/>
                    </a:lnTo>
                    <a:lnTo>
                      <a:pt x="5321" y="1422"/>
                    </a:lnTo>
                    <a:lnTo>
                      <a:pt x="5294" y="1451"/>
                    </a:lnTo>
                    <a:lnTo>
                      <a:pt x="5271" y="1478"/>
                    </a:lnTo>
                    <a:lnTo>
                      <a:pt x="5248" y="1507"/>
                    </a:lnTo>
                    <a:lnTo>
                      <a:pt x="5226" y="1536"/>
                    </a:lnTo>
                    <a:lnTo>
                      <a:pt x="5206" y="1566"/>
                    </a:lnTo>
                    <a:lnTo>
                      <a:pt x="5188" y="1595"/>
                    </a:lnTo>
                    <a:lnTo>
                      <a:pt x="5172" y="1624"/>
                    </a:lnTo>
                    <a:lnTo>
                      <a:pt x="5172" y="1624"/>
                    </a:lnTo>
                    <a:lnTo>
                      <a:pt x="5158" y="1652"/>
                    </a:lnTo>
                    <a:lnTo>
                      <a:pt x="5145" y="1679"/>
                    </a:lnTo>
                    <a:lnTo>
                      <a:pt x="5133" y="1706"/>
                    </a:lnTo>
                    <a:lnTo>
                      <a:pt x="5124" y="1735"/>
                    </a:lnTo>
                    <a:lnTo>
                      <a:pt x="5115" y="1764"/>
                    </a:lnTo>
                    <a:lnTo>
                      <a:pt x="5106" y="1791"/>
                    </a:lnTo>
                    <a:lnTo>
                      <a:pt x="5100" y="1820"/>
                    </a:lnTo>
                    <a:lnTo>
                      <a:pt x="5095" y="1848"/>
                    </a:lnTo>
                    <a:lnTo>
                      <a:pt x="5095" y="1848"/>
                    </a:lnTo>
                    <a:lnTo>
                      <a:pt x="5097" y="1886"/>
                    </a:lnTo>
                    <a:lnTo>
                      <a:pt x="5097" y="1924"/>
                    </a:lnTo>
                    <a:lnTo>
                      <a:pt x="5097" y="1956"/>
                    </a:lnTo>
                    <a:lnTo>
                      <a:pt x="5097" y="1956"/>
                    </a:lnTo>
                    <a:lnTo>
                      <a:pt x="5095" y="2021"/>
                    </a:lnTo>
                    <a:lnTo>
                      <a:pt x="5089" y="2086"/>
                    </a:lnTo>
                    <a:lnTo>
                      <a:pt x="5082" y="2149"/>
                    </a:lnTo>
                    <a:lnTo>
                      <a:pt x="5071" y="2210"/>
                    </a:lnTo>
                    <a:lnTo>
                      <a:pt x="5057" y="2271"/>
                    </a:lnTo>
                    <a:lnTo>
                      <a:pt x="5041" y="2330"/>
                    </a:lnTo>
                    <a:lnTo>
                      <a:pt x="5019" y="2390"/>
                    </a:lnTo>
                    <a:lnTo>
                      <a:pt x="4998" y="2445"/>
                    </a:lnTo>
                    <a:lnTo>
                      <a:pt x="4973" y="2501"/>
                    </a:lnTo>
                    <a:lnTo>
                      <a:pt x="4944" y="2555"/>
                    </a:lnTo>
                    <a:lnTo>
                      <a:pt x="4913" y="2609"/>
                    </a:lnTo>
                    <a:lnTo>
                      <a:pt x="4881" y="2659"/>
                    </a:lnTo>
                    <a:lnTo>
                      <a:pt x="4845" y="2710"/>
                    </a:lnTo>
                    <a:lnTo>
                      <a:pt x="4807" y="2756"/>
                    </a:lnTo>
                    <a:lnTo>
                      <a:pt x="4768" y="2803"/>
                    </a:lnTo>
                    <a:lnTo>
                      <a:pt x="4726" y="2848"/>
                    </a:lnTo>
                    <a:lnTo>
                      <a:pt x="4726" y="2848"/>
                    </a:lnTo>
                    <a:lnTo>
                      <a:pt x="4681" y="2889"/>
                    </a:lnTo>
                    <a:lnTo>
                      <a:pt x="4636" y="2929"/>
                    </a:lnTo>
                    <a:lnTo>
                      <a:pt x="4588" y="2967"/>
                    </a:lnTo>
                    <a:lnTo>
                      <a:pt x="4539" y="3003"/>
                    </a:lnTo>
                    <a:lnTo>
                      <a:pt x="4487" y="3035"/>
                    </a:lnTo>
                    <a:lnTo>
                      <a:pt x="4435" y="3066"/>
                    </a:lnTo>
                    <a:lnTo>
                      <a:pt x="4381" y="3093"/>
                    </a:lnTo>
                    <a:lnTo>
                      <a:pt x="4325" y="3118"/>
                    </a:lnTo>
                    <a:lnTo>
                      <a:pt x="4268" y="3141"/>
                    </a:lnTo>
                    <a:lnTo>
                      <a:pt x="4210" y="3161"/>
                    </a:lnTo>
                    <a:lnTo>
                      <a:pt x="4149" y="3177"/>
                    </a:lnTo>
                    <a:lnTo>
                      <a:pt x="4090" y="3192"/>
                    </a:lnTo>
                    <a:lnTo>
                      <a:pt x="4027" y="3204"/>
                    </a:lnTo>
                    <a:lnTo>
                      <a:pt x="3964" y="3211"/>
                    </a:lnTo>
                    <a:lnTo>
                      <a:pt x="3901" y="3217"/>
                    </a:lnTo>
                    <a:lnTo>
                      <a:pt x="3836" y="3219"/>
                    </a:lnTo>
                    <a:lnTo>
                      <a:pt x="1924" y="3219"/>
                    </a:lnTo>
                    <a:lnTo>
                      <a:pt x="1924" y="3219"/>
                    </a:lnTo>
                    <a:lnTo>
                      <a:pt x="1859" y="3217"/>
                    </a:lnTo>
                    <a:lnTo>
                      <a:pt x="1796" y="3211"/>
                    </a:lnTo>
                    <a:lnTo>
                      <a:pt x="1733" y="3204"/>
                    </a:lnTo>
                    <a:lnTo>
                      <a:pt x="1670" y="3192"/>
                    </a:lnTo>
                    <a:lnTo>
                      <a:pt x="1609" y="3177"/>
                    </a:lnTo>
                    <a:lnTo>
                      <a:pt x="1550" y="3161"/>
                    </a:lnTo>
                    <a:lnTo>
                      <a:pt x="1492" y="3141"/>
                    </a:lnTo>
                    <a:lnTo>
                      <a:pt x="1435" y="3118"/>
                    </a:lnTo>
                    <a:lnTo>
                      <a:pt x="1379" y="3093"/>
                    </a:lnTo>
                    <a:lnTo>
                      <a:pt x="1325" y="3066"/>
                    </a:lnTo>
                    <a:lnTo>
                      <a:pt x="1273" y="3035"/>
                    </a:lnTo>
                    <a:lnTo>
                      <a:pt x="1221" y="3003"/>
                    </a:lnTo>
                    <a:lnTo>
                      <a:pt x="1172" y="2967"/>
                    </a:lnTo>
                    <a:lnTo>
                      <a:pt x="1124" y="2929"/>
                    </a:lnTo>
                    <a:lnTo>
                      <a:pt x="1077" y="2889"/>
                    </a:lnTo>
                    <a:lnTo>
                      <a:pt x="1034" y="2848"/>
                    </a:lnTo>
                    <a:lnTo>
                      <a:pt x="1034" y="2848"/>
                    </a:lnTo>
                    <a:lnTo>
                      <a:pt x="992" y="2803"/>
                    </a:lnTo>
                    <a:lnTo>
                      <a:pt x="951" y="2756"/>
                    </a:lnTo>
                    <a:lnTo>
                      <a:pt x="913" y="2710"/>
                    </a:lnTo>
                    <a:lnTo>
                      <a:pt x="879" y="2659"/>
                    </a:lnTo>
                    <a:lnTo>
                      <a:pt x="847" y="2609"/>
                    </a:lnTo>
                    <a:lnTo>
                      <a:pt x="816" y="2555"/>
                    </a:lnTo>
                    <a:lnTo>
                      <a:pt x="787" y="2501"/>
                    </a:lnTo>
                    <a:lnTo>
                      <a:pt x="762" y="2445"/>
                    </a:lnTo>
                    <a:lnTo>
                      <a:pt x="739" y="2390"/>
                    </a:lnTo>
                    <a:lnTo>
                      <a:pt x="719" y="2330"/>
                    </a:lnTo>
                    <a:lnTo>
                      <a:pt x="703" y="2271"/>
                    </a:lnTo>
                    <a:lnTo>
                      <a:pt x="689" y="2210"/>
                    </a:lnTo>
                    <a:lnTo>
                      <a:pt x="678" y="2149"/>
                    </a:lnTo>
                    <a:lnTo>
                      <a:pt x="669" y="2086"/>
                    </a:lnTo>
                    <a:lnTo>
                      <a:pt x="665" y="2021"/>
                    </a:lnTo>
                    <a:lnTo>
                      <a:pt x="663" y="1956"/>
                    </a:lnTo>
                    <a:lnTo>
                      <a:pt x="663" y="1924"/>
                    </a:lnTo>
                    <a:lnTo>
                      <a:pt x="663" y="1924"/>
                    </a:lnTo>
                    <a:lnTo>
                      <a:pt x="665" y="1859"/>
                    </a:lnTo>
                    <a:lnTo>
                      <a:pt x="669" y="1796"/>
                    </a:lnTo>
                    <a:lnTo>
                      <a:pt x="678" y="1733"/>
                    </a:lnTo>
                    <a:lnTo>
                      <a:pt x="689" y="1670"/>
                    </a:lnTo>
                    <a:lnTo>
                      <a:pt x="703" y="1611"/>
                    </a:lnTo>
                    <a:lnTo>
                      <a:pt x="719" y="1550"/>
                    </a:lnTo>
                    <a:lnTo>
                      <a:pt x="739" y="1492"/>
                    </a:lnTo>
                    <a:lnTo>
                      <a:pt x="762" y="1435"/>
                    </a:lnTo>
                    <a:lnTo>
                      <a:pt x="787" y="1379"/>
                    </a:lnTo>
                    <a:lnTo>
                      <a:pt x="816" y="1325"/>
                    </a:lnTo>
                    <a:lnTo>
                      <a:pt x="847" y="1273"/>
                    </a:lnTo>
                    <a:lnTo>
                      <a:pt x="879" y="1221"/>
                    </a:lnTo>
                    <a:lnTo>
                      <a:pt x="913" y="1172"/>
                    </a:lnTo>
                    <a:lnTo>
                      <a:pt x="951" y="1124"/>
                    </a:lnTo>
                    <a:lnTo>
                      <a:pt x="992" y="1079"/>
                    </a:lnTo>
                    <a:lnTo>
                      <a:pt x="1034" y="1034"/>
                    </a:lnTo>
                    <a:lnTo>
                      <a:pt x="1034" y="1034"/>
                    </a:lnTo>
                    <a:lnTo>
                      <a:pt x="1077" y="993"/>
                    </a:lnTo>
                    <a:lnTo>
                      <a:pt x="1124" y="951"/>
                    </a:lnTo>
                    <a:lnTo>
                      <a:pt x="1172" y="915"/>
                    </a:lnTo>
                    <a:lnTo>
                      <a:pt x="1221" y="879"/>
                    </a:lnTo>
                    <a:lnTo>
                      <a:pt x="1273" y="847"/>
                    </a:lnTo>
                    <a:lnTo>
                      <a:pt x="1325" y="816"/>
                    </a:lnTo>
                    <a:lnTo>
                      <a:pt x="1379" y="788"/>
                    </a:lnTo>
                    <a:lnTo>
                      <a:pt x="1435" y="762"/>
                    </a:lnTo>
                    <a:lnTo>
                      <a:pt x="1492" y="739"/>
                    </a:lnTo>
                    <a:lnTo>
                      <a:pt x="1550" y="719"/>
                    </a:lnTo>
                    <a:lnTo>
                      <a:pt x="1609" y="703"/>
                    </a:lnTo>
                    <a:lnTo>
                      <a:pt x="1670" y="689"/>
                    </a:lnTo>
                    <a:lnTo>
                      <a:pt x="1733" y="678"/>
                    </a:lnTo>
                    <a:lnTo>
                      <a:pt x="1796" y="669"/>
                    </a:lnTo>
                    <a:lnTo>
                      <a:pt x="1859" y="665"/>
                    </a:lnTo>
                    <a:lnTo>
                      <a:pt x="1924" y="663"/>
                    </a:lnTo>
                    <a:lnTo>
                      <a:pt x="3836" y="663"/>
                    </a:lnTo>
                    <a:lnTo>
                      <a:pt x="3836" y="663"/>
                    </a:lnTo>
                    <a:lnTo>
                      <a:pt x="3901" y="665"/>
                    </a:lnTo>
                    <a:lnTo>
                      <a:pt x="3964" y="669"/>
                    </a:lnTo>
                    <a:lnTo>
                      <a:pt x="4027" y="678"/>
                    </a:lnTo>
                    <a:lnTo>
                      <a:pt x="4090" y="689"/>
                    </a:lnTo>
                    <a:lnTo>
                      <a:pt x="4149" y="703"/>
                    </a:lnTo>
                    <a:lnTo>
                      <a:pt x="4210" y="719"/>
                    </a:lnTo>
                    <a:lnTo>
                      <a:pt x="4268" y="739"/>
                    </a:lnTo>
                    <a:lnTo>
                      <a:pt x="4325" y="762"/>
                    </a:lnTo>
                    <a:lnTo>
                      <a:pt x="4381" y="788"/>
                    </a:lnTo>
                    <a:lnTo>
                      <a:pt x="4435" y="816"/>
                    </a:lnTo>
                    <a:lnTo>
                      <a:pt x="4487" y="847"/>
                    </a:lnTo>
                    <a:lnTo>
                      <a:pt x="4539" y="879"/>
                    </a:lnTo>
                    <a:lnTo>
                      <a:pt x="4588" y="915"/>
                    </a:lnTo>
                    <a:lnTo>
                      <a:pt x="4636" y="951"/>
                    </a:lnTo>
                    <a:lnTo>
                      <a:pt x="4681" y="993"/>
                    </a:lnTo>
                    <a:lnTo>
                      <a:pt x="4726" y="1034"/>
                    </a:lnTo>
                    <a:lnTo>
                      <a:pt x="4726" y="1034"/>
                    </a:lnTo>
                    <a:lnTo>
                      <a:pt x="4753" y="1063"/>
                    </a:lnTo>
                    <a:lnTo>
                      <a:pt x="4753" y="1063"/>
                    </a:lnTo>
                    <a:lnTo>
                      <a:pt x="4782" y="1027"/>
                    </a:lnTo>
                    <a:lnTo>
                      <a:pt x="4813" y="993"/>
                    </a:lnTo>
                    <a:lnTo>
                      <a:pt x="4845" y="960"/>
                    </a:lnTo>
                    <a:lnTo>
                      <a:pt x="4877" y="928"/>
                    </a:lnTo>
                    <a:lnTo>
                      <a:pt x="4910" y="895"/>
                    </a:lnTo>
                    <a:lnTo>
                      <a:pt x="4944" y="865"/>
                    </a:lnTo>
                    <a:lnTo>
                      <a:pt x="4980" y="834"/>
                    </a:lnTo>
                    <a:lnTo>
                      <a:pt x="5016" y="806"/>
                    </a:lnTo>
                    <a:lnTo>
                      <a:pt x="5016" y="806"/>
                    </a:lnTo>
                    <a:lnTo>
                      <a:pt x="5075" y="761"/>
                    </a:lnTo>
                    <a:lnTo>
                      <a:pt x="5136" y="717"/>
                    </a:lnTo>
                    <a:lnTo>
                      <a:pt x="5201" y="678"/>
                    </a:lnTo>
                    <a:lnTo>
                      <a:pt x="5266" y="638"/>
                    </a:lnTo>
                    <a:lnTo>
                      <a:pt x="5266" y="638"/>
                    </a:lnTo>
                    <a:lnTo>
                      <a:pt x="5231" y="601"/>
                    </a:lnTo>
                    <a:lnTo>
                      <a:pt x="5196" y="565"/>
                    </a:lnTo>
                    <a:lnTo>
                      <a:pt x="5196" y="565"/>
                    </a:lnTo>
                    <a:lnTo>
                      <a:pt x="5163" y="532"/>
                    </a:lnTo>
                    <a:lnTo>
                      <a:pt x="5129" y="502"/>
                    </a:lnTo>
                    <a:lnTo>
                      <a:pt x="5095" y="471"/>
                    </a:lnTo>
                    <a:lnTo>
                      <a:pt x="5059" y="441"/>
                    </a:lnTo>
                    <a:lnTo>
                      <a:pt x="5023" y="412"/>
                    </a:lnTo>
                    <a:lnTo>
                      <a:pt x="4987" y="383"/>
                    </a:lnTo>
                    <a:lnTo>
                      <a:pt x="4949" y="356"/>
                    </a:lnTo>
                    <a:lnTo>
                      <a:pt x="4911" y="329"/>
                    </a:lnTo>
                    <a:lnTo>
                      <a:pt x="4872" y="304"/>
                    </a:lnTo>
                    <a:lnTo>
                      <a:pt x="4832" y="279"/>
                    </a:lnTo>
                    <a:lnTo>
                      <a:pt x="4793" y="255"/>
                    </a:lnTo>
                    <a:lnTo>
                      <a:pt x="4751" y="234"/>
                    </a:lnTo>
                    <a:lnTo>
                      <a:pt x="4712" y="210"/>
                    </a:lnTo>
                    <a:lnTo>
                      <a:pt x="4669" y="191"/>
                    </a:lnTo>
                    <a:lnTo>
                      <a:pt x="4627" y="171"/>
                    </a:lnTo>
                    <a:lnTo>
                      <a:pt x="4584" y="151"/>
                    </a:lnTo>
                    <a:lnTo>
                      <a:pt x="4541" y="133"/>
                    </a:lnTo>
                    <a:lnTo>
                      <a:pt x="4496" y="117"/>
                    </a:lnTo>
                    <a:lnTo>
                      <a:pt x="4453" y="101"/>
                    </a:lnTo>
                    <a:lnTo>
                      <a:pt x="4408" y="86"/>
                    </a:lnTo>
                    <a:lnTo>
                      <a:pt x="4361" y="74"/>
                    </a:lnTo>
                    <a:lnTo>
                      <a:pt x="4316" y="61"/>
                    </a:lnTo>
                    <a:lnTo>
                      <a:pt x="4270" y="49"/>
                    </a:lnTo>
                    <a:lnTo>
                      <a:pt x="4223" y="40"/>
                    </a:lnTo>
                    <a:lnTo>
                      <a:pt x="4176" y="31"/>
                    </a:lnTo>
                    <a:lnTo>
                      <a:pt x="4128" y="22"/>
                    </a:lnTo>
                    <a:lnTo>
                      <a:pt x="4081" y="14"/>
                    </a:lnTo>
                    <a:lnTo>
                      <a:pt x="4032" y="9"/>
                    </a:lnTo>
                    <a:lnTo>
                      <a:pt x="3984" y="5"/>
                    </a:lnTo>
                    <a:lnTo>
                      <a:pt x="3935" y="2"/>
                    </a:lnTo>
                    <a:lnTo>
                      <a:pt x="3885" y="0"/>
                    </a:lnTo>
                    <a:lnTo>
                      <a:pt x="3836" y="0"/>
                    </a:lnTo>
                    <a:lnTo>
                      <a:pt x="1924" y="0"/>
                    </a:lnTo>
                    <a:lnTo>
                      <a:pt x="1924" y="0"/>
                    </a:lnTo>
                    <a:lnTo>
                      <a:pt x="1873" y="0"/>
                    </a:lnTo>
                    <a:lnTo>
                      <a:pt x="1825" y="2"/>
                    </a:lnTo>
                    <a:lnTo>
                      <a:pt x="1776" y="5"/>
                    </a:lnTo>
                    <a:lnTo>
                      <a:pt x="1728" y="9"/>
                    </a:lnTo>
                    <a:lnTo>
                      <a:pt x="1679" y="14"/>
                    </a:lnTo>
                    <a:lnTo>
                      <a:pt x="1631" y="22"/>
                    </a:lnTo>
                    <a:lnTo>
                      <a:pt x="1584" y="31"/>
                    </a:lnTo>
                    <a:lnTo>
                      <a:pt x="1537" y="40"/>
                    </a:lnTo>
                    <a:lnTo>
                      <a:pt x="1490" y="49"/>
                    </a:lnTo>
                    <a:lnTo>
                      <a:pt x="1444" y="61"/>
                    </a:lnTo>
                    <a:lnTo>
                      <a:pt x="1399" y="74"/>
                    </a:lnTo>
                    <a:lnTo>
                      <a:pt x="1352" y="86"/>
                    </a:lnTo>
                    <a:lnTo>
                      <a:pt x="1307" y="101"/>
                    </a:lnTo>
                    <a:lnTo>
                      <a:pt x="1264" y="117"/>
                    </a:lnTo>
                    <a:lnTo>
                      <a:pt x="1219" y="133"/>
                    </a:lnTo>
                    <a:lnTo>
                      <a:pt x="1176" y="151"/>
                    </a:lnTo>
                    <a:lnTo>
                      <a:pt x="1133" y="171"/>
                    </a:lnTo>
                    <a:lnTo>
                      <a:pt x="1091" y="191"/>
                    </a:lnTo>
                    <a:lnTo>
                      <a:pt x="1048" y="210"/>
                    </a:lnTo>
                    <a:lnTo>
                      <a:pt x="1007" y="234"/>
                    </a:lnTo>
                    <a:lnTo>
                      <a:pt x="967" y="255"/>
                    </a:lnTo>
                    <a:lnTo>
                      <a:pt x="928" y="279"/>
                    </a:lnTo>
                    <a:lnTo>
                      <a:pt x="888" y="304"/>
                    </a:lnTo>
                    <a:lnTo>
                      <a:pt x="849" y="329"/>
                    </a:lnTo>
                    <a:lnTo>
                      <a:pt x="811" y="356"/>
                    </a:lnTo>
                    <a:lnTo>
                      <a:pt x="773" y="383"/>
                    </a:lnTo>
                    <a:lnTo>
                      <a:pt x="737" y="412"/>
                    </a:lnTo>
                    <a:lnTo>
                      <a:pt x="701" y="441"/>
                    </a:lnTo>
                    <a:lnTo>
                      <a:pt x="665" y="471"/>
                    </a:lnTo>
                    <a:lnTo>
                      <a:pt x="631" y="502"/>
                    </a:lnTo>
                    <a:lnTo>
                      <a:pt x="597" y="532"/>
                    </a:lnTo>
                    <a:lnTo>
                      <a:pt x="564" y="565"/>
                    </a:lnTo>
                    <a:lnTo>
                      <a:pt x="564" y="565"/>
                    </a:lnTo>
                    <a:lnTo>
                      <a:pt x="532" y="597"/>
                    </a:lnTo>
                    <a:lnTo>
                      <a:pt x="502" y="631"/>
                    </a:lnTo>
                    <a:lnTo>
                      <a:pt x="471" y="665"/>
                    </a:lnTo>
                    <a:lnTo>
                      <a:pt x="440" y="701"/>
                    </a:lnTo>
                    <a:lnTo>
                      <a:pt x="412" y="737"/>
                    </a:lnTo>
                    <a:lnTo>
                      <a:pt x="383" y="773"/>
                    </a:lnTo>
                    <a:lnTo>
                      <a:pt x="356" y="811"/>
                    </a:lnTo>
                    <a:lnTo>
                      <a:pt x="329" y="849"/>
                    </a:lnTo>
                    <a:lnTo>
                      <a:pt x="304" y="888"/>
                    </a:lnTo>
                    <a:lnTo>
                      <a:pt x="279" y="928"/>
                    </a:lnTo>
                    <a:lnTo>
                      <a:pt x="255" y="967"/>
                    </a:lnTo>
                    <a:lnTo>
                      <a:pt x="234" y="1007"/>
                    </a:lnTo>
                    <a:lnTo>
                      <a:pt x="210" y="1048"/>
                    </a:lnTo>
                    <a:lnTo>
                      <a:pt x="191" y="1091"/>
                    </a:lnTo>
                    <a:lnTo>
                      <a:pt x="171" y="1133"/>
                    </a:lnTo>
                    <a:lnTo>
                      <a:pt x="151" y="1176"/>
                    </a:lnTo>
                    <a:lnTo>
                      <a:pt x="133" y="1219"/>
                    </a:lnTo>
                    <a:lnTo>
                      <a:pt x="117" y="1264"/>
                    </a:lnTo>
                    <a:lnTo>
                      <a:pt x="101" y="1307"/>
                    </a:lnTo>
                    <a:lnTo>
                      <a:pt x="86" y="1352"/>
                    </a:lnTo>
                    <a:lnTo>
                      <a:pt x="74" y="1399"/>
                    </a:lnTo>
                    <a:lnTo>
                      <a:pt x="61" y="1444"/>
                    </a:lnTo>
                    <a:lnTo>
                      <a:pt x="49" y="1491"/>
                    </a:lnTo>
                    <a:lnTo>
                      <a:pt x="40" y="1537"/>
                    </a:lnTo>
                    <a:lnTo>
                      <a:pt x="31" y="1584"/>
                    </a:lnTo>
                    <a:lnTo>
                      <a:pt x="22" y="1631"/>
                    </a:lnTo>
                    <a:lnTo>
                      <a:pt x="14" y="1679"/>
                    </a:lnTo>
                    <a:lnTo>
                      <a:pt x="9" y="1728"/>
                    </a:lnTo>
                    <a:lnTo>
                      <a:pt x="5" y="1776"/>
                    </a:lnTo>
                    <a:lnTo>
                      <a:pt x="2" y="1825"/>
                    </a:lnTo>
                    <a:lnTo>
                      <a:pt x="0" y="1874"/>
                    </a:lnTo>
                    <a:lnTo>
                      <a:pt x="0" y="1924"/>
                    </a:lnTo>
                    <a:lnTo>
                      <a:pt x="0" y="1958"/>
                    </a:lnTo>
                    <a:lnTo>
                      <a:pt x="0" y="1958"/>
                    </a:lnTo>
                    <a:lnTo>
                      <a:pt x="0" y="2007"/>
                    </a:lnTo>
                    <a:lnTo>
                      <a:pt x="2" y="2055"/>
                    </a:lnTo>
                    <a:lnTo>
                      <a:pt x="5" y="2106"/>
                    </a:lnTo>
                    <a:lnTo>
                      <a:pt x="9" y="2154"/>
                    </a:lnTo>
                    <a:lnTo>
                      <a:pt x="14" y="2203"/>
                    </a:lnTo>
                    <a:lnTo>
                      <a:pt x="22" y="2249"/>
                    </a:lnTo>
                    <a:lnTo>
                      <a:pt x="31" y="2298"/>
                    </a:lnTo>
                    <a:lnTo>
                      <a:pt x="40" y="2345"/>
                    </a:lnTo>
                    <a:lnTo>
                      <a:pt x="49" y="2391"/>
                    </a:lnTo>
                    <a:lnTo>
                      <a:pt x="61" y="2436"/>
                    </a:lnTo>
                    <a:lnTo>
                      <a:pt x="74" y="2483"/>
                    </a:lnTo>
                    <a:lnTo>
                      <a:pt x="86" y="2528"/>
                    </a:lnTo>
                    <a:lnTo>
                      <a:pt x="101" y="2573"/>
                    </a:lnTo>
                    <a:lnTo>
                      <a:pt x="117" y="2618"/>
                    </a:lnTo>
                    <a:lnTo>
                      <a:pt x="133" y="2661"/>
                    </a:lnTo>
                    <a:lnTo>
                      <a:pt x="151" y="2706"/>
                    </a:lnTo>
                    <a:lnTo>
                      <a:pt x="171" y="2747"/>
                    </a:lnTo>
                    <a:lnTo>
                      <a:pt x="191" y="2791"/>
                    </a:lnTo>
                    <a:lnTo>
                      <a:pt x="210" y="2832"/>
                    </a:lnTo>
                    <a:lnTo>
                      <a:pt x="234" y="2873"/>
                    </a:lnTo>
                    <a:lnTo>
                      <a:pt x="255" y="2915"/>
                    </a:lnTo>
                    <a:lnTo>
                      <a:pt x="279" y="2954"/>
                    </a:lnTo>
                    <a:lnTo>
                      <a:pt x="304" y="2994"/>
                    </a:lnTo>
                    <a:lnTo>
                      <a:pt x="329" y="3032"/>
                    </a:lnTo>
                    <a:lnTo>
                      <a:pt x="356" y="3069"/>
                    </a:lnTo>
                    <a:lnTo>
                      <a:pt x="383" y="3107"/>
                    </a:lnTo>
                    <a:lnTo>
                      <a:pt x="412" y="3145"/>
                    </a:lnTo>
                    <a:lnTo>
                      <a:pt x="440" y="3181"/>
                    </a:lnTo>
                    <a:lnTo>
                      <a:pt x="471" y="3215"/>
                    </a:lnTo>
                    <a:lnTo>
                      <a:pt x="502" y="3249"/>
                    </a:lnTo>
                    <a:lnTo>
                      <a:pt x="532" y="3283"/>
                    </a:lnTo>
                    <a:lnTo>
                      <a:pt x="564" y="3316"/>
                    </a:lnTo>
                    <a:lnTo>
                      <a:pt x="564" y="3316"/>
                    </a:lnTo>
                    <a:lnTo>
                      <a:pt x="597" y="3348"/>
                    </a:lnTo>
                    <a:lnTo>
                      <a:pt x="631" y="3380"/>
                    </a:lnTo>
                    <a:lnTo>
                      <a:pt x="665" y="3411"/>
                    </a:lnTo>
                    <a:lnTo>
                      <a:pt x="701" y="3440"/>
                    </a:lnTo>
                    <a:lnTo>
                      <a:pt x="737" y="3470"/>
                    </a:lnTo>
                    <a:lnTo>
                      <a:pt x="773" y="3497"/>
                    </a:lnTo>
                    <a:lnTo>
                      <a:pt x="811" y="3524"/>
                    </a:lnTo>
                    <a:lnTo>
                      <a:pt x="849" y="3551"/>
                    </a:lnTo>
                    <a:lnTo>
                      <a:pt x="888" y="3576"/>
                    </a:lnTo>
                    <a:lnTo>
                      <a:pt x="928" y="3602"/>
                    </a:lnTo>
                    <a:lnTo>
                      <a:pt x="967" y="3625"/>
                    </a:lnTo>
                    <a:lnTo>
                      <a:pt x="1007" y="3648"/>
                    </a:lnTo>
                    <a:lnTo>
                      <a:pt x="1048" y="3670"/>
                    </a:lnTo>
                    <a:lnTo>
                      <a:pt x="1091" y="3691"/>
                    </a:lnTo>
                    <a:lnTo>
                      <a:pt x="1133" y="3711"/>
                    </a:lnTo>
                    <a:lnTo>
                      <a:pt x="1176" y="3729"/>
                    </a:lnTo>
                    <a:lnTo>
                      <a:pt x="1219" y="3747"/>
                    </a:lnTo>
                    <a:lnTo>
                      <a:pt x="1264" y="3763"/>
                    </a:lnTo>
                    <a:lnTo>
                      <a:pt x="1307" y="3780"/>
                    </a:lnTo>
                    <a:lnTo>
                      <a:pt x="1352" y="3794"/>
                    </a:lnTo>
                    <a:lnTo>
                      <a:pt x="1399" y="3808"/>
                    </a:lnTo>
                    <a:lnTo>
                      <a:pt x="1444" y="3821"/>
                    </a:lnTo>
                    <a:lnTo>
                      <a:pt x="1490" y="3832"/>
                    </a:lnTo>
                    <a:lnTo>
                      <a:pt x="1537" y="3842"/>
                    </a:lnTo>
                    <a:lnTo>
                      <a:pt x="1584" y="3851"/>
                    </a:lnTo>
                    <a:lnTo>
                      <a:pt x="1631" y="3859"/>
                    </a:lnTo>
                    <a:lnTo>
                      <a:pt x="1679" y="3866"/>
                    </a:lnTo>
                    <a:lnTo>
                      <a:pt x="1728" y="3871"/>
                    </a:lnTo>
                    <a:lnTo>
                      <a:pt x="1776" y="3877"/>
                    </a:lnTo>
                    <a:lnTo>
                      <a:pt x="1825" y="3878"/>
                    </a:lnTo>
                    <a:lnTo>
                      <a:pt x="1873" y="3880"/>
                    </a:lnTo>
                    <a:lnTo>
                      <a:pt x="1924" y="3882"/>
                    </a:lnTo>
                    <a:lnTo>
                      <a:pt x="3836" y="3882"/>
                    </a:lnTo>
                    <a:lnTo>
                      <a:pt x="3836" y="3882"/>
                    </a:lnTo>
                    <a:lnTo>
                      <a:pt x="3836" y="3882"/>
                    </a:lnTo>
                    <a:lnTo>
                      <a:pt x="3885" y="3880"/>
                    </a:lnTo>
                    <a:lnTo>
                      <a:pt x="3935" y="3878"/>
                    </a:lnTo>
                    <a:lnTo>
                      <a:pt x="3984" y="3877"/>
                    </a:lnTo>
                    <a:lnTo>
                      <a:pt x="4032" y="3871"/>
                    </a:lnTo>
                    <a:lnTo>
                      <a:pt x="4081" y="3866"/>
                    </a:lnTo>
                    <a:lnTo>
                      <a:pt x="4128" y="3859"/>
                    </a:lnTo>
                    <a:lnTo>
                      <a:pt x="4176" y="3851"/>
                    </a:lnTo>
                    <a:lnTo>
                      <a:pt x="4223" y="3842"/>
                    </a:lnTo>
                    <a:lnTo>
                      <a:pt x="4270" y="3832"/>
                    </a:lnTo>
                    <a:lnTo>
                      <a:pt x="4316" y="3821"/>
                    </a:lnTo>
                    <a:lnTo>
                      <a:pt x="4361" y="3808"/>
                    </a:lnTo>
                    <a:lnTo>
                      <a:pt x="4408" y="3794"/>
                    </a:lnTo>
                    <a:lnTo>
                      <a:pt x="4453" y="3780"/>
                    </a:lnTo>
                    <a:lnTo>
                      <a:pt x="4496" y="3763"/>
                    </a:lnTo>
                    <a:lnTo>
                      <a:pt x="4541" y="3747"/>
                    </a:lnTo>
                    <a:lnTo>
                      <a:pt x="4584" y="3729"/>
                    </a:lnTo>
                    <a:lnTo>
                      <a:pt x="4627" y="3711"/>
                    </a:lnTo>
                    <a:lnTo>
                      <a:pt x="4669" y="3691"/>
                    </a:lnTo>
                    <a:lnTo>
                      <a:pt x="4712" y="3670"/>
                    </a:lnTo>
                    <a:lnTo>
                      <a:pt x="4751" y="3648"/>
                    </a:lnTo>
                    <a:lnTo>
                      <a:pt x="4793" y="3625"/>
                    </a:lnTo>
                    <a:lnTo>
                      <a:pt x="4832" y="3602"/>
                    </a:lnTo>
                    <a:lnTo>
                      <a:pt x="4872" y="3576"/>
                    </a:lnTo>
                    <a:lnTo>
                      <a:pt x="4911" y="3551"/>
                    </a:lnTo>
                    <a:lnTo>
                      <a:pt x="4949" y="3524"/>
                    </a:lnTo>
                    <a:lnTo>
                      <a:pt x="4987" y="3497"/>
                    </a:lnTo>
                    <a:lnTo>
                      <a:pt x="5023" y="3470"/>
                    </a:lnTo>
                    <a:lnTo>
                      <a:pt x="5059" y="3440"/>
                    </a:lnTo>
                    <a:lnTo>
                      <a:pt x="5095" y="3411"/>
                    </a:lnTo>
                    <a:lnTo>
                      <a:pt x="5129" y="3380"/>
                    </a:lnTo>
                    <a:lnTo>
                      <a:pt x="5163" y="3348"/>
                    </a:lnTo>
                    <a:lnTo>
                      <a:pt x="5196" y="3316"/>
                    </a:lnTo>
                    <a:lnTo>
                      <a:pt x="5196" y="3316"/>
                    </a:lnTo>
                    <a:lnTo>
                      <a:pt x="5228" y="3283"/>
                    </a:lnTo>
                    <a:lnTo>
                      <a:pt x="5258" y="3249"/>
                    </a:lnTo>
                    <a:lnTo>
                      <a:pt x="5289" y="3215"/>
                    </a:lnTo>
                    <a:lnTo>
                      <a:pt x="5320" y="3181"/>
                    </a:lnTo>
                    <a:lnTo>
                      <a:pt x="5348" y="3145"/>
                    </a:lnTo>
                    <a:lnTo>
                      <a:pt x="5377" y="3107"/>
                    </a:lnTo>
                    <a:lnTo>
                      <a:pt x="5404" y="3069"/>
                    </a:lnTo>
                    <a:lnTo>
                      <a:pt x="5431" y="3032"/>
                    </a:lnTo>
                    <a:lnTo>
                      <a:pt x="5456" y="2994"/>
                    </a:lnTo>
                    <a:lnTo>
                      <a:pt x="5480" y="2954"/>
                    </a:lnTo>
                    <a:lnTo>
                      <a:pt x="5505" y="2915"/>
                    </a:lnTo>
                    <a:lnTo>
                      <a:pt x="5526" y="2873"/>
                    </a:lnTo>
                    <a:lnTo>
                      <a:pt x="5548" y="2832"/>
                    </a:lnTo>
                    <a:lnTo>
                      <a:pt x="5569" y="2791"/>
                    </a:lnTo>
                    <a:lnTo>
                      <a:pt x="5589" y="2747"/>
                    </a:lnTo>
                    <a:lnTo>
                      <a:pt x="5609" y="2704"/>
                    </a:lnTo>
                    <a:lnTo>
                      <a:pt x="5625" y="2661"/>
                    </a:lnTo>
                    <a:lnTo>
                      <a:pt x="5643" y="2618"/>
                    </a:lnTo>
                    <a:lnTo>
                      <a:pt x="5659" y="2573"/>
                    </a:lnTo>
                    <a:lnTo>
                      <a:pt x="5674" y="2528"/>
                    </a:lnTo>
                    <a:lnTo>
                      <a:pt x="5686" y="2483"/>
                    </a:lnTo>
                    <a:lnTo>
                      <a:pt x="5699" y="2436"/>
                    </a:lnTo>
                    <a:lnTo>
                      <a:pt x="5711" y="2391"/>
                    </a:lnTo>
                    <a:lnTo>
                      <a:pt x="5720" y="2345"/>
                    </a:lnTo>
                    <a:lnTo>
                      <a:pt x="5729" y="2296"/>
                    </a:lnTo>
                    <a:lnTo>
                      <a:pt x="5738" y="2249"/>
                    </a:lnTo>
                    <a:lnTo>
                      <a:pt x="5744" y="2201"/>
                    </a:lnTo>
                    <a:lnTo>
                      <a:pt x="5751" y="2154"/>
                    </a:lnTo>
                    <a:lnTo>
                      <a:pt x="5755" y="2106"/>
                    </a:lnTo>
                    <a:lnTo>
                      <a:pt x="5758" y="2055"/>
                    </a:lnTo>
                    <a:lnTo>
                      <a:pt x="5760" y="2007"/>
                    </a:lnTo>
                    <a:lnTo>
                      <a:pt x="5760" y="1956"/>
                    </a:lnTo>
                    <a:lnTo>
                      <a:pt x="5760" y="1924"/>
                    </a:lnTo>
                    <a:lnTo>
                      <a:pt x="5760" y="1924"/>
                    </a:lnTo>
                    <a:lnTo>
                      <a:pt x="5760" y="1877"/>
                    </a:lnTo>
                    <a:lnTo>
                      <a:pt x="5758" y="1829"/>
                    </a:lnTo>
                    <a:lnTo>
                      <a:pt x="5755" y="1782"/>
                    </a:lnTo>
                    <a:lnTo>
                      <a:pt x="5751" y="1735"/>
                    </a:lnTo>
                    <a:lnTo>
                      <a:pt x="5746" y="1688"/>
                    </a:lnTo>
                    <a:lnTo>
                      <a:pt x="5740" y="1643"/>
                    </a:lnTo>
                    <a:lnTo>
                      <a:pt x="5731" y="1597"/>
                    </a:lnTo>
                    <a:lnTo>
                      <a:pt x="5724" y="1552"/>
                    </a:lnTo>
                    <a:lnTo>
                      <a:pt x="5713" y="1507"/>
                    </a:lnTo>
                    <a:lnTo>
                      <a:pt x="5704" y="1462"/>
                    </a:lnTo>
                    <a:lnTo>
                      <a:pt x="5692" y="1417"/>
                    </a:lnTo>
                    <a:lnTo>
                      <a:pt x="5679" y="1374"/>
                    </a:lnTo>
                    <a:lnTo>
                      <a:pt x="5650" y="1287"/>
                    </a:lnTo>
                    <a:lnTo>
                      <a:pt x="5618" y="1203"/>
                    </a:lnTo>
                    <a:lnTo>
                      <a:pt x="5618" y="1203"/>
                    </a:lnTo>
                    <a:lnTo>
                      <a:pt x="5614" y="1205"/>
                    </a:lnTo>
                    <a:lnTo>
                      <a:pt x="5614" y="1205"/>
                    </a:lnTo>
                    <a:close/>
                  </a:path>
                </a:pathLst>
              </a:custGeom>
              <a:solidFill>
                <a:srgbClr val="FF8860"/>
              </a:solidFill>
              <a:ln w="9525">
                <a:noFill/>
                <a:round/>
              </a:ln>
              <a:effectLst>
                <a:innerShdw blurRad="190500" dist="50800" dir="2700000">
                  <a:srgbClr val="000000">
                    <a:alpha val="50000"/>
                  </a:srgbClr>
                </a:innerShdw>
              </a:effectLst>
              <a:scene3d>
                <a:camera prst="orthographicFront"/>
                <a:lightRig rig="threePt" dir="t">
                  <a:rot lat="0" lon="0" rev="12720000"/>
                </a:lightRig>
              </a:scene3d>
              <a:sp3d/>
            </p:spPr>
            <p:txBody>
              <a:bodyPr/>
              <a:lstStyle/>
              <a:p>
                <a:pPr>
                  <a:lnSpc>
                    <a:spcPct val="85000"/>
                  </a:lnSpc>
                  <a:defRPr/>
                </a:pPr>
                <a:endParaRPr lang="en-US" sz="1600">
                  <a:latin typeface="Times"/>
                </a:endParaRPr>
              </a:p>
            </p:txBody>
          </p:sp>
          <p:sp>
            <p:nvSpPr>
              <p:cNvPr id="48" name="Freeform 5"/>
              <p:cNvSpPr/>
              <p:nvPr/>
            </p:nvSpPr>
            <p:spPr bwMode="auto">
              <a:xfrm flipH="1">
                <a:off x="2675121" y="828672"/>
                <a:ext cx="1630998" cy="1099225"/>
              </a:xfrm>
              <a:custGeom>
                <a:avLst/>
                <a:gdLst/>
                <a:ahLst/>
                <a:cxnLst>
                  <a:cxn ang="0">
                    <a:pos x="5438" y="1318"/>
                  </a:cxn>
                  <a:cxn ang="0">
                    <a:pos x="5248" y="1507"/>
                  </a:cxn>
                  <a:cxn ang="0">
                    <a:pos x="5145" y="1679"/>
                  </a:cxn>
                  <a:cxn ang="0">
                    <a:pos x="5095" y="1848"/>
                  </a:cxn>
                  <a:cxn ang="0">
                    <a:pos x="5082" y="2149"/>
                  </a:cxn>
                  <a:cxn ang="0">
                    <a:pos x="4944" y="2555"/>
                  </a:cxn>
                  <a:cxn ang="0">
                    <a:pos x="4726" y="2848"/>
                  </a:cxn>
                  <a:cxn ang="0">
                    <a:pos x="4381" y="3093"/>
                  </a:cxn>
                  <a:cxn ang="0">
                    <a:pos x="3964" y="3211"/>
                  </a:cxn>
                  <a:cxn ang="0">
                    <a:pos x="1733" y="3204"/>
                  </a:cxn>
                  <a:cxn ang="0">
                    <a:pos x="1325" y="3066"/>
                  </a:cxn>
                  <a:cxn ang="0">
                    <a:pos x="1034" y="2848"/>
                  </a:cxn>
                  <a:cxn ang="0">
                    <a:pos x="787" y="2501"/>
                  </a:cxn>
                  <a:cxn ang="0">
                    <a:pos x="669" y="2086"/>
                  </a:cxn>
                  <a:cxn ang="0">
                    <a:pos x="678" y="1733"/>
                  </a:cxn>
                  <a:cxn ang="0">
                    <a:pos x="816" y="1325"/>
                  </a:cxn>
                  <a:cxn ang="0">
                    <a:pos x="1034" y="1034"/>
                  </a:cxn>
                  <a:cxn ang="0">
                    <a:pos x="1379" y="788"/>
                  </a:cxn>
                  <a:cxn ang="0">
                    <a:pos x="1796" y="669"/>
                  </a:cxn>
                  <a:cxn ang="0">
                    <a:pos x="4027" y="678"/>
                  </a:cxn>
                  <a:cxn ang="0">
                    <a:pos x="4435" y="816"/>
                  </a:cxn>
                  <a:cxn ang="0">
                    <a:pos x="4726" y="1034"/>
                  </a:cxn>
                  <a:cxn ang="0">
                    <a:pos x="4910" y="895"/>
                  </a:cxn>
                  <a:cxn ang="0">
                    <a:pos x="5201" y="678"/>
                  </a:cxn>
                  <a:cxn ang="0">
                    <a:pos x="5129" y="502"/>
                  </a:cxn>
                  <a:cxn ang="0">
                    <a:pos x="4872" y="304"/>
                  </a:cxn>
                  <a:cxn ang="0">
                    <a:pos x="4584" y="151"/>
                  </a:cxn>
                  <a:cxn ang="0">
                    <a:pos x="4270" y="49"/>
                  </a:cxn>
                  <a:cxn ang="0">
                    <a:pos x="3935" y="2"/>
                  </a:cxn>
                  <a:cxn ang="0">
                    <a:pos x="1776" y="5"/>
                  </a:cxn>
                  <a:cxn ang="0">
                    <a:pos x="1444" y="61"/>
                  </a:cxn>
                  <a:cxn ang="0">
                    <a:pos x="1133" y="171"/>
                  </a:cxn>
                  <a:cxn ang="0">
                    <a:pos x="849" y="329"/>
                  </a:cxn>
                  <a:cxn ang="0">
                    <a:pos x="597" y="532"/>
                  </a:cxn>
                  <a:cxn ang="0">
                    <a:pos x="412" y="737"/>
                  </a:cxn>
                  <a:cxn ang="0">
                    <a:pos x="234" y="1007"/>
                  </a:cxn>
                  <a:cxn ang="0">
                    <a:pos x="101" y="1307"/>
                  </a:cxn>
                  <a:cxn ang="0">
                    <a:pos x="22" y="1631"/>
                  </a:cxn>
                  <a:cxn ang="0">
                    <a:pos x="0" y="1958"/>
                  </a:cxn>
                  <a:cxn ang="0">
                    <a:pos x="22" y="2249"/>
                  </a:cxn>
                  <a:cxn ang="0">
                    <a:pos x="101" y="2573"/>
                  </a:cxn>
                  <a:cxn ang="0">
                    <a:pos x="234" y="2873"/>
                  </a:cxn>
                  <a:cxn ang="0">
                    <a:pos x="412" y="3145"/>
                  </a:cxn>
                  <a:cxn ang="0">
                    <a:pos x="597" y="3348"/>
                  </a:cxn>
                  <a:cxn ang="0">
                    <a:pos x="849" y="3551"/>
                  </a:cxn>
                  <a:cxn ang="0">
                    <a:pos x="1133" y="3711"/>
                  </a:cxn>
                  <a:cxn ang="0">
                    <a:pos x="1444" y="3821"/>
                  </a:cxn>
                  <a:cxn ang="0">
                    <a:pos x="1776" y="3877"/>
                  </a:cxn>
                  <a:cxn ang="0">
                    <a:pos x="3885" y="3880"/>
                  </a:cxn>
                  <a:cxn ang="0">
                    <a:pos x="4223" y="3842"/>
                  </a:cxn>
                  <a:cxn ang="0">
                    <a:pos x="4541" y="3747"/>
                  </a:cxn>
                  <a:cxn ang="0">
                    <a:pos x="4832" y="3602"/>
                  </a:cxn>
                  <a:cxn ang="0">
                    <a:pos x="5095" y="3411"/>
                  </a:cxn>
                  <a:cxn ang="0">
                    <a:pos x="5289" y="3215"/>
                  </a:cxn>
                  <a:cxn ang="0">
                    <a:pos x="5480" y="2954"/>
                  </a:cxn>
                  <a:cxn ang="0">
                    <a:pos x="5625" y="2661"/>
                  </a:cxn>
                  <a:cxn ang="0">
                    <a:pos x="5720" y="2345"/>
                  </a:cxn>
                  <a:cxn ang="0">
                    <a:pos x="5760" y="2007"/>
                  </a:cxn>
                  <a:cxn ang="0">
                    <a:pos x="5751" y="1735"/>
                  </a:cxn>
                  <a:cxn ang="0">
                    <a:pos x="5692" y="1417"/>
                  </a:cxn>
                </a:cxnLst>
                <a:rect l="0" t="0" r="r" b="b"/>
                <a:pathLst>
                  <a:path w="5760" h="3882">
                    <a:moveTo>
                      <a:pt x="5614" y="1205"/>
                    </a:moveTo>
                    <a:lnTo>
                      <a:pt x="5614" y="1205"/>
                    </a:lnTo>
                    <a:lnTo>
                      <a:pt x="5577" y="1226"/>
                    </a:lnTo>
                    <a:lnTo>
                      <a:pt x="5541" y="1248"/>
                    </a:lnTo>
                    <a:lnTo>
                      <a:pt x="5505" y="1271"/>
                    </a:lnTo>
                    <a:lnTo>
                      <a:pt x="5471" y="1295"/>
                    </a:lnTo>
                    <a:lnTo>
                      <a:pt x="5438" y="1318"/>
                    </a:lnTo>
                    <a:lnTo>
                      <a:pt x="5406" y="1343"/>
                    </a:lnTo>
                    <a:lnTo>
                      <a:pt x="5377" y="1370"/>
                    </a:lnTo>
                    <a:lnTo>
                      <a:pt x="5348" y="1395"/>
                    </a:lnTo>
                    <a:lnTo>
                      <a:pt x="5321" y="1422"/>
                    </a:lnTo>
                    <a:lnTo>
                      <a:pt x="5294" y="1451"/>
                    </a:lnTo>
                    <a:lnTo>
                      <a:pt x="5271" y="1478"/>
                    </a:lnTo>
                    <a:lnTo>
                      <a:pt x="5248" y="1507"/>
                    </a:lnTo>
                    <a:lnTo>
                      <a:pt x="5226" y="1536"/>
                    </a:lnTo>
                    <a:lnTo>
                      <a:pt x="5206" y="1566"/>
                    </a:lnTo>
                    <a:lnTo>
                      <a:pt x="5188" y="1595"/>
                    </a:lnTo>
                    <a:lnTo>
                      <a:pt x="5172" y="1624"/>
                    </a:lnTo>
                    <a:lnTo>
                      <a:pt x="5172" y="1624"/>
                    </a:lnTo>
                    <a:lnTo>
                      <a:pt x="5158" y="1652"/>
                    </a:lnTo>
                    <a:lnTo>
                      <a:pt x="5145" y="1679"/>
                    </a:lnTo>
                    <a:lnTo>
                      <a:pt x="5133" y="1706"/>
                    </a:lnTo>
                    <a:lnTo>
                      <a:pt x="5124" y="1735"/>
                    </a:lnTo>
                    <a:lnTo>
                      <a:pt x="5115" y="1764"/>
                    </a:lnTo>
                    <a:lnTo>
                      <a:pt x="5106" y="1791"/>
                    </a:lnTo>
                    <a:lnTo>
                      <a:pt x="5100" y="1820"/>
                    </a:lnTo>
                    <a:lnTo>
                      <a:pt x="5095" y="1848"/>
                    </a:lnTo>
                    <a:lnTo>
                      <a:pt x="5095" y="1848"/>
                    </a:lnTo>
                    <a:lnTo>
                      <a:pt x="5097" y="1886"/>
                    </a:lnTo>
                    <a:lnTo>
                      <a:pt x="5097" y="1924"/>
                    </a:lnTo>
                    <a:lnTo>
                      <a:pt x="5097" y="1956"/>
                    </a:lnTo>
                    <a:lnTo>
                      <a:pt x="5097" y="1956"/>
                    </a:lnTo>
                    <a:lnTo>
                      <a:pt x="5095" y="2021"/>
                    </a:lnTo>
                    <a:lnTo>
                      <a:pt x="5089" y="2086"/>
                    </a:lnTo>
                    <a:lnTo>
                      <a:pt x="5082" y="2149"/>
                    </a:lnTo>
                    <a:lnTo>
                      <a:pt x="5071" y="2210"/>
                    </a:lnTo>
                    <a:lnTo>
                      <a:pt x="5057" y="2271"/>
                    </a:lnTo>
                    <a:lnTo>
                      <a:pt x="5041" y="2330"/>
                    </a:lnTo>
                    <a:lnTo>
                      <a:pt x="5019" y="2390"/>
                    </a:lnTo>
                    <a:lnTo>
                      <a:pt x="4998" y="2445"/>
                    </a:lnTo>
                    <a:lnTo>
                      <a:pt x="4973" y="2501"/>
                    </a:lnTo>
                    <a:lnTo>
                      <a:pt x="4944" y="2555"/>
                    </a:lnTo>
                    <a:lnTo>
                      <a:pt x="4913" y="2609"/>
                    </a:lnTo>
                    <a:lnTo>
                      <a:pt x="4881" y="2659"/>
                    </a:lnTo>
                    <a:lnTo>
                      <a:pt x="4845" y="2710"/>
                    </a:lnTo>
                    <a:lnTo>
                      <a:pt x="4807" y="2756"/>
                    </a:lnTo>
                    <a:lnTo>
                      <a:pt x="4768" y="2803"/>
                    </a:lnTo>
                    <a:lnTo>
                      <a:pt x="4726" y="2848"/>
                    </a:lnTo>
                    <a:lnTo>
                      <a:pt x="4726" y="2848"/>
                    </a:lnTo>
                    <a:lnTo>
                      <a:pt x="4681" y="2889"/>
                    </a:lnTo>
                    <a:lnTo>
                      <a:pt x="4636" y="2929"/>
                    </a:lnTo>
                    <a:lnTo>
                      <a:pt x="4588" y="2967"/>
                    </a:lnTo>
                    <a:lnTo>
                      <a:pt x="4539" y="3003"/>
                    </a:lnTo>
                    <a:lnTo>
                      <a:pt x="4487" y="3035"/>
                    </a:lnTo>
                    <a:lnTo>
                      <a:pt x="4435" y="3066"/>
                    </a:lnTo>
                    <a:lnTo>
                      <a:pt x="4381" y="3093"/>
                    </a:lnTo>
                    <a:lnTo>
                      <a:pt x="4325" y="3118"/>
                    </a:lnTo>
                    <a:lnTo>
                      <a:pt x="4268" y="3141"/>
                    </a:lnTo>
                    <a:lnTo>
                      <a:pt x="4210" y="3161"/>
                    </a:lnTo>
                    <a:lnTo>
                      <a:pt x="4149" y="3177"/>
                    </a:lnTo>
                    <a:lnTo>
                      <a:pt x="4090" y="3192"/>
                    </a:lnTo>
                    <a:lnTo>
                      <a:pt x="4027" y="3204"/>
                    </a:lnTo>
                    <a:lnTo>
                      <a:pt x="3964" y="3211"/>
                    </a:lnTo>
                    <a:lnTo>
                      <a:pt x="3901" y="3217"/>
                    </a:lnTo>
                    <a:lnTo>
                      <a:pt x="3836" y="3219"/>
                    </a:lnTo>
                    <a:lnTo>
                      <a:pt x="1924" y="3219"/>
                    </a:lnTo>
                    <a:lnTo>
                      <a:pt x="1924" y="3219"/>
                    </a:lnTo>
                    <a:lnTo>
                      <a:pt x="1859" y="3217"/>
                    </a:lnTo>
                    <a:lnTo>
                      <a:pt x="1796" y="3211"/>
                    </a:lnTo>
                    <a:lnTo>
                      <a:pt x="1733" y="3204"/>
                    </a:lnTo>
                    <a:lnTo>
                      <a:pt x="1670" y="3192"/>
                    </a:lnTo>
                    <a:lnTo>
                      <a:pt x="1609" y="3177"/>
                    </a:lnTo>
                    <a:lnTo>
                      <a:pt x="1550" y="3161"/>
                    </a:lnTo>
                    <a:lnTo>
                      <a:pt x="1492" y="3141"/>
                    </a:lnTo>
                    <a:lnTo>
                      <a:pt x="1435" y="3118"/>
                    </a:lnTo>
                    <a:lnTo>
                      <a:pt x="1379" y="3093"/>
                    </a:lnTo>
                    <a:lnTo>
                      <a:pt x="1325" y="3066"/>
                    </a:lnTo>
                    <a:lnTo>
                      <a:pt x="1273" y="3035"/>
                    </a:lnTo>
                    <a:lnTo>
                      <a:pt x="1221" y="3003"/>
                    </a:lnTo>
                    <a:lnTo>
                      <a:pt x="1172" y="2967"/>
                    </a:lnTo>
                    <a:lnTo>
                      <a:pt x="1124" y="2929"/>
                    </a:lnTo>
                    <a:lnTo>
                      <a:pt x="1077" y="2889"/>
                    </a:lnTo>
                    <a:lnTo>
                      <a:pt x="1034" y="2848"/>
                    </a:lnTo>
                    <a:lnTo>
                      <a:pt x="1034" y="2848"/>
                    </a:lnTo>
                    <a:lnTo>
                      <a:pt x="992" y="2803"/>
                    </a:lnTo>
                    <a:lnTo>
                      <a:pt x="951" y="2756"/>
                    </a:lnTo>
                    <a:lnTo>
                      <a:pt x="913" y="2710"/>
                    </a:lnTo>
                    <a:lnTo>
                      <a:pt x="879" y="2659"/>
                    </a:lnTo>
                    <a:lnTo>
                      <a:pt x="847" y="2609"/>
                    </a:lnTo>
                    <a:lnTo>
                      <a:pt x="816" y="2555"/>
                    </a:lnTo>
                    <a:lnTo>
                      <a:pt x="787" y="2501"/>
                    </a:lnTo>
                    <a:lnTo>
                      <a:pt x="762" y="2445"/>
                    </a:lnTo>
                    <a:lnTo>
                      <a:pt x="739" y="2390"/>
                    </a:lnTo>
                    <a:lnTo>
                      <a:pt x="719" y="2330"/>
                    </a:lnTo>
                    <a:lnTo>
                      <a:pt x="703" y="2271"/>
                    </a:lnTo>
                    <a:lnTo>
                      <a:pt x="689" y="2210"/>
                    </a:lnTo>
                    <a:lnTo>
                      <a:pt x="678" y="2149"/>
                    </a:lnTo>
                    <a:lnTo>
                      <a:pt x="669" y="2086"/>
                    </a:lnTo>
                    <a:lnTo>
                      <a:pt x="665" y="2021"/>
                    </a:lnTo>
                    <a:lnTo>
                      <a:pt x="663" y="1956"/>
                    </a:lnTo>
                    <a:lnTo>
                      <a:pt x="663" y="1924"/>
                    </a:lnTo>
                    <a:lnTo>
                      <a:pt x="663" y="1924"/>
                    </a:lnTo>
                    <a:lnTo>
                      <a:pt x="665" y="1859"/>
                    </a:lnTo>
                    <a:lnTo>
                      <a:pt x="669" y="1796"/>
                    </a:lnTo>
                    <a:lnTo>
                      <a:pt x="678" y="1733"/>
                    </a:lnTo>
                    <a:lnTo>
                      <a:pt x="689" y="1670"/>
                    </a:lnTo>
                    <a:lnTo>
                      <a:pt x="703" y="1611"/>
                    </a:lnTo>
                    <a:lnTo>
                      <a:pt x="719" y="1550"/>
                    </a:lnTo>
                    <a:lnTo>
                      <a:pt x="739" y="1492"/>
                    </a:lnTo>
                    <a:lnTo>
                      <a:pt x="762" y="1435"/>
                    </a:lnTo>
                    <a:lnTo>
                      <a:pt x="787" y="1379"/>
                    </a:lnTo>
                    <a:lnTo>
                      <a:pt x="816" y="1325"/>
                    </a:lnTo>
                    <a:lnTo>
                      <a:pt x="847" y="1273"/>
                    </a:lnTo>
                    <a:lnTo>
                      <a:pt x="879" y="1221"/>
                    </a:lnTo>
                    <a:lnTo>
                      <a:pt x="913" y="1172"/>
                    </a:lnTo>
                    <a:lnTo>
                      <a:pt x="951" y="1124"/>
                    </a:lnTo>
                    <a:lnTo>
                      <a:pt x="992" y="1079"/>
                    </a:lnTo>
                    <a:lnTo>
                      <a:pt x="1034" y="1034"/>
                    </a:lnTo>
                    <a:lnTo>
                      <a:pt x="1034" y="1034"/>
                    </a:lnTo>
                    <a:lnTo>
                      <a:pt x="1077" y="993"/>
                    </a:lnTo>
                    <a:lnTo>
                      <a:pt x="1124" y="951"/>
                    </a:lnTo>
                    <a:lnTo>
                      <a:pt x="1172" y="915"/>
                    </a:lnTo>
                    <a:lnTo>
                      <a:pt x="1221" y="879"/>
                    </a:lnTo>
                    <a:lnTo>
                      <a:pt x="1273" y="847"/>
                    </a:lnTo>
                    <a:lnTo>
                      <a:pt x="1325" y="816"/>
                    </a:lnTo>
                    <a:lnTo>
                      <a:pt x="1379" y="788"/>
                    </a:lnTo>
                    <a:lnTo>
                      <a:pt x="1435" y="762"/>
                    </a:lnTo>
                    <a:lnTo>
                      <a:pt x="1492" y="739"/>
                    </a:lnTo>
                    <a:lnTo>
                      <a:pt x="1550" y="719"/>
                    </a:lnTo>
                    <a:lnTo>
                      <a:pt x="1609" y="703"/>
                    </a:lnTo>
                    <a:lnTo>
                      <a:pt x="1670" y="689"/>
                    </a:lnTo>
                    <a:lnTo>
                      <a:pt x="1733" y="678"/>
                    </a:lnTo>
                    <a:lnTo>
                      <a:pt x="1796" y="669"/>
                    </a:lnTo>
                    <a:lnTo>
                      <a:pt x="1859" y="665"/>
                    </a:lnTo>
                    <a:lnTo>
                      <a:pt x="1924" y="663"/>
                    </a:lnTo>
                    <a:lnTo>
                      <a:pt x="3836" y="663"/>
                    </a:lnTo>
                    <a:lnTo>
                      <a:pt x="3836" y="663"/>
                    </a:lnTo>
                    <a:lnTo>
                      <a:pt x="3901" y="665"/>
                    </a:lnTo>
                    <a:lnTo>
                      <a:pt x="3964" y="669"/>
                    </a:lnTo>
                    <a:lnTo>
                      <a:pt x="4027" y="678"/>
                    </a:lnTo>
                    <a:lnTo>
                      <a:pt x="4090" y="689"/>
                    </a:lnTo>
                    <a:lnTo>
                      <a:pt x="4149" y="703"/>
                    </a:lnTo>
                    <a:lnTo>
                      <a:pt x="4210" y="719"/>
                    </a:lnTo>
                    <a:lnTo>
                      <a:pt x="4268" y="739"/>
                    </a:lnTo>
                    <a:lnTo>
                      <a:pt x="4325" y="762"/>
                    </a:lnTo>
                    <a:lnTo>
                      <a:pt x="4381" y="788"/>
                    </a:lnTo>
                    <a:lnTo>
                      <a:pt x="4435" y="816"/>
                    </a:lnTo>
                    <a:lnTo>
                      <a:pt x="4487" y="847"/>
                    </a:lnTo>
                    <a:lnTo>
                      <a:pt x="4539" y="879"/>
                    </a:lnTo>
                    <a:lnTo>
                      <a:pt x="4588" y="915"/>
                    </a:lnTo>
                    <a:lnTo>
                      <a:pt x="4636" y="951"/>
                    </a:lnTo>
                    <a:lnTo>
                      <a:pt x="4681" y="993"/>
                    </a:lnTo>
                    <a:lnTo>
                      <a:pt x="4726" y="1034"/>
                    </a:lnTo>
                    <a:lnTo>
                      <a:pt x="4726" y="1034"/>
                    </a:lnTo>
                    <a:lnTo>
                      <a:pt x="4753" y="1063"/>
                    </a:lnTo>
                    <a:lnTo>
                      <a:pt x="4753" y="1063"/>
                    </a:lnTo>
                    <a:lnTo>
                      <a:pt x="4782" y="1027"/>
                    </a:lnTo>
                    <a:lnTo>
                      <a:pt x="4813" y="993"/>
                    </a:lnTo>
                    <a:lnTo>
                      <a:pt x="4845" y="960"/>
                    </a:lnTo>
                    <a:lnTo>
                      <a:pt x="4877" y="928"/>
                    </a:lnTo>
                    <a:lnTo>
                      <a:pt x="4910" y="895"/>
                    </a:lnTo>
                    <a:lnTo>
                      <a:pt x="4944" y="865"/>
                    </a:lnTo>
                    <a:lnTo>
                      <a:pt x="4980" y="834"/>
                    </a:lnTo>
                    <a:lnTo>
                      <a:pt x="5016" y="806"/>
                    </a:lnTo>
                    <a:lnTo>
                      <a:pt x="5016" y="806"/>
                    </a:lnTo>
                    <a:lnTo>
                      <a:pt x="5075" y="761"/>
                    </a:lnTo>
                    <a:lnTo>
                      <a:pt x="5136" y="717"/>
                    </a:lnTo>
                    <a:lnTo>
                      <a:pt x="5201" y="678"/>
                    </a:lnTo>
                    <a:lnTo>
                      <a:pt x="5266" y="638"/>
                    </a:lnTo>
                    <a:lnTo>
                      <a:pt x="5266" y="638"/>
                    </a:lnTo>
                    <a:lnTo>
                      <a:pt x="5231" y="601"/>
                    </a:lnTo>
                    <a:lnTo>
                      <a:pt x="5196" y="565"/>
                    </a:lnTo>
                    <a:lnTo>
                      <a:pt x="5196" y="565"/>
                    </a:lnTo>
                    <a:lnTo>
                      <a:pt x="5163" y="532"/>
                    </a:lnTo>
                    <a:lnTo>
                      <a:pt x="5129" y="502"/>
                    </a:lnTo>
                    <a:lnTo>
                      <a:pt x="5095" y="471"/>
                    </a:lnTo>
                    <a:lnTo>
                      <a:pt x="5059" y="441"/>
                    </a:lnTo>
                    <a:lnTo>
                      <a:pt x="5023" y="412"/>
                    </a:lnTo>
                    <a:lnTo>
                      <a:pt x="4987" y="383"/>
                    </a:lnTo>
                    <a:lnTo>
                      <a:pt x="4949" y="356"/>
                    </a:lnTo>
                    <a:lnTo>
                      <a:pt x="4911" y="329"/>
                    </a:lnTo>
                    <a:lnTo>
                      <a:pt x="4872" y="304"/>
                    </a:lnTo>
                    <a:lnTo>
                      <a:pt x="4832" y="279"/>
                    </a:lnTo>
                    <a:lnTo>
                      <a:pt x="4793" y="255"/>
                    </a:lnTo>
                    <a:lnTo>
                      <a:pt x="4751" y="234"/>
                    </a:lnTo>
                    <a:lnTo>
                      <a:pt x="4712" y="210"/>
                    </a:lnTo>
                    <a:lnTo>
                      <a:pt x="4669" y="191"/>
                    </a:lnTo>
                    <a:lnTo>
                      <a:pt x="4627" y="171"/>
                    </a:lnTo>
                    <a:lnTo>
                      <a:pt x="4584" y="151"/>
                    </a:lnTo>
                    <a:lnTo>
                      <a:pt x="4541" y="133"/>
                    </a:lnTo>
                    <a:lnTo>
                      <a:pt x="4496" y="117"/>
                    </a:lnTo>
                    <a:lnTo>
                      <a:pt x="4453" y="101"/>
                    </a:lnTo>
                    <a:lnTo>
                      <a:pt x="4408" y="86"/>
                    </a:lnTo>
                    <a:lnTo>
                      <a:pt x="4361" y="74"/>
                    </a:lnTo>
                    <a:lnTo>
                      <a:pt x="4316" y="61"/>
                    </a:lnTo>
                    <a:lnTo>
                      <a:pt x="4270" y="49"/>
                    </a:lnTo>
                    <a:lnTo>
                      <a:pt x="4223" y="40"/>
                    </a:lnTo>
                    <a:lnTo>
                      <a:pt x="4176" y="31"/>
                    </a:lnTo>
                    <a:lnTo>
                      <a:pt x="4128" y="22"/>
                    </a:lnTo>
                    <a:lnTo>
                      <a:pt x="4081" y="14"/>
                    </a:lnTo>
                    <a:lnTo>
                      <a:pt x="4032" y="9"/>
                    </a:lnTo>
                    <a:lnTo>
                      <a:pt x="3984" y="5"/>
                    </a:lnTo>
                    <a:lnTo>
                      <a:pt x="3935" y="2"/>
                    </a:lnTo>
                    <a:lnTo>
                      <a:pt x="3885" y="0"/>
                    </a:lnTo>
                    <a:lnTo>
                      <a:pt x="3836" y="0"/>
                    </a:lnTo>
                    <a:lnTo>
                      <a:pt x="1924" y="0"/>
                    </a:lnTo>
                    <a:lnTo>
                      <a:pt x="1924" y="0"/>
                    </a:lnTo>
                    <a:lnTo>
                      <a:pt x="1873" y="0"/>
                    </a:lnTo>
                    <a:lnTo>
                      <a:pt x="1825" y="2"/>
                    </a:lnTo>
                    <a:lnTo>
                      <a:pt x="1776" y="5"/>
                    </a:lnTo>
                    <a:lnTo>
                      <a:pt x="1728" y="9"/>
                    </a:lnTo>
                    <a:lnTo>
                      <a:pt x="1679" y="14"/>
                    </a:lnTo>
                    <a:lnTo>
                      <a:pt x="1631" y="22"/>
                    </a:lnTo>
                    <a:lnTo>
                      <a:pt x="1584" y="31"/>
                    </a:lnTo>
                    <a:lnTo>
                      <a:pt x="1537" y="40"/>
                    </a:lnTo>
                    <a:lnTo>
                      <a:pt x="1490" y="49"/>
                    </a:lnTo>
                    <a:lnTo>
                      <a:pt x="1444" y="61"/>
                    </a:lnTo>
                    <a:lnTo>
                      <a:pt x="1399" y="74"/>
                    </a:lnTo>
                    <a:lnTo>
                      <a:pt x="1352" y="86"/>
                    </a:lnTo>
                    <a:lnTo>
                      <a:pt x="1307" y="101"/>
                    </a:lnTo>
                    <a:lnTo>
                      <a:pt x="1264" y="117"/>
                    </a:lnTo>
                    <a:lnTo>
                      <a:pt x="1219" y="133"/>
                    </a:lnTo>
                    <a:lnTo>
                      <a:pt x="1176" y="151"/>
                    </a:lnTo>
                    <a:lnTo>
                      <a:pt x="1133" y="171"/>
                    </a:lnTo>
                    <a:lnTo>
                      <a:pt x="1091" y="191"/>
                    </a:lnTo>
                    <a:lnTo>
                      <a:pt x="1048" y="210"/>
                    </a:lnTo>
                    <a:lnTo>
                      <a:pt x="1007" y="234"/>
                    </a:lnTo>
                    <a:lnTo>
                      <a:pt x="967" y="255"/>
                    </a:lnTo>
                    <a:lnTo>
                      <a:pt x="928" y="279"/>
                    </a:lnTo>
                    <a:lnTo>
                      <a:pt x="888" y="304"/>
                    </a:lnTo>
                    <a:lnTo>
                      <a:pt x="849" y="329"/>
                    </a:lnTo>
                    <a:lnTo>
                      <a:pt x="811" y="356"/>
                    </a:lnTo>
                    <a:lnTo>
                      <a:pt x="773" y="383"/>
                    </a:lnTo>
                    <a:lnTo>
                      <a:pt x="737" y="412"/>
                    </a:lnTo>
                    <a:lnTo>
                      <a:pt x="701" y="441"/>
                    </a:lnTo>
                    <a:lnTo>
                      <a:pt x="665" y="471"/>
                    </a:lnTo>
                    <a:lnTo>
                      <a:pt x="631" y="502"/>
                    </a:lnTo>
                    <a:lnTo>
                      <a:pt x="597" y="532"/>
                    </a:lnTo>
                    <a:lnTo>
                      <a:pt x="564" y="565"/>
                    </a:lnTo>
                    <a:lnTo>
                      <a:pt x="564" y="565"/>
                    </a:lnTo>
                    <a:lnTo>
                      <a:pt x="532" y="597"/>
                    </a:lnTo>
                    <a:lnTo>
                      <a:pt x="502" y="631"/>
                    </a:lnTo>
                    <a:lnTo>
                      <a:pt x="471" y="665"/>
                    </a:lnTo>
                    <a:lnTo>
                      <a:pt x="440" y="701"/>
                    </a:lnTo>
                    <a:lnTo>
                      <a:pt x="412" y="737"/>
                    </a:lnTo>
                    <a:lnTo>
                      <a:pt x="383" y="773"/>
                    </a:lnTo>
                    <a:lnTo>
                      <a:pt x="356" y="811"/>
                    </a:lnTo>
                    <a:lnTo>
                      <a:pt x="329" y="849"/>
                    </a:lnTo>
                    <a:lnTo>
                      <a:pt x="304" y="888"/>
                    </a:lnTo>
                    <a:lnTo>
                      <a:pt x="279" y="928"/>
                    </a:lnTo>
                    <a:lnTo>
                      <a:pt x="255" y="967"/>
                    </a:lnTo>
                    <a:lnTo>
                      <a:pt x="234" y="1007"/>
                    </a:lnTo>
                    <a:lnTo>
                      <a:pt x="210" y="1048"/>
                    </a:lnTo>
                    <a:lnTo>
                      <a:pt x="191" y="1091"/>
                    </a:lnTo>
                    <a:lnTo>
                      <a:pt x="171" y="1133"/>
                    </a:lnTo>
                    <a:lnTo>
                      <a:pt x="151" y="1176"/>
                    </a:lnTo>
                    <a:lnTo>
                      <a:pt x="133" y="1219"/>
                    </a:lnTo>
                    <a:lnTo>
                      <a:pt x="117" y="1264"/>
                    </a:lnTo>
                    <a:lnTo>
                      <a:pt x="101" y="1307"/>
                    </a:lnTo>
                    <a:lnTo>
                      <a:pt x="86" y="1352"/>
                    </a:lnTo>
                    <a:lnTo>
                      <a:pt x="74" y="1399"/>
                    </a:lnTo>
                    <a:lnTo>
                      <a:pt x="61" y="1444"/>
                    </a:lnTo>
                    <a:lnTo>
                      <a:pt x="49" y="1491"/>
                    </a:lnTo>
                    <a:lnTo>
                      <a:pt x="40" y="1537"/>
                    </a:lnTo>
                    <a:lnTo>
                      <a:pt x="31" y="1584"/>
                    </a:lnTo>
                    <a:lnTo>
                      <a:pt x="22" y="1631"/>
                    </a:lnTo>
                    <a:lnTo>
                      <a:pt x="14" y="1679"/>
                    </a:lnTo>
                    <a:lnTo>
                      <a:pt x="9" y="1728"/>
                    </a:lnTo>
                    <a:lnTo>
                      <a:pt x="5" y="1776"/>
                    </a:lnTo>
                    <a:lnTo>
                      <a:pt x="2" y="1825"/>
                    </a:lnTo>
                    <a:lnTo>
                      <a:pt x="0" y="1874"/>
                    </a:lnTo>
                    <a:lnTo>
                      <a:pt x="0" y="1924"/>
                    </a:lnTo>
                    <a:lnTo>
                      <a:pt x="0" y="1958"/>
                    </a:lnTo>
                    <a:lnTo>
                      <a:pt x="0" y="1958"/>
                    </a:lnTo>
                    <a:lnTo>
                      <a:pt x="0" y="2007"/>
                    </a:lnTo>
                    <a:lnTo>
                      <a:pt x="2" y="2055"/>
                    </a:lnTo>
                    <a:lnTo>
                      <a:pt x="5" y="2106"/>
                    </a:lnTo>
                    <a:lnTo>
                      <a:pt x="9" y="2154"/>
                    </a:lnTo>
                    <a:lnTo>
                      <a:pt x="14" y="2203"/>
                    </a:lnTo>
                    <a:lnTo>
                      <a:pt x="22" y="2249"/>
                    </a:lnTo>
                    <a:lnTo>
                      <a:pt x="31" y="2298"/>
                    </a:lnTo>
                    <a:lnTo>
                      <a:pt x="40" y="2345"/>
                    </a:lnTo>
                    <a:lnTo>
                      <a:pt x="49" y="2391"/>
                    </a:lnTo>
                    <a:lnTo>
                      <a:pt x="61" y="2436"/>
                    </a:lnTo>
                    <a:lnTo>
                      <a:pt x="74" y="2483"/>
                    </a:lnTo>
                    <a:lnTo>
                      <a:pt x="86" y="2528"/>
                    </a:lnTo>
                    <a:lnTo>
                      <a:pt x="101" y="2573"/>
                    </a:lnTo>
                    <a:lnTo>
                      <a:pt x="117" y="2618"/>
                    </a:lnTo>
                    <a:lnTo>
                      <a:pt x="133" y="2661"/>
                    </a:lnTo>
                    <a:lnTo>
                      <a:pt x="151" y="2706"/>
                    </a:lnTo>
                    <a:lnTo>
                      <a:pt x="171" y="2747"/>
                    </a:lnTo>
                    <a:lnTo>
                      <a:pt x="191" y="2791"/>
                    </a:lnTo>
                    <a:lnTo>
                      <a:pt x="210" y="2832"/>
                    </a:lnTo>
                    <a:lnTo>
                      <a:pt x="234" y="2873"/>
                    </a:lnTo>
                    <a:lnTo>
                      <a:pt x="255" y="2915"/>
                    </a:lnTo>
                    <a:lnTo>
                      <a:pt x="279" y="2954"/>
                    </a:lnTo>
                    <a:lnTo>
                      <a:pt x="304" y="2994"/>
                    </a:lnTo>
                    <a:lnTo>
                      <a:pt x="329" y="3032"/>
                    </a:lnTo>
                    <a:lnTo>
                      <a:pt x="356" y="3069"/>
                    </a:lnTo>
                    <a:lnTo>
                      <a:pt x="383" y="3107"/>
                    </a:lnTo>
                    <a:lnTo>
                      <a:pt x="412" y="3145"/>
                    </a:lnTo>
                    <a:lnTo>
                      <a:pt x="440" y="3181"/>
                    </a:lnTo>
                    <a:lnTo>
                      <a:pt x="471" y="3215"/>
                    </a:lnTo>
                    <a:lnTo>
                      <a:pt x="502" y="3249"/>
                    </a:lnTo>
                    <a:lnTo>
                      <a:pt x="532" y="3283"/>
                    </a:lnTo>
                    <a:lnTo>
                      <a:pt x="564" y="3316"/>
                    </a:lnTo>
                    <a:lnTo>
                      <a:pt x="564" y="3316"/>
                    </a:lnTo>
                    <a:lnTo>
                      <a:pt x="597" y="3348"/>
                    </a:lnTo>
                    <a:lnTo>
                      <a:pt x="631" y="3380"/>
                    </a:lnTo>
                    <a:lnTo>
                      <a:pt x="665" y="3411"/>
                    </a:lnTo>
                    <a:lnTo>
                      <a:pt x="701" y="3440"/>
                    </a:lnTo>
                    <a:lnTo>
                      <a:pt x="737" y="3470"/>
                    </a:lnTo>
                    <a:lnTo>
                      <a:pt x="773" y="3497"/>
                    </a:lnTo>
                    <a:lnTo>
                      <a:pt x="811" y="3524"/>
                    </a:lnTo>
                    <a:lnTo>
                      <a:pt x="849" y="3551"/>
                    </a:lnTo>
                    <a:lnTo>
                      <a:pt x="888" y="3576"/>
                    </a:lnTo>
                    <a:lnTo>
                      <a:pt x="928" y="3602"/>
                    </a:lnTo>
                    <a:lnTo>
                      <a:pt x="967" y="3625"/>
                    </a:lnTo>
                    <a:lnTo>
                      <a:pt x="1007" y="3648"/>
                    </a:lnTo>
                    <a:lnTo>
                      <a:pt x="1048" y="3670"/>
                    </a:lnTo>
                    <a:lnTo>
                      <a:pt x="1091" y="3691"/>
                    </a:lnTo>
                    <a:lnTo>
                      <a:pt x="1133" y="3711"/>
                    </a:lnTo>
                    <a:lnTo>
                      <a:pt x="1176" y="3729"/>
                    </a:lnTo>
                    <a:lnTo>
                      <a:pt x="1219" y="3747"/>
                    </a:lnTo>
                    <a:lnTo>
                      <a:pt x="1264" y="3763"/>
                    </a:lnTo>
                    <a:lnTo>
                      <a:pt x="1307" y="3780"/>
                    </a:lnTo>
                    <a:lnTo>
                      <a:pt x="1352" y="3794"/>
                    </a:lnTo>
                    <a:lnTo>
                      <a:pt x="1399" y="3808"/>
                    </a:lnTo>
                    <a:lnTo>
                      <a:pt x="1444" y="3821"/>
                    </a:lnTo>
                    <a:lnTo>
                      <a:pt x="1490" y="3832"/>
                    </a:lnTo>
                    <a:lnTo>
                      <a:pt x="1537" y="3842"/>
                    </a:lnTo>
                    <a:lnTo>
                      <a:pt x="1584" y="3851"/>
                    </a:lnTo>
                    <a:lnTo>
                      <a:pt x="1631" y="3859"/>
                    </a:lnTo>
                    <a:lnTo>
                      <a:pt x="1679" y="3866"/>
                    </a:lnTo>
                    <a:lnTo>
                      <a:pt x="1728" y="3871"/>
                    </a:lnTo>
                    <a:lnTo>
                      <a:pt x="1776" y="3877"/>
                    </a:lnTo>
                    <a:lnTo>
                      <a:pt x="1825" y="3878"/>
                    </a:lnTo>
                    <a:lnTo>
                      <a:pt x="1873" y="3880"/>
                    </a:lnTo>
                    <a:lnTo>
                      <a:pt x="1924" y="3882"/>
                    </a:lnTo>
                    <a:lnTo>
                      <a:pt x="3836" y="3882"/>
                    </a:lnTo>
                    <a:lnTo>
                      <a:pt x="3836" y="3882"/>
                    </a:lnTo>
                    <a:lnTo>
                      <a:pt x="3836" y="3882"/>
                    </a:lnTo>
                    <a:lnTo>
                      <a:pt x="3885" y="3880"/>
                    </a:lnTo>
                    <a:lnTo>
                      <a:pt x="3935" y="3878"/>
                    </a:lnTo>
                    <a:lnTo>
                      <a:pt x="3984" y="3877"/>
                    </a:lnTo>
                    <a:lnTo>
                      <a:pt x="4032" y="3871"/>
                    </a:lnTo>
                    <a:lnTo>
                      <a:pt x="4081" y="3866"/>
                    </a:lnTo>
                    <a:lnTo>
                      <a:pt x="4128" y="3859"/>
                    </a:lnTo>
                    <a:lnTo>
                      <a:pt x="4176" y="3851"/>
                    </a:lnTo>
                    <a:lnTo>
                      <a:pt x="4223" y="3842"/>
                    </a:lnTo>
                    <a:lnTo>
                      <a:pt x="4270" y="3832"/>
                    </a:lnTo>
                    <a:lnTo>
                      <a:pt x="4316" y="3821"/>
                    </a:lnTo>
                    <a:lnTo>
                      <a:pt x="4361" y="3808"/>
                    </a:lnTo>
                    <a:lnTo>
                      <a:pt x="4408" y="3794"/>
                    </a:lnTo>
                    <a:lnTo>
                      <a:pt x="4453" y="3780"/>
                    </a:lnTo>
                    <a:lnTo>
                      <a:pt x="4496" y="3763"/>
                    </a:lnTo>
                    <a:lnTo>
                      <a:pt x="4541" y="3747"/>
                    </a:lnTo>
                    <a:lnTo>
                      <a:pt x="4584" y="3729"/>
                    </a:lnTo>
                    <a:lnTo>
                      <a:pt x="4627" y="3711"/>
                    </a:lnTo>
                    <a:lnTo>
                      <a:pt x="4669" y="3691"/>
                    </a:lnTo>
                    <a:lnTo>
                      <a:pt x="4712" y="3670"/>
                    </a:lnTo>
                    <a:lnTo>
                      <a:pt x="4751" y="3648"/>
                    </a:lnTo>
                    <a:lnTo>
                      <a:pt x="4793" y="3625"/>
                    </a:lnTo>
                    <a:lnTo>
                      <a:pt x="4832" y="3602"/>
                    </a:lnTo>
                    <a:lnTo>
                      <a:pt x="4872" y="3576"/>
                    </a:lnTo>
                    <a:lnTo>
                      <a:pt x="4911" y="3551"/>
                    </a:lnTo>
                    <a:lnTo>
                      <a:pt x="4949" y="3524"/>
                    </a:lnTo>
                    <a:lnTo>
                      <a:pt x="4987" y="3497"/>
                    </a:lnTo>
                    <a:lnTo>
                      <a:pt x="5023" y="3470"/>
                    </a:lnTo>
                    <a:lnTo>
                      <a:pt x="5059" y="3440"/>
                    </a:lnTo>
                    <a:lnTo>
                      <a:pt x="5095" y="3411"/>
                    </a:lnTo>
                    <a:lnTo>
                      <a:pt x="5129" y="3380"/>
                    </a:lnTo>
                    <a:lnTo>
                      <a:pt x="5163" y="3348"/>
                    </a:lnTo>
                    <a:lnTo>
                      <a:pt x="5196" y="3316"/>
                    </a:lnTo>
                    <a:lnTo>
                      <a:pt x="5196" y="3316"/>
                    </a:lnTo>
                    <a:lnTo>
                      <a:pt x="5228" y="3283"/>
                    </a:lnTo>
                    <a:lnTo>
                      <a:pt x="5258" y="3249"/>
                    </a:lnTo>
                    <a:lnTo>
                      <a:pt x="5289" y="3215"/>
                    </a:lnTo>
                    <a:lnTo>
                      <a:pt x="5320" y="3181"/>
                    </a:lnTo>
                    <a:lnTo>
                      <a:pt x="5348" y="3145"/>
                    </a:lnTo>
                    <a:lnTo>
                      <a:pt x="5377" y="3107"/>
                    </a:lnTo>
                    <a:lnTo>
                      <a:pt x="5404" y="3069"/>
                    </a:lnTo>
                    <a:lnTo>
                      <a:pt x="5431" y="3032"/>
                    </a:lnTo>
                    <a:lnTo>
                      <a:pt x="5456" y="2994"/>
                    </a:lnTo>
                    <a:lnTo>
                      <a:pt x="5480" y="2954"/>
                    </a:lnTo>
                    <a:lnTo>
                      <a:pt x="5505" y="2915"/>
                    </a:lnTo>
                    <a:lnTo>
                      <a:pt x="5526" y="2873"/>
                    </a:lnTo>
                    <a:lnTo>
                      <a:pt x="5548" y="2832"/>
                    </a:lnTo>
                    <a:lnTo>
                      <a:pt x="5569" y="2791"/>
                    </a:lnTo>
                    <a:lnTo>
                      <a:pt x="5589" y="2747"/>
                    </a:lnTo>
                    <a:lnTo>
                      <a:pt x="5609" y="2704"/>
                    </a:lnTo>
                    <a:lnTo>
                      <a:pt x="5625" y="2661"/>
                    </a:lnTo>
                    <a:lnTo>
                      <a:pt x="5643" y="2618"/>
                    </a:lnTo>
                    <a:lnTo>
                      <a:pt x="5659" y="2573"/>
                    </a:lnTo>
                    <a:lnTo>
                      <a:pt x="5674" y="2528"/>
                    </a:lnTo>
                    <a:lnTo>
                      <a:pt x="5686" y="2483"/>
                    </a:lnTo>
                    <a:lnTo>
                      <a:pt x="5699" y="2436"/>
                    </a:lnTo>
                    <a:lnTo>
                      <a:pt x="5711" y="2391"/>
                    </a:lnTo>
                    <a:lnTo>
                      <a:pt x="5720" y="2345"/>
                    </a:lnTo>
                    <a:lnTo>
                      <a:pt x="5729" y="2296"/>
                    </a:lnTo>
                    <a:lnTo>
                      <a:pt x="5738" y="2249"/>
                    </a:lnTo>
                    <a:lnTo>
                      <a:pt x="5744" y="2201"/>
                    </a:lnTo>
                    <a:lnTo>
                      <a:pt x="5751" y="2154"/>
                    </a:lnTo>
                    <a:lnTo>
                      <a:pt x="5755" y="2106"/>
                    </a:lnTo>
                    <a:lnTo>
                      <a:pt x="5758" y="2055"/>
                    </a:lnTo>
                    <a:lnTo>
                      <a:pt x="5760" y="2007"/>
                    </a:lnTo>
                    <a:lnTo>
                      <a:pt x="5760" y="1956"/>
                    </a:lnTo>
                    <a:lnTo>
                      <a:pt x="5760" y="1924"/>
                    </a:lnTo>
                    <a:lnTo>
                      <a:pt x="5760" y="1924"/>
                    </a:lnTo>
                    <a:lnTo>
                      <a:pt x="5760" y="1877"/>
                    </a:lnTo>
                    <a:lnTo>
                      <a:pt x="5758" y="1829"/>
                    </a:lnTo>
                    <a:lnTo>
                      <a:pt x="5755" y="1782"/>
                    </a:lnTo>
                    <a:lnTo>
                      <a:pt x="5751" y="1735"/>
                    </a:lnTo>
                    <a:lnTo>
                      <a:pt x="5746" y="1688"/>
                    </a:lnTo>
                    <a:lnTo>
                      <a:pt x="5740" y="1643"/>
                    </a:lnTo>
                    <a:lnTo>
                      <a:pt x="5731" y="1597"/>
                    </a:lnTo>
                    <a:lnTo>
                      <a:pt x="5724" y="1552"/>
                    </a:lnTo>
                    <a:lnTo>
                      <a:pt x="5713" y="1507"/>
                    </a:lnTo>
                    <a:lnTo>
                      <a:pt x="5704" y="1462"/>
                    </a:lnTo>
                    <a:lnTo>
                      <a:pt x="5692" y="1417"/>
                    </a:lnTo>
                    <a:lnTo>
                      <a:pt x="5679" y="1374"/>
                    </a:lnTo>
                    <a:lnTo>
                      <a:pt x="5650" y="1287"/>
                    </a:lnTo>
                    <a:lnTo>
                      <a:pt x="5618" y="1203"/>
                    </a:lnTo>
                    <a:lnTo>
                      <a:pt x="5618" y="1203"/>
                    </a:lnTo>
                    <a:lnTo>
                      <a:pt x="5614" y="1205"/>
                    </a:lnTo>
                    <a:lnTo>
                      <a:pt x="5614" y="1205"/>
                    </a:lnTo>
                    <a:close/>
                  </a:path>
                </a:pathLst>
              </a:custGeom>
              <a:solidFill>
                <a:srgbClr val="FF9900"/>
              </a:solidFill>
              <a:ln w="9525">
                <a:noFill/>
                <a:round/>
              </a:ln>
              <a:effectLst>
                <a:innerShdw blurRad="190500" dist="50800" dir="2700000">
                  <a:srgbClr val="000000">
                    <a:alpha val="50000"/>
                  </a:srgbClr>
                </a:innerShdw>
              </a:effectLst>
              <a:scene3d>
                <a:camera prst="orthographicFront"/>
                <a:lightRig rig="threePt" dir="t">
                  <a:rot lat="0" lon="0" rev="12720000"/>
                </a:lightRig>
              </a:scene3d>
              <a:sp3d/>
            </p:spPr>
            <p:txBody>
              <a:bodyPr/>
              <a:lstStyle/>
              <a:p>
                <a:pPr>
                  <a:lnSpc>
                    <a:spcPct val="85000"/>
                  </a:lnSpc>
                  <a:defRPr/>
                </a:pPr>
                <a:endParaRPr lang="en-US" sz="1600">
                  <a:latin typeface="Times"/>
                </a:endParaRPr>
              </a:p>
            </p:txBody>
          </p:sp>
        </p:grpSp>
      </p:grpSp>
      <p:sp>
        <p:nvSpPr>
          <p:cNvPr id="49" name="矩形 48"/>
          <p:cNvSpPr/>
          <p:nvPr/>
        </p:nvSpPr>
        <p:spPr>
          <a:xfrm>
            <a:off x="1945218" y="3172360"/>
            <a:ext cx="5435832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ts val="840"/>
              </a:spcBef>
              <a:spcAft>
                <a:spcPts val="840"/>
              </a:spcAft>
            </a:pP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Hôm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này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…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tháng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…</a:t>
            </a:r>
            <a:endParaRPr lang="en-US" altLang="zh-CN" sz="32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1945218" y="4330010"/>
            <a:ext cx="6202920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ts val="840"/>
              </a:spcBef>
              <a:spcAft>
                <a:spcPts val="840"/>
              </a:spcAft>
            </a:pP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Hôm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qua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…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tháng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…</a:t>
            </a:r>
            <a:endParaRPr lang="en-US" altLang="zh-CN" sz="32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1945218" y="3751185"/>
            <a:ext cx="6024717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ts val="840"/>
              </a:spcBef>
              <a:spcAft>
                <a:spcPts val="840"/>
              </a:spcAft>
            </a:pP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mai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…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tháng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…</a:t>
            </a:r>
            <a:endParaRPr lang="en-US" altLang="zh-CN" sz="32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8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3203848" cy="699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37"/>
          <p:cNvSpPr/>
          <p:nvPr/>
        </p:nvSpPr>
        <p:spPr>
          <a:xfrm>
            <a:off x="5513769" y="1635645"/>
            <a:ext cx="2456166" cy="502065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37"/>
          <p:cNvSpPr/>
          <p:nvPr/>
        </p:nvSpPr>
        <p:spPr>
          <a:xfrm>
            <a:off x="2915816" y="1635646"/>
            <a:ext cx="2456166" cy="502065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sp>
        <p:nvSpPr>
          <p:cNvPr id="16" name="Rectangle 37"/>
          <p:cNvSpPr/>
          <p:nvPr/>
        </p:nvSpPr>
        <p:spPr>
          <a:xfrm>
            <a:off x="315633" y="1635647"/>
            <a:ext cx="2456166" cy="502065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1" grpId="0"/>
      <p:bldP spid="19" grpId="0"/>
      <p:bldP spid="20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1"/>
          <p:cNvSpPr txBox="1"/>
          <p:nvPr/>
        </p:nvSpPr>
        <p:spPr>
          <a:xfrm rot="2720362">
            <a:off x="2401646" y="3501642"/>
            <a:ext cx="952843" cy="238537"/>
          </a:xfrm>
          <a:prstGeom prst="rect">
            <a:avLst/>
          </a:prstGeom>
          <a:noFill/>
        </p:spPr>
        <p:txBody>
          <a:bodyPr wrap="none" lIns="68589" tIns="34295" rIns="68589" bIns="34295" rtlCol="0">
            <a:spAutoFit/>
          </a:bodyPr>
          <a:lstStyle/>
          <a:p>
            <a:pPr>
              <a:defRPr/>
            </a:pPr>
            <a:r>
              <a:rPr lang="id-ID" sz="1100" b="1" kern="0" dirty="0">
                <a:solidFill>
                  <a:sysClr val="window" lastClr="FFFFFF"/>
                </a:solidFill>
                <a:latin typeface="微软雅黑" panose="020B0503020204020204" pitchFamily="34" charset="-122"/>
              </a:rPr>
              <a:t>Description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784173" y="732224"/>
            <a:ext cx="7470782" cy="615390"/>
            <a:chOff x="4064000" y="1230382"/>
            <a:chExt cx="4625291" cy="575641"/>
          </a:xfrm>
        </p:grpSpPr>
        <p:sp>
          <p:nvSpPr>
            <p:cNvPr id="47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solidFill>
              <a:schemeClr val="accent1"/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1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48" name="文本框 8"/>
            <p:cNvSpPr txBox="1"/>
            <p:nvPr/>
          </p:nvSpPr>
          <p:spPr>
            <a:xfrm>
              <a:off x="4498637" y="1230382"/>
              <a:ext cx="4190654" cy="500137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Bạn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Rô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–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bốt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trồng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một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cây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đậu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thần</a:t>
              </a:r>
              <a:endPara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8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3203848" cy="73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="" xmlns:a16="http://schemas.microsoft.com/office/drawing/2014/main" id="{FC780E79-65F7-4A3F-9D77-F11B41C0CB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1" t="18748" r="9018" b="62968"/>
          <a:stretch/>
        </p:blipFill>
        <p:spPr>
          <a:xfrm>
            <a:off x="94278" y="1347614"/>
            <a:ext cx="8933780" cy="2559712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="" xmlns:a16="http://schemas.microsoft.com/office/drawing/2014/main" id="{FC780E79-65F7-4A3F-9D77-F11B41C0CB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25" t="34054" r="19049" b="56174"/>
          <a:stretch/>
        </p:blipFill>
        <p:spPr>
          <a:xfrm>
            <a:off x="7017296" y="3507394"/>
            <a:ext cx="936105" cy="1368152"/>
          </a:xfrm>
          <a:prstGeom prst="rect">
            <a:avLst/>
          </a:prstGeom>
        </p:spPr>
      </p:pic>
      <p:sp>
        <p:nvSpPr>
          <p:cNvPr id="51" name="文本框 8"/>
          <p:cNvSpPr txBox="1"/>
          <p:nvPr/>
        </p:nvSpPr>
        <p:spPr>
          <a:xfrm>
            <a:off x="251520" y="4110590"/>
            <a:ext cx="6765776" cy="561692"/>
          </a:xfrm>
          <a:prstGeom prst="homePlate">
            <a:avLst>
              <a:gd name="adj" fmla="val 102004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Mô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tả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cây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đậu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thần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qua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từng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endParaRPr lang="en-US" altLang="zh-CN" sz="32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276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5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1"/>
          <p:cNvSpPr txBox="1"/>
          <p:nvPr/>
        </p:nvSpPr>
        <p:spPr>
          <a:xfrm rot="2720362">
            <a:off x="2401646" y="3501642"/>
            <a:ext cx="952843" cy="238537"/>
          </a:xfrm>
          <a:prstGeom prst="rect">
            <a:avLst/>
          </a:prstGeom>
          <a:noFill/>
        </p:spPr>
        <p:txBody>
          <a:bodyPr wrap="none" lIns="68589" tIns="34295" rIns="68589" bIns="34295" rtlCol="0">
            <a:spAutoFit/>
          </a:bodyPr>
          <a:lstStyle/>
          <a:p>
            <a:pPr>
              <a:defRPr/>
            </a:pPr>
            <a:r>
              <a:rPr lang="id-ID" sz="1100" b="1" kern="0" dirty="0">
                <a:solidFill>
                  <a:sysClr val="window" lastClr="FFFFFF"/>
                </a:solidFill>
                <a:latin typeface="微软雅黑" panose="020B0503020204020204" pitchFamily="34" charset="-122"/>
              </a:rPr>
              <a:t>Description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784173" y="732224"/>
            <a:ext cx="7470782" cy="615390"/>
            <a:chOff x="4064000" y="1230382"/>
            <a:chExt cx="4625291" cy="575641"/>
          </a:xfrm>
        </p:grpSpPr>
        <p:sp>
          <p:nvSpPr>
            <p:cNvPr id="47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solidFill>
              <a:schemeClr val="accent1"/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1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48" name="文本框 8"/>
            <p:cNvSpPr txBox="1"/>
            <p:nvPr/>
          </p:nvSpPr>
          <p:spPr>
            <a:xfrm>
              <a:off x="4498637" y="1230382"/>
              <a:ext cx="4190654" cy="500137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Bạn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Rô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–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bốt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trồng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một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cây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đậu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thần</a:t>
              </a:r>
              <a:endPara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8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3203848" cy="73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="" xmlns:a16="http://schemas.microsoft.com/office/drawing/2014/main" id="{FC780E79-65F7-4A3F-9D77-F11B41C0CB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1" t="18748" r="9018" b="62968"/>
          <a:stretch/>
        </p:blipFill>
        <p:spPr>
          <a:xfrm>
            <a:off x="94278" y="1347614"/>
            <a:ext cx="8933780" cy="2559712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="" xmlns:a16="http://schemas.microsoft.com/office/drawing/2014/main" id="{FC780E79-65F7-4A3F-9D77-F11B41C0CB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25" t="34054" r="19049" b="56174"/>
          <a:stretch/>
        </p:blipFill>
        <p:spPr>
          <a:xfrm flipH="1">
            <a:off x="124048" y="1620709"/>
            <a:ext cx="936105" cy="1368152"/>
          </a:xfrm>
          <a:prstGeom prst="rect">
            <a:avLst/>
          </a:prstGeom>
        </p:spPr>
      </p:pic>
      <p:sp>
        <p:nvSpPr>
          <p:cNvPr id="51" name="文本框 8"/>
          <p:cNvSpPr txBox="1"/>
          <p:nvPr/>
        </p:nvSpPr>
        <p:spPr>
          <a:xfrm>
            <a:off x="84654" y="3914858"/>
            <a:ext cx="6765776" cy="1054135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a)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Cây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đậu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thần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nảy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mầm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nào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tuần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lang="en-US" altLang="zh-CN" sz="32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2" name="Rounded Rectangle 72"/>
          <p:cNvSpPr/>
          <p:nvPr/>
        </p:nvSpPr>
        <p:spPr>
          <a:xfrm>
            <a:off x="6911751" y="4024253"/>
            <a:ext cx="2232249" cy="966785"/>
          </a:xfrm>
          <a:prstGeom prst="roundRect">
            <a:avLst>
              <a:gd name="adj" fmla="val 21110"/>
            </a:avLst>
          </a:prstGeom>
          <a:solidFill>
            <a:srgbClr val="029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hai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51" grpId="0" animBg="1"/>
      <p:bldP spid="6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简约亲子活动教育PPT模板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主管人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H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H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</TotalTime>
  <Words>924</Words>
  <Application>Microsoft Office PowerPoint</Application>
  <PresentationFormat>On-screen Show (16:9)</PresentationFormat>
  <Paragraphs>259</Paragraphs>
  <Slides>34</Slides>
  <Notes>33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34</vt:i4>
      </vt:variant>
    </vt:vector>
  </HeadingPairs>
  <TitlesOfParts>
    <vt:vector size="52" baseType="lpstr">
      <vt:lpstr>Arial Unicode MS</vt:lpstr>
      <vt:lpstr>맑은 고딕</vt:lpstr>
      <vt:lpstr>微软雅黑</vt:lpstr>
      <vt:lpstr>宋体</vt:lpstr>
      <vt:lpstr>.VnArial</vt:lpstr>
      <vt:lpstr>.VnTimeH</vt:lpstr>
      <vt:lpstr>Arial</vt:lpstr>
      <vt:lpstr>Calibri</vt:lpstr>
      <vt:lpstr>Calibri Light</vt:lpstr>
      <vt:lpstr>Roboto</vt:lpstr>
      <vt:lpstr>Times</vt:lpstr>
      <vt:lpstr>Times New Roman</vt:lpstr>
      <vt:lpstr>Wingdings</vt:lpstr>
      <vt:lpstr>自定义设计方案</vt:lpstr>
      <vt:lpstr>1_自定义设计方案</vt:lpstr>
      <vt:lpstr>主管人员</vt:lpstr>
      <vt:lpstr>Office 主题​​</vt:lpstr>
      <vt:lpstr>4_Default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卡通简约亲子活动教育PPT模板</dc:title>
  <dc:creator>Http://Dian1.taobao.com</dc:creator>
  <dc:description>Http://Dian1.taobao.com</dc:description>
  <cp:lastModifiedBy>Dell</cp:lastModifiedBy>
  <cp:revision>44</cp:revision>
  <dcterms:created xsi:type="dcterms:W3CDTF">2015-04-15T03:07:00Z</dcterms:created>
  <dcterms:modified xsi:type="dcterms:W3CDTF">2020-08-26T14:52:01Z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2052-10.1.0.6028</vt:lpwstr>
  </property>
</Properties>
</file>