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9" r:id="rId2"/>
    <p:sldId id="326" r:id="rId3"/>
    <p:sldId id="325" r:id="rId4"/>
    <p:sldId id="262" r:id="rId5"/>
    <p:sldId id="264" r:id="rId6"/>
    <p:sldId id="268" r:id="rId7"/>
    <p:sldId id="269" r:id="rId8"/>
    <p:sldId id="270" r:id="rId9"/>
    <p:sldId id="271" r:id="rId10"/>
    <p:sldId id="347" r:id="rId11"/>
    <p:sldId id="257" r:id="rId12"/>
    <p:sldId id="265" r:id="rId13"/>
    <p:sldId id="327" r:id="rId14"/>
    <p:sldId id="263" r:id="rId15"/>
    <p:sldId id="277" r:id="rId16"/>
    <p:sldId id="272" r:id="rId17"/>
    <p:sldId id="273" r:id="rId18"/>
    <p:sldId id="274" r:id="rId19"/>
    <p:sldId id="275" r:id="rId20"/>
    <p:sldId id="266" r:id="rId21"/>
    <p:sldId id="324" r:id="rId22"/>
    <p:sldId id="258" r:id="rId23"/>
    <p:sldId id="276" r:id="rId24"/>
    <p:sldId id="3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FF00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5C6EA-E978-496E-BD21-8888CE2FB6F7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5832E-7588-4859-A171-9BD5A867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21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557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53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7" y="4187132"/>
            <a:ext cx="746936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831637" y="836712"/>
            <a:ext cx="6115547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60" y="1601264"/>
            <a:ext cx="4268259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9462" y="-211792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10527" y="-426957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35360" y="4071119"/>
            <a:ext cx="1075319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0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74937" y="24114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133">
              <a:defRPr/>
            </a:pPr>
            <a:r>
              <a:rPr lang="en-US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199457" y="1911795"/>
            <a:ext cx="8078961" cy="4397525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3230125" y="3462085"/>
            <a:ext cx="4113739" cy="831011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algn="ctr">
              <a:defRPr/>
            </a:pPr>
            <a:r>
              <a:rPr lang="en-US" altLang="zh-CN" sz="4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48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239350" y="3128394"/>
            <a:ext cx="2716532" cy="1473748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4079777" y="1412775"/>
            <a:ext cx="2716532" cy="1473748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4243565" y="4942122"/>
            <a:ext cx="2716532" cy="1473748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7315906" y="3128394"/>
            <a:ext cx="2716532" cy="1473748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5492337" y="1683520"/>
            <a:ext cx="876769" cy="44873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643161" y="3392732"/>
            <a:ext cx="820999" cy="44393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8738118" y="3460072"/>
            <a:ext cx="820999" cy="445403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5677227" y="5303826"/>
            <a:ext cx="820999" cy="388073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3049" y="1930113"/>
            <a:ext cx="3005667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D367F2-C259-4E4A-9743-291A10AA0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6944" r="8408" b="55230"/>
          <a:stretch/>
        </p:blipFill>
        <p:spPr>
          <a:xfrm>
            <a:off x="2743203" y="101600"/>
            <a:ext cx="9357357" cy="6040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24FBC-2EB4-43BD-A893-AF6475EAB286}"/>
              </a:ext>
            </a:extLst>
          </p:cNvPr>
          <p:cNvSpPr txBox="1"/>
          <p:nvPr/>
        </p:nvSpPr>
        <p:spPr>
          <a:xfrm>
            <a:off x="3570229" y="3111462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41530-9262-4B9A-AFDF-8DD4F7DF4EFD}"/>
              </a:ext>
            </a:extLst>
          </p:cNvPr>
          <p:cNvSpPr txBox="1"/>
          <p:nvPr/>
        </p:nvSpPr>
        <p:spPr>
          <a:xfrm>
            <a:off x="6553779" y="3230879"/>
            <a:ext cx="2159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0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AD04B-BAEB-49F1-AA05-EFC422376AEB}"/>
              </a:ext>
            </a:extLst>
          </p:cNvPr>
          <p:cNvSpPr txBox="1"/>
          <p:nvPr/>
        </p:nvSpPr>
        <p:spPr>
          <a:xfrm>
            <a:off x="9451536" y="3230879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40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B7A6D-9933-41FB-BABF-E70AE75B969B}"/>
              </a:ext>
            </a:extLst>
          </p:cNvPr>
          <p:cNvSpPr txBox="1"/>
          <p:nvPr/>
        </p:nvSpPr>
        <p:spPr>
          <a:xfrm>
            <a:off x="3570229" y="5958141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94D14-3396-4EDA-A98B-F6E02D2A58F1}"/>
              </a:ext>
            </a:extLst>
          </p:cNvPr>
          <p:cNvSpPr txBox="1"/>
          <p:nvPr/>
        </p:nvSpPr>
        <p:spPr>
          <a:xfrm>
            <a:off x="6548928" y="5958141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dirty="0" err="1"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54324-E02B-4053-9BC7-91604E18700E}"/>
              </a:ext>
            </a:extLst>
          </p:cNvPr>
          <p:cNvSpPr txBox="1"/>
          <p:nvPr/>
        </p:nvSpPr>
        <p:spPr>
          <a:xfrm>
            <a:off x="9527628" y="5958141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000" dirty="0" err="1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8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D367F2-C259-4E4A-9743-291A10AA04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6899" r="8922" b="10606"/>
          <a:stretch/>
        </p:blipFill>
        <p:spPr>
          <a:xfrm>
            <a:off x="1290321" y="1219200"/>
            <a:ext cx="9906000" cy="563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178A7D-ED0A-4212-98BA-AD95E25E1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376" y="2941225"/>
            <a:ext cx="2194750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48" y="3139910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175787" y="3140968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292">
              <a:defRPr/>
            </a:pPr>
            <a:r>
              <a:rPr lang="en-US" altLang="zh-CN" sz="5333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62" y="1575167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12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4839" y="93949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54" y="1898693"/>
            <a:ext cx="96965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XEM GIỜ ĐÚNG TRÊN ĐỒNG HỒ</a:t>
            </a:r>
          </a:p>
        </p:txBody>
      </p:sp>
    </p:spTree>
    <p:extLst>
      <p:ext uri="{BB962C8B-B14F-4D97-AF65-F5344CB8AC3E}">
        <p14:creationId xmlns:p14="http://schemas.microsoft.com/office/powerpoint/2010/main" val="39692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12437" r="9653" b="55824"/>
          <a:stretch/>
        </p:blipFill>
        <p:spPr>
          <a:xfrm>
            <a:off x="0" y="993912"/>
            <a:ext cx="12192000" cy="5864088"/>
          </a:xfrm>
          <a:prstGeom prst="rect">
            <a:avLst/>
          </a:prstGeom>
        </p:spPr>
      </p:pic>
      <p:pic>
        <p:nvPicPr>
          <p:cNvPr id="7" name="Graphic 6" descr="Arrow Rotate left">
            <a:extLst>
              <a:ext uri="{FF2B5EF4-FFF2-40B4-BE49-F238E27FC236}">
                <a16:creationId xmlns:a16="http://schemas.microsoft.com/office/drawing/2014/main" id="{74B53466-EC13-467F-9127-A1E2C5AB8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0290" y="1726325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2D2EE-7EA3-4473-A9D8-214803ABF37C}"/>
              </a:ext>
            </a:extLst>
          </p:cNvPr>
          <p:cNvSpPr txBox="1"/>
          <p:nvPr/>
        </p:nvSpPr>
        <p:spPr>
          <a:xfrm>
            <a:off x="10972800" y="1725450"/>
            <a:ext cx="111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00FF00"/>
                </a:highlight>
              </a:rPr>
              <a:t>7 </a:t>
            </a:r>
            <a:r>
              <a:rPr lang="en-US" sz="3600" dirty="0" err="1">
                <a:highlight>
                  <a:srgbClr val="00FF00"/>
                </a:highlight>
              </a:rPr>
              <a:t>giờ</a:t>
            </a:r>
            <a:endParaRPr lang="en-US" sz="3600" dirty="0">
              <a:highlight>
                <a:srgbClr val="00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B0D40-A46A-4BDE-843B-E1C446ED5CAF}"/>
              </a:ext>
            </a:extLst>
          </p:cNvPr>
          <p:cNvSpPr txBox="1"/>
          <p:nvPr/>
        </p:nvSpPr>
        <p:spPr>
          <a:xfrm>
            <a:off x="5623484" y="1117245"/>
            <a:ext cx="121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3399"/>
                </a:solidFill>
                <a:highlight>
                  <a:srgbClr val="FFFF00"/>
                </a:highlight>
              </a:rPr>
              <a:t>9 </a:t>
            </a:r>
            <a:r>
              <a:rPr lang="en-US" sz="3600" dirty="0" err="1">
                <a:solidFill>
                  <a:srgbClr val="FF3399"/>
                </a:solidFill>
                <a:highlight>
                  <a:srgbClr val="FFFF00"/>
                </a:highlight>
              </a:rPr>
              <a:t>giờ</a:t>
            </a:r>
            <a:endParaRPr lang="en-US" sz="3600" dirty="0">
              <a:solidFill>
                <a:srgbClr val="FF3399"/>
              </a:solidFill>
              <a:highlight>
                <a:srgbClr val="FFFF00"/>
              </a:highlight>
            </a:endParaRPr>
          </a:p>
        </p:txBody>
      </p:sp>
      <p:pic>
        <p:nvPicPr>
          <p:cNvPr id="12" name="Graphic 11" descr="Arrow Slight curve">
            <a:extLst>
              <a:ext uri="{FF2B5EF4-FFF2-40B4-BE49-F238E27FC236}">
                <a16:creationId xmlns:a16="http://schemas.microsoft.com/office/drawing/2014/main" id="{D2D678A0-753F-44B9-90EA-1AAFD98D8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757101">
            <a:off x="5125720" y="1579301"/>
            <a:ext cx="72136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44434" r="9069" b="8494"/>
          <a:stretch/>
        </p:blipFill>
        <p:spPr>
          <a:xfrm>
            <a:off x="0" y="0"/>
            <a:ext cx="123139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57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49541E-C068-40D3-9FEC-662558AFF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030" y="160800"/>
            <a:ext cx="7134225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1F6FC-4C3A-41E5-9FD6-28D3BA8753B0}"/>
              </a:ext>
            </a:extLst>
          </p:cNvPr>
          <p:cNvSpPr txBox="1"/>
          <p:nvPr/>
        </p:nvSpPr>
        <p:spPr>
          <a:xfrm>
            <a:off x="833577" y="5689032"/>
            <a:ext cx="1095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D5E0D9-37BF-4530-A4FD-02A603E35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404" y="1143894"/>
            <a:ext cx="6056851" cy="42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90E63A-A6AB-453E-A78A-96DCBB557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080" y="0"/>
            <a:ext cx="7134225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46267-0DBD-4B11-8323-B33F48D251AA}"/>
              </a:ext>
            </a:extLst>
          </p:cNvPr>
          <p:cNvSpPr txBox="1"/>
          <p:nvPr/>
        </p:nvSpPr>
        <p:spPr>
          <a:xfrm>
            <a:off x="792708" y="5785858"/>
            <a:ext cx="1095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BC6D0A-5DF1-42B1-892B-DD017C05F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122" y="1072141"/>
            <a:ext cx="6557764" cy="47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7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525AB-4CD9-4A60-9950-0E9B57ADF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95196"/>
            <a:ext cx="7134225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691B7E-AB89-4673-B85B-87B1C517E5B3}"/>
              </a:ext>
            </a:extLst>
          </p:cNvPr>
          <p:cNvSpPr txBox="1"/>
          <p:nvPr/>
        </p:nvSpPr>
        <p:spPr>
          <a:xfrm>
            <a:off x="864399" y="5753153"/>
            <a:ext cx="1095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D59DBE-90FD-4A6E-BF3A-D01118B8E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904" y="1117058"/>
            <a:ext cx="7315469" cy="463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AD902-A3FF-4AD3-85C3-D9455495A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123825"/>
            <a:ext cx="7361238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8DF69-CDA0-4C88-88FC-719CC70DFF9B}"/>
              </a:ext>
            </a:extLst>
          </p:cNvPr>
          <p:cNvSpPr txBox="1"/>
          <p:nvPr/>
        </p:nvSpPr>
        <p:spPr>
          <a:xfrm>
            <a:off x="619759" y="5724525"/>
            <a:ext cx="1095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92B5A-06BC-4189-82B0-DFD2A9F58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194" y="1230705"/>
            <a:ext cx="7302810" cy="439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4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871536" y="1688411"/>
            <a:ext cx="8090609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8556" y="3134205"/>
            <a:ext cx="6156088" cy="38527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348821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3" y="4677140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871531" y="811161"/>
            <a:ext cx="83529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4C19EB-102F-4971-A340-46DB3DCD33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r="7368" b="75217"/>
          <a:stretch/>
        </p:blipFill>
        <p:spPr>
          <a:xfrm>
            <a:off x="2319454" y="1793999"/>
            <a:ext cx="7642691" cy="2673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44434" r="9069" b="8494"/>
          <a:stretch/>
        </p:blipFill>
        <p:spPr>
          <a:xfrm>
            <a:off x="-60960" y="-17465"/>
            <a:ext cx="1231392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659DE6-3269-4046-9806-3CADD02075F7}"/>
              </a:ext>
            </a:extLst>
          </p:cNvPr>
          <p:cNvSpPr txBox="1"/>
          <p:nvPr/>
        </p:nvSpPr>
        <p:spPr>
          <a:xfrm>
            <a:off x="3210560" y="3548342"/>
            <a:ext cx="338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CDD41-86B2-4AFC-B48B-D62DD0361713}"/>
              </a:ext>
            </a:extLst>
          </p:cNvPr>
          <p:cNvSpPr txBox="1"/>
          <p:nvPr/>
        </p:nvSpPr>
        <p:spPr>
          <a:xfrm>
            <a:off x="9402069" y="3548342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AC104-FD0F-44FF-B0CD-4455A15AAD2E}"/>
              </a:ext>
            </a:extLst>
          </p:cNvPr>
          <p:cNvSpPr txBox="1"/>
          <p:nvPr/>
        </p:nvSpPr>
        <p:spPr>
          <a:xfrm>
            <a:off x="1934469" y="5966422"/>
            <a:ext cx="271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1414B-3397-4F3C-9EA3-2D8A4489C6FF}"/>
              </a:ext>
            </a:extLst>
          </p:cNvPr>
          <p:cNvSpPr txBox="1"/>
          <p:nvPr/>
        </p:nvSpPr>
        <p:spPr>
          <a:xfrm>
            <a:off x="7538720" y="5966422"/>
            <a:ext cx="2986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199457" y="1911795"/>
            <a:ext cx="8078961" cy="4397525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3230125" y="3462085"/>
            <a:ext cx="4113739" cy="831011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algn="ctr">
              <a:defRPr/>
            </a:pPr>
            <a:r>
              <a:rPr lang="en-US" altLang="zh-CN" sz="4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48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239350" y="3128394"/>
            <a:ext cx="2716532" cy="1473748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4079777" y="1412775"/>
            <a:ext cx="2716532" cy="1473748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4243565" y="4942122"/>
            <a:ext cx="2716532" cy="1473748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7315906" y="3128394"/>
            <a:ext cx="2716532" cy="1473748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5492337" y="1683520"/>
            <a:ext cx="876769" cy="44873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643161" y="3392732"/>
            <a:ext cx="820999" cy="44393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8738118" y="3460072"/>
            <a:ext cx="820999" cy="445403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5677227" y="5303826"/>
            <a:ext cx="820999" cy="388073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3049" y="1930113"/>
            <a:ext cx="3005667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0FDA2-92C0-416D-ABD9-16B7A91D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7" y="932135"/>
            <a:ext cx="6436045" cy="5925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C495E-4386-445A-BA11-1AF78042B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822" y="1912883"/>
            <a:ext cx="5621177" cy="36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9039F0-6358-4FE8-82CA-670650854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86" y="0"/>
            <a:ext cx="12265572" cy="6913199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23500DE-050F-4FA1-BF8A-FA6B6285AD4B}"/>
              </a:ext>
            </a:extLst>
          </p:cNvPr>
          <p:cNvSpPr/>
          <p:nvPr/>
        </p:nvSpPr>
        <p:spPr>
          <a:xfrm>
            <a:off x="3500295" y="2092960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10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1124752-134F-4DA2-8930-F17ADFE97059}"/>
              </a:ext>
            </a:extLst>
          </p:cNvPr>
          <p:cNvSpPr/>
          <p:nvPr/>
        </p:nvSpPr>
        <p:spPr>
          <a:xfrm>
            <a:off x="7305040" y="152400"/>
            <a:ext cx="1849120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66B983C-D8FB-4B2F-8F59-E492B2BEE234}"/>
              </a:ext>
            </a:extLst>
          </p:cNvPr>
          <p:cNvSpPr/>
          <p:nvPr/>
        </p:nvSpPr>
        <p:spPr>
          <a:xfrm>
            <a:off x="10739119" y="2878055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E946C40-17DA-4862-B45C-309F0037AE5F}"/>
              </a:ext>
            </a:extLst>
          </p:cNvPr>
          <p:cNvSpPr/>
          <p:nvPr/>
        </p:nvSpPr>
        <p:spPr>
          <a:xfrm>
            <a:off x="10965441" y="313179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72C652A-3808-4A00-87C8-5F4CBCE15EC2}"/>
              </a:ext>
            </a:extLst>
          </p:cNvPr>
          <p:cNvSpPr/>
          <p:nvPr/>
        </p:nvSpPr>
        <p:spPr>
          <a:xfrm>
            <a:off x="5029201" y="-160618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11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D8C06969-E36E-4B3B-AFD9-C4390FBD41BD}"/>
              </a:ext>
            </a:extLst>
          </p:cNvPr>
          <p:cNvSpPr/>
          <p:nvPr/>
        </p:nvSpPr>
        <p:spPr>
          <a:xfrm>
            <a:off x="7324660" y="152400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4A08BF34-0018-42BC-AF30-56526EE6AE1B}"/>
              </a:ext>
            </a:extLst>
          </p:cNvPr>
          <p:cNvSpPr/>
          <p:nvPr/>
        </p:nvSpPr>
        <p:spPr>
          <a:xfrm>
            <a:off x="10805334" y="313178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54C0323-93C2-4B4D-B4DC-A24AD0EB13C7}"/>
              </a:ext>
            </a:extLst>
          </p:cNvPr>
          <p:cNvSpPr/>
          <p:nvPr/>
        </p:nvSpPr>
        <p:spPr>
          <a:xfrm>
            <a:off x="10645227" y="2878054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7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48" y="3139910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175787" y="3140968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292">
              <a:defRPr/>
            </a:pPr>
            <a:r>
              <a:rPr lang="en-US" altLang="zh-CN" sz="5333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62" y="1575167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12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4839" y="93949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54" y="1898693"/>
            <a:ext cx="96965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XEM GIỜ ĐÚNG TRÊN ĐỒNG HỒ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24F87D-61C8-46CA-BE9E-13592F582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1524"/>
            <a:ext cx="6524625" cy="499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B7E2C-928C-4A2B-89DF-F5E654971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260" y="935376"/>
            <a:ext cx="5522253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3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CED386-F33C-408E-A906-1C4E299DD9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54637" r="6959" b="8262"/>
          <a:stretch/>
        </p:blipFill>
        <p:spPr>
          <a:xfrm>
            <a:off x="0" y="1043608"/>
            <a:ext cx="12192000" cy="58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4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59ED5-EAD8-48E5-B7EF-6C177EFEB65A}"/>
              </a:ext>
            </a:extLst>
          </p:cNvPr>
          <p:cNvSpPr txBox="1"/>
          <p:nvPr/>
        </p:nvSpPr>
        <p:spPr>
          <a:xfrm>
            <a:off x="2041588" y="5826421"/>
            <a:ext cx="7767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7668BD-0591-4E43-9538-9BAF7B054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423987"/>
            <a:ext cx="5524500" cy="4010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B6C820-0266-4B88-A854-4A60CC7E8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50" y="91108"/>
            <a:ext cx="6804324" cy="104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1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D63D11-2192-4A68-9695-B28955075F80}"/>
              </a:ext>
            </a:extLst>
          </p:cNvPr>
          <p:cNvSpPr txBox="1"/>
          <p:nvPr/>
        </p:nvSpPr>
        <p:spPr>
          <a:xfrm>
            <a:off x="2423729" y="5559688"/>
            <a:ext cx="8920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1305F-EA86-4951-B626-7CC9367F8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796" y="1115445"/>
            <a:ext cx="7042181" cy="4566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10370-4141-4E9D-A2E6-5BE5D1CB9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361" y="0"/>
            <a:ext cx="6210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8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CA25A1-24C9-47BE-9992-84B53818DDAD}"/>
              </a:ext>
            </a:extLst>
          </p:cNvPr>
          <p:cNvSpPr txBox="1"/>
          <p:nvPr/>
        </p:nvSpPr>
        <p:spPr>
          <a:xfrm>
            <a:off x="938396" y="5935895"/>
            <a:ext cx="10970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4E3E5-11ED-4352-8132-B310BB375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096" y="1282262"/>
            <a:ext cx="7062951" cy="4653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DD5E4E-60AA-4E21-BA6D-86E775EEA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649" y="36570"/>
            <a:ext cx="7062951" cy="10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5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A9301-08B8-44BF-B1B6-4B98B01081E4}"/>
              </a:ext>
            </a:extLst>
          </p:cNvPr>
          <p:cNvSpPr txBox="1"/>
          <p:nvPr/>
        </p:nvSpPr>
        <p:spPr>
          <a:xfrm>
            <a:off x="2951541" y="5711691"/>
            <a:ext cx="7767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9F6BC-BF1B-4E3B-B170-19444BE0E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902" y="1200447"/>
            <a:ext cx="6698702" cy="4209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BFDFCF-006B-4BCE-8354-CC29B9D67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44" y="-2"/>
            <a:ext cx="6939675" cy="10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197</Words>
  <Application>Microsoft Office PowerPoint</Application>
  <PresentationFormat>Widescreen</PresentationFormat>
  <Paragraphs>53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Nguyen Van Tan - Khoa Dien - ĐHBK - ĐHĐN</cp:lastModifiedBy>
  <cp:revision>29</cp:revision>
  <dcterms:created xsi:type="dcterms:W3CDTF">2020-08-22T13:47:57Z</dcterms:created>
  <dcterms:modified xsi:type="dcterms:W3CDTF">2020-08-27T03:42:20Z</dcterms:modified>
</cp:coreProperties>
</file>