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77" r:id="rId3"/>
    <p:sldId id="256" r:id="rId4"/>
    <p:sldId id="276" r:id="rId5"/>
    <p:sldId id="278" r:id="rId6"/>
    <p:sldId id="279" r:id="rId7"/>
    <p:sldId id="280" r:id="rId8"/>
    <p:sldId id="282" r:id="rId9"/>
    <p:sldId id="283" r:id="rId10"/>
    <p:sldId id="289" r:id="rId11"/>
    <p:sldId id="290" r:id="rId12"/>
    <p:sldId id="265" r:id="rId13"/>
    <p:sldId id="266" r:id="rId14"/>
    <p:sldId id="274" r:id="rId15"/>
    <p:sldId id="284" r:id="rId16"/>
    <p:sldId id="268" r:id="rId17"/>
    <p:sldId id="269" r:id="rId18"/>
    <p:sldId id="270" r:id="rId19"/>
    <p:sldId id="285" r:id="rId20"/>
    <p:sldId id="288" r:id="rId21"/>
    <p:sldId id="286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8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7F03-A25D-402E-AE52-CEA686CEE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5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5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4638" y="-223036"/>
            <a:ext cx="5389960" cy="134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0422" y="1805114"/>
            <a:ext cx="6391276" cy="29084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32: Phép trừ số có hai chữ số cho số có hai chữ số</a:t>
            </a: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300787" y="308371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91911924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" y="3998129"/>
            <a:ext cx="1211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6684849" y="2435208"/>
            <a:ext cx="1292621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97 - 41</a:t>
            </a:r>
          </a:p>
        </p:txBody>
      </p:sp>
      <p:sp>
        <p:nvSpPr>
          <p:cNvPr id="21511" name="Text Box 40"/>
          <p:cNvSpPr txBox="1">
            <a:spLocks noChangeArrowheads="1"/>
          </p:cNvSpPr>
          <p:nvPr/>
        </p:nvSpPr>
        <p:spPr bwMode="auto">
          <a:xfrm>
            <a:off x="1762129" y="2444587"/>
            <a:ext cx="1405494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 56 + 41</a:t>
            </a: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4032880" y="2444586"/>
            <a:ext cx="1324747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97 - 56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98161" y="43723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Phép trừ số có hai 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 số cho số có hai chữ số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51"/>
            <a:ext cx="3067050" cy="8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326176" y="1294960"/>
            <a:ext cx="277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tính rồi tính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7" y="1073870"/>
            <a:ext cx="942280" cy="13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8541" y="2444587"/>
            <a:ext cx="46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2207701" y="3145810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2150551" y="4227136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</a:t>
            </a:r>
          </a:p>
        </p:txBody>
      </p:sp>
      <p:sp>
        <p:nvSpPr>
          <p:cNvPr id="49" name="Line 28"/>
          <p:cNvSpPr>
            <a:spLocks noChangeShapeType="1"/>
          </p:cNvSpPr>
          <p:nvPr/>
        </p:nvSpPr>
        <p:spPr bwMode="auto">
          <a:xfrm>
            <a:off x="2264851" y="425201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7211476" y="425201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>
            <a:off x="4438079" y="415392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4436386" y="3099229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7181114" y="3200182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7123964" y="418454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4361227" y="4077345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987437" y="3301824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7052174" y="3279430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237295" y="3301825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861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1" grpId="0" animBg="1"/>
      <p:bldP spid="21520" grpId="0" animBg="1"/>
      <p:bldP spid="38" grpId="0"/>
      <p:bldP spid="7" grpId="0"/>
      <p:bldP spid="46" grpId="0"/>
      <p:bldP spid="47" grpId="0"/>
      <p:bldP spid="49" grpId="0" animBg="1"/>
      <p:bldP spid="53" grpId="0" animBg="1"/>
      <p:bldP spid="54" grpId="0" animBg="1"/>
      <p:bldP spid="56" grpId="0"/>
      <p:bldP spid="5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574"/>
            <a:ext cx="914399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2627324" cy="98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05346" y="-3268"/>
            <a:ext cx="752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7614"/>
            <a:ext cx="5606280" cy="35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383"/>
            <a:ext cx="2017713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1032" y="119122"/>
            <a:ext cx="752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03848" y="3050742"/>
            <a:ext cx="6912768" cy="792088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 – 60 = 29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67 – 36 = 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170765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 – 41 = 24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231663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 – 30 = 28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592" y="2237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311"/>
            <a:ext cx="2627313" cy="6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thương 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nhé!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909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4648" y="0"/>
            <a:ext cx="752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2" y="544603"/>
            <a:ext cx="2160240" cy="80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44" y="1347615"/>
            <a:ext cx="7704856" cy="379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9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89" y="1707654"/>
            <a:ext cx="2304255" cy="373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71550"/>
            <a:ext cx="25202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71" y="2086858"/>
            <a:ext cx="266429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156363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9596" y="137403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-112915"/>
            <a:ext cx="7524328" cy="884466"/>
          </a:xfrm>
        </p:spPr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 chơi: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 theo nhóm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 đến lượt, người chơi gieo xúc xắc để 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 được một số ở mặt trên xúc xắc. Hái 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 nấm ghi phép tính có kết quả bằng số 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 được.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chơi kết thúc khi hái được 4 cây nấm.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8" y="692138"/>
            <a:ext cx="2016224" cy="108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Hái nấm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987574"/>
            <a:ext cx="144015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5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71550"/>
            <a:ext cx="6984776" cy="43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267"/>
            <a:ext cx="2016224" cy="162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2948" y="1707654"/>
            <a:ext cx="7920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70765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3425577"/>
            <a:ext cx="7920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1072632"/>
            <a:ext cx="8640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35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328" y="2571750"/>
            <a:ext cx="7920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0416" y="3804965"/>
            <a:ext cx="7920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2575682"/>
            <a:ext cx="7920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67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06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1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32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trừ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cho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(Tiết  3)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50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62865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139428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79960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0921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37" y="411510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300379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72387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7" name="Heart 6"/>
          <p:cNvSpPr/>
          <p:nvPr/>
        </p:nvSpPr>
        <p:spPr>
          <a:xfrm>
            <a:off x="4283968" y="4409260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89298"/>
            <a:ext cx="5886450" cy="496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102519"/>
            <a:ext cx="3200400" cy="8001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3640931"/>
            <a:ext cx="3036094" cy="8001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17189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1310" y="2896635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57 - 14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73723" y="2896635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35 - 22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96136" y="2896635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45 - 13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4673" y="1563638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760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3" grpId="0"/>
      <p:bldP spid="2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"/>
            <a:ext cx="679846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1770460" y="120015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các số cùng hàng thẳng cột.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Tính từ phải sang trái.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các chữ số rõ ràng.</a:t>
            </a:r>
          </a:p>
        </p:txBody>
      </p:sp>
    </p:spTree>
    <p:extLst>
      <p:ext uri="{BB962C8B-B14F-4D97-AF65-F5344CB8AC3E}">
        <p14:creationId xmlns:p14="http://schemas.microsoft.com/office/powerpoint/2010/main" val="20389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203156" y="2286000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46948" y="2336007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62869" y="2707661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2539604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96904" y="2564607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7" y="2286000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100262" y="3353992"/>
            <a:ext cx="833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46948" y="3353992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203156" y="336708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9719" y="1463279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57 - 14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1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35 - 22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41194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45 - 13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038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9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" y="4000500"/>
            <a:ext cx="1211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6732240" y="2110085"/>
            <a:ext cx="1292621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67 - 47</a:t>
            </a:r>
          </a:p>
        </p:txBody>
      </p:sp>
      <p:sp>
        <p:nvSpPr>
          <p:cNvPr id="21511" name="Text Box 40"/>
          <p:cNvSpPr txBox="1">
            <a:spLocks noChangeArrowheads="1"/>
          </p:cNvSpPr>
          <p:nvPr/>
        </p:nvSpPr>
        <p:spPr bwMode="auto">
          <a:xfrm>
            <a:off x="1929204" y="2122480"/>
            <a:ext cx="1405494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 47 + 20</a:t>
            </a: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4199955" y="2122479"/>
            <a:ext cx="1324747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67 - 20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32988" y="32125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Phép trừ số có hai 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 số cho số có hai chữ số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" y="369620"/>
            <a:ext cx="3067050" cy="97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228125" y="1239477"/>
            <a:ext cx="277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tính rồi tính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8" y="1024814"/>
            <a:ext cx="942280" cy="13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5616" y="2122480"/>
            <a:ext cx="46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2374776" y="2823703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2317626" y="3905029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</a:t>
            </a:r>
          </a:p>
        </p:txBody>
      </p:sp>
      <p:sp>
        <p:nvSpPr>
          <p:cNvPr id="49" name="Line 28"/>
          <p:cNvSpPr>
            <a:spLocks noChangeShapeType="1"/>
          </p:cNvSpPr>
          <p:nvPr/>
        </p:nvSpPr>
        <p:spPr bwMode="auto">
          <a:xfrm>
            <a:off x="2431926" y="392990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7378551" y="392990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>
            <a:off x="4605154" y="383181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4603461" y="2777122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7348189" y="287807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7291039" y="386244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4528302" y="3755238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2154512" y="2979717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7219249" y="2957323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404370" y="297971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497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1" grpId="0" animBg="1"/>
      <p:bldP spid="21520" grpId="0" animBg="1"/>
      <p:bldP spid="38" grpId="0"/>
      <p:bldP spid="7" grpId="0"/>
      <p:bldP spid="46" grpId="0"/>
      <p:bldP spid="47" grpId="0"/>
      <p:bldP spid="49" grpId="0" animBg="1"/>
      <p:bldP spid="53" grpId="0" animBg="1"/>
      <p:bldP spid="54" grpId="0" animBg="1"/>
      <p:bldP spid="56" grpId="0"/>
      <p:bldP spid="57" grpId="0"/>
      <p:bldP spid="28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469</Words>
  <Application>Microsoft Office PowerPoint</Application>
  <PresentationFormat>On-screen Show (16:9)</PresentationFormat>
  <Paragraphs>113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맑은 고딕</vt:lpstr>
      <vt:lpstr>Arial</vt:lpstr>
      <vt:lpstr>Calibri</vt:lpstr>
      <vt:lpstr>Constantia</vt:lpstr>
      <vt:lpstr>Times New Roman</vt:lpstr>
      <vt:lpstr>VNI-Times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Phép trừ số có hai chữ số cho số có hai chữ số</vt:lpstr>
      <vt:lpstr>Phép trừ số có hai chữ số cho số có hai chữ số</vt:lpstr>
      <vt:lpstr>PowerPoint Presentation</vt:lpstr>
      <vt:lpstr>PowerPoint Presentation</vt:lpstr>
      <vt:lpstr>Phép trừ số có hai chữ số cho số có hai chữ số</vt:lpstr>
      <vt:lpstr>Phép trừ số có hai chữ số cho số có hai chữ số</vt:lpstr>
      <vt:lpstr>Phép trừ số có hai chữ số cho số có hai chữ số</vt:lpstr>
      <vt:lpstr>Phép trừ số có hai chữ số cho số có hai chữ số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Thuy Hoang</cp:lastModifiedBy>
  <cp:revision>143</cp:revision>
  <dcterms:created xsi:type="dcterms:W3CDTF">2014-04-01T16:27:38Z</dcterms:created>
  <dcterms:modified xsi:type="dcterms:W3CDTF">2020-08-23T16:27:00Z</dcterms:modified>
</cp:coreProperties>
</file>