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  <p:sldMasterId id="2147483677" r:id="rId5"/>
    <p:sldMasterId id="2147483690" r:id="rId6"/>
    <p:sldMasterId id="2147483702" r:id="rId7"/>
    <p:sldMasterId id="2147483714" r:id="rId8"/>
    <p:sldMasterId id="2147483726" r:id="rId9"/>
    <p:sldMasterId id="2147483738" r:id="rId10"/>
  </p:sldMasterIdLst>
  <p:notesMasterIdLst>
    <p:notesMasterId r:id="rId30"/>
  </p:notesMasterIdLst>
  <p:sldIdLst>
    <p:sldId id="296" r:id="rId11"/>
    <p:sldId id="256" r:id="rId12"/>
    <p:sldId id="279" r:id="rId13"/>
    <p:sldId id="278" r:id="rId14"/>
    <p:sldId id="280" r:id="rId15"/>
    <p:sldId id="281" r:id="rId16"/>
    <p:sldId id="282" r:id="rId17"/>
    <p:sldId id="283" r:id="rId18"/>
    <p:sldId id="268" r:id="rId19"/>
    <p:sldId id="276" r:id="rId20"/>
    <p:sldId id="269" r:id="rId21"/>
    <p:sldId id="271" r:id="rId22"/>
    <p:sldId id="284" r:id="rId23"/>
    <p:sldId id="273" r:id="rId24"/>
    <p:sldId id="274" r:id="rId25"/>
    <p:sldId id="277" r:id="rId26"/>
    <p:sldId id="260" r:id="rId27"/>
    <p:sldId id="275" r:id="rId28"/>
    <p:sldId id="285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4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9.xml"/><Relationship Id="rId15" Type="http://schemas.openxmlformats.org/officeDocument/2006/relationships/image" Target="../media/image10.png"/><Relationship Id="rId14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4.jpeg"/><Relationship Id="rId1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20.png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91832" y="4077306"/>
            <a:ext cx="293179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6" tIns="34227" rIns="68456" bIns="342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7200" kern="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  <a:endParaRPr lang="en-US" alt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3058" y="270361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382697" cy="964425"/>
            <a:chOff x="157855" y="1595711"/>
            <a:chExt cx="9382697" cy="964425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784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US" sz="7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en-US" sz="4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</a:t>
            </a:r>
            <a:endParaRPr 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31013" y="1279291"/>
            <a:ext cx="80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470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2240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1730" y="2010733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  <a:endParaRPr lang="en-US" alt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  <a:endParaRPr lang="en-US" altLang="en-US" sz="33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  <a:endParaRPr lang="en-US" altLang="en-US" sz="33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  <a:endParaRPr lang="en-US" altLang="en-US" sz="3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2045</Words>
  <Application>WPS Presentation</Application>
  <PresentationFormat>On-screen Show (16:9)</PresentationFormat>
  <Paragraphs>359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Wingdings 2</vt:lpstr>
      <vt:lpstr>VNI-Avo</vt:lpstr>
      <vt:lpstr>Calibri Light</vt:lpstr>
      <vt:lpstr>Times New Roman</vt:lpstr>
      <vt:lpstr>Tahoma</vt:lpstr>
      <vt:lpstr>Malgun Gothic</vt:lpstr>
      <vt:lpstr>Aharoni</vt:lpstr>
      <vt:lpstr>Calibri</vt:lpstr>
      <vt:lpstr>Microsoft YaHei</vt:lpstr>
      <vt:lpstr>Arial Unicode MS</vt:lpstr>
      <vt:lpstr>Segoe UI</vt:lpstr>
      <vt:lpstr>Times New Roman</vt:lpstr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ngoc</cp:lastModifiedBy>
  <cp:revision>172</cp:revision>
  <dcterms:created xsi:type="dcterms:W3CDTF">2014-04-01T16:27:00Z</dcterms:created>
  <dcterms:modified xsi:type="dcterms:W3CDTF">2020-08-29T06:55:19Z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