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</p:sldMasterIdLst>
  <p:notesMasterIdLst>
    <p:notesMasterId r:id="rId16"/>
  </p:notesMasterIdLst>
  <p:sldIdLst>
    <p:sldId id="281" r:id="rId5"/>
    <p:sldId id="256" r:id="rId6"/>
    <p:sldId id="268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82" r:id="rId15"/>
    <p:sldId id="264" r:id="rId17"/>
    <p:sldId id="265" r:id="rId18"/>
    <p:sldId id="266" r:id="rId19"/>
    <p:sldId id="267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7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4" y="260648"/>
            <a:ext cx="8995272" cy="62646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9672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23728" y="1988840"/>
            <a:ext cx="4320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555776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491880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9036496" cy="259228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4" y="3140968"/>
            <a:ext cx="8496943" cy="33843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39952" y="4164600"/>
            <a:ext cx="1440160" cy="848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57</a:t>
            </a:r>
            <a:endParaRPr lang="en-US" dirty="0"/>
          </a:p>
        </p:txBody>
      </p:sp>
      <p:sp>
        <p:nvSpPr>
          <p:cNvPr id="5" name="Explosion 2 4"/>
          <p:cNvSpPr/>
          <p:nvPr/>
        </p:nvSpPr>
        <p:spPr>
          <a:xfrm>
            <a:off x="6516216" y="3964098"/>
            <a:ext cx="1728192" cy="104907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139952" y="5589240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7" name="Explosion 2 6"/>
          <p:cNvSpPr/>
          <p:nvPr/>
        </p:nvSpPr>
        <p:spPr>
          <a:xfrm>
            <a:off x="6516216" y="5445224"/>
            <a:ext cx="1728192" cy="93610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41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6046"/>
            <a:ext cx="8208912" cy="624929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48464" cy="60486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3568" y="1772816"/>
            <a:ext cx="5760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59632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63688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71800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43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03"/>
            <a:ext cx="8784976" cy="659745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3888432" cy="3600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2037"/>
            <a:ext cx="4176464" cy="36962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960440" cy="374441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5415"/>
            <a:ext cx="4392488" cy="35914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8498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3" y="3429000"/>
            <a:ext cx="8496944" cy="295232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2088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995936" y="2420888"/>
            <a:ext cx="244827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995936" y="2780928"/>
            <a:ext cx="244827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7714935" cy="53285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99592" y="4725144"/>
            <a:ext cx="5040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835696" y="4725144"/>
            <a:ext cx="4320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699792" y="4725144"/>
            <a:ext cx="5760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9752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491880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716016" y="4221088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956376" y="4064140"/>
            <a:ext cx="648072" cy="588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572000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868144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8028384" y="5824799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" y="332656"/>
            <a:ext cx="9029356" cy="61926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68144" y="2564904"/>
            <a:ext cx="5760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44408" y="5445224"/>
            <a:ext cx="6480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244408" y="2564904"/>
            <a:ext cx="6480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68144" y="5445224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4096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563888" y="2276872"/>
            <a:ext cx="237626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563888" y="4005064"/>
            <a:ext cx="237626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63888" y="2276872"/>
            <a:ext cx="2304256" cy="352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WPS Presentation</Application>
  <PresentationFormat>On-screen Show (4:3)</PresentationFormat>
  <Paragraphs>60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Segoe UI</vt:lpstr>
      <vt:lpstr>Times New Roman</vt:lpstr>
      <vt:lpstr>Tahoma</vt:lpstr>
      <vt:lpstr>Malgun Gothic</vt:lpstr>
      <vt:lpstr>Calibri Light</vt:lpstr>
      <vt:lpstr>Office Theme</vt:lpstr>
      <vt:lpstr>Bạn nhỏ 16x9</vt:lpstr>
      <vt:lpstr>1_Office Theme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ngoc</cp:lastModifiedBy>
  <cp:revision>4</cp:revision>
  <dcterms:created xsi:type="dcterms:W3CDTF">2020-08-22T06:14:00Z</dcterms:created>
  <dcterms:modified xsi:type="dcterms:W3CDTF">2020-08-29T06:54:14Z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