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  <p:sldMasterId id="2147483687" r:id="rId5"/>
  </p:sldMasterIdLst>
  <p:notesMasterIdLst>
    <p:notesMasterId r:id="rId16"/>
  </p:notesMasterIdLst>
  <p:sldIdLst>
    <p:sldId id="278" r:id="rId6"/>
    <p:sldId id="256" r:id="rId7"/>
    <p:sldId id="266" r:id="rId8"/>
    <p:sldId id="267" r:id="rId9"/>
    <p:sldId id="279" r:id="rId10"/>
    <p:sldId id="257" r:id="rId11"/>
    <p:sldId id="258" r:id="rId12"/>
    <p:sldId id="259" r:id="rId13"/>
    <p:sldId id="260" r:id="rId14"/>
    <p:sldId id="280" r:id="rId15"/>
    <p:sldId id="261" r:id="rId17"/>
    <p:sldId id="262" r:id="rId18"/>
    <p:sldId id="263" r:id="rId19"/>
    <p:sldId id="264" r:id="rId20"/>
    <p:sldId id="265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CC5C-56DC-440A-BFC4-9C0267FAF2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CFBD-6F83-488A-B952-E58087E17C5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8.xml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audio2.wav"/><Relationship Id="rId1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TOÁN LỚP </a:t>
            </a: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GIẢI LAO</a:t>
            </a:r>
            <a:endParaRPr lang="id-ID" sz="3600" b="1" kern="0" dirty="0"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algun Gothic" panose="020B0503020000020004" pitchFamily="50" charset="-127"/>
              <a:cs typeface="Times New Roman" panose="02020603050405020304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54839" cy="544522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314"/>
            <a:ext cx="7920880" cy="59620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7864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23928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355976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292080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39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640960" cy="568863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330"/>
            <a:ext cx="8208912" cy="55449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72200" y="1916832"/>
            <a:ext cx="10801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732240" y="5157192"/>
            <a:ext cx="100811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64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63688" y="5157192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5" cy="626469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9" y="517461"/>
            <a:ext cx="8136903" cy="2076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" y="-171400"/>
            <a:ext cx="8784975" cy="691276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7" cy="170080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65813"/>
            <a:ext cx="2372056" cy="94310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89579"/>
            <a:ext cx="3087652" cy="346375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49990"/>
            <a:ext cx="4680520" cy="320334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8667180" cy="18002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372056" cy="94310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65754"/>
            <a:ext cx="3528392" cy="353159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5754"/>
            <a:ext cx="3972479" cy="35315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800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3"/>
            <a:ext cx="8424936" cy="453650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4" y="764704"/>
            <a:ext cx="8640960" cy="475701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136904" cy="55446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076056" y="3392995"/>
            <a:ext cx="2016224" cy="13321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39752" y="3573016"/>
            <a:ext cx="489654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62646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91880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427984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436096" y="1628800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WPS Presentation</Application>
  <PresentationFormat>On-screen Show (4:3)</PresentationFormat>
  <Paragraphs>30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SimSun</vt:lpstr>
      <vt:lpstr>Wingdings</vt:lpstr>
      <vt:lpstr>Microsoft YaHei</vt:lpstr>
      <vt:lpstr>Arial Unicode MS</vt:lpstr>
      <vt:lpstr>Calibri</vt:lpstr>
      <vt:lpstr>Segoe UI</vt:lpstr>
      <vt:lpstr>Times New Roman</vt:lpstr>
      <vt:lpstr>Times New Roman</vt:lpstr>
      <vt:lpstr>Tahoma</vt:lpstr>
      <vt:lpstr>.VnTime</vt:lpstr>
      <vt:lpstr>Malgun Gothic</vt:lpstr>
      <vt:lpstr>Calibri Light</vt:lpstr>
      <vt:lpstr>Office Theme</vt:lpstr>
      <vt:lpstr>Bạn nhỏ 16x9</vt:lpstr>
      <vt:lpstr>1_Office Theme</vt:lpstr>
      <vt:lpstr>2_Office Theme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ngoc</cp:lastModifiedBy>
  <cp:revision>6</cp:revision>
  <dcterms:created xsi:type="dcterms:W3CDTF">2020-08-22T05:47:00Z</dcterms:created>
  <dcterms:modified xsi:type="dcterms:W3CDTF">2020-08-29T06:53:28Z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