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5" r:id="rId2"/>
  </p:sldMasterIdLst>
  <p:notesMasterIdLst>
    <p:notesMasterId r:id="rId13"/>
  </p:notesMasterIdLst>
  <p:sldIdLst>
    <p:sldId id="269" r:id="rId3"/>
    <p:sldId id="260" r:id="rId4"/>
    <p:sldId id="256" r:id="rId5"/>
    <p:sldId id="257" r:id="rId6"/>
    <p:sldId id="261" r:id="rId7"/>
    <p:sldId id="263" r:id="rId8"/>
    <p:sldId id="258" r:id="rId9"/>
    <p:sldId id="259" r:id="rId10"/>
    <p:sldId id="262" r:id="rId11"/>
    <p:sldId id="270" r:id="rId12"/>
  </p:sldIdLst>
  <p:sldSz cx="10826750" cy="8120063" type="B4ISO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606" y="474"/>
      </p:cViewPr>
      <p:guideLst>
        <p:guide orient="horz" pos="2558"/>
        <p:guide pos="34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354" y="1"/>
            <a:ext cx="10824043" cy="8120063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44339" y="631561"/>
            <a:ext cx="7511058" cy="216535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44339" y="2887134"/>
            <a:ext cx="6293048" cy="1082675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" y="2032"/>
            <a:ext cx="10824043" cy="8118031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676672" y="1105230"/>
            <a:ext cx="3654028" cy="486572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881303" y="1317850"/>
            <a:ext cx="3231022" cy="4440482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06629" y="1105230"/>
            <a:ext cx="3654028" cy="486572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911260" y="1317850"/>
            <a:ext cx="3231022" cy="4440482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13402" y="6281771"/>
            <a:ext cx="3166824" cy="129921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943358" y="6281771"/>
            <a:ext cx="3166824" cy="129921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" y="2032"/>
            <a:ext cx="10824043" cy="8118031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676672" y="1105230"/>
            <a:ext cx="4736703" cy="486572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880817" y="1317850"/>
            <a:ext cx="4328412" cy="4440482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615731" y="1145329"/>
            <a:ext cx="2656019" cy="22903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777486" y="1313967"/>
            <a:ext cx="2332509" cy="195308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13401" y="7008563"/>
            <a:ext cx="7196594" cy="588959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615731" y="3624255"/>
            <a:ext cx="2656019" cy="22903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5777486" y="3792893"/>
            <a:ext cx="2332509" cy="195308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13401" y="6281770"/>
            <a:ext cx="7196595" cy="686643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" y="335"/>
            <a:ext cx="10824043" cy="8122094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714177" y="313820"/>
            <a:ext cx="4646479" cy="357579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928991" y="516610"/>
            <a:ext cx="4216850" cy="3170212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24792" y="455524"/>
            <a:ext cx="2793902" cy="224335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899585" y="637282"/>
            <a:ext cx="2444317" cy="187983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24792" y="2934449"/>
            <a:ext cx="2793902" cy="224335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899585" y="3116208"/>
            <a:ext cx="2444317" cy="187983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24792" y="5413375"/>
            <a:ext cx="2793902" cy="224335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899585" y="5595133"/>
            <a:ext cx="2444317" cy="187983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714177" y="4083134"/>
            <a:ext cx="4646479" cy="357579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928991" y="4285923"/>
            <a:ext cx="4216850" cy="3170212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7849394" y="432318"/>
            <a:ext cx="1624012" cy="5849453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353344" y="432318"/>
            <a:ext cx="6090047" cy="5849453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3344" y="1328909"/>
            <a:ext cx="8120063" cy="282698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3344" y="4264913"/>
            <a:ext cx="8120063" cy="196046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700" y="2024378"/>
            <a:ext cx="9338072" cy="337772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700" y="5434053"/>
            <a:ext cx="9338072" cy="17762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4339" y="2161591"/>
            <a:ext cx="4601369" cy="51521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1042" y="2161591"/>
            <a:ext cx="4601369" cy="51521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9" y="432319"/>
            <a:ext cx="9338072" cy="1569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5750" y="1990544"/>
            <a:ext cx="4580222" cy="9755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750" y="2966078"/>
            <a:ext cx="4580222" cy="4362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1042" y="1990544"/>
            <a:ext cx="4602779" cy="9755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1042" y="2966078"/>
            <a:ext cx="4602779" cy="4362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50" y="541338"/>
            <a:ext cx="3491908" cy="189468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2779" y="1169139"/>
            <a:ext cx="5481042" cy="57705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50" y="2436019"/>
            <a:ext cx="3491908" cy="4513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50" y="541338"/>
            <a:ext cx="3491908" cy="189468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02779" y="1169139"/>
            <a:ext cx="5481042" cy="57705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50" y="2436019"/>
            <a:ext cx="3491908" cy="4513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7893" y="432318"/>
            <a:ext cx="2334518" cy="68813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4339" y="432318"/>
            <a:ext cx="6868220" cy="68813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68325" y="7687746"/>
            <a:ext cx="2526242" cy="432318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99140" y="7526097"/>
            <a:ext cx="3428471" cy="43231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86325" y="7697771"/>
            <a:ext cx="431160" cy="432318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0824043" cy="8119087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977356" y="631561"/>
            <a:ext cx="6496050" cy="216535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977356" y="2887134"/>
            <a:ext cx="4872038" cy="108267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353344" y="2161591"/>
            <a:ext cx="3897630" cy="4114165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75776" y="2161591"/>
            <a:ext cx="3897630" cy="4114165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26/03/2021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353344" y="2165349"/>
            <a:ext cx="3897630" cy="942329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353344" y="3107678"/>
            <a:ext cx="3897630" cy="316782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575776" y="2165349"/>
            <a:ext cx="3897630" cy="942329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75776" y="3107678"/>
            <a:ext cx="3897630" cy="316782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3/26/2021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26/03/2021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26/03/2021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195365" y="2165351"/>
            <a:ext cx="5278041" cy="411642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353343" y="2165351"/>
            <a:ext cx="2598420" cy="4116421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26/03/2021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25381" y="2659321"/>
            <a:ext cx="3248025" cy="259842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3/26/2021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14265" y="2007460"/>
            <a:ext cx="4969779" cy="3902141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893369" y="2219484"/>
            <a:ext cx="4611571" cy="3478094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0823931" cy="8120063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44339" y="432319"/>
            <a:ext cx="8729067" cy="12819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353344" y="2165350"/>
            <a:ext cx="8120063" cy="4114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225381" y="7597523"/>
            <a:ext cx="121800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26/03/2021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962349" y="7597523"/>
            <a:ext cx="4060031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7646392" y="7597523"/>
            <a:ext cx="74433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4339" y="432319"/>
            <a:ext cx="9338072" cy="1569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339" y="2161591"/>
            <a:ext cx="9338072" cy="5152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4339" y="7526096"/>
            <a:ext cx="243601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6361" y="7526096"/>
            <a:ext cx="3654028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46392" y="7526096"/>
            <a:ext cx="243601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744339" y="1824759"/>
            <a:ext cx="7511058" cy="2509701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826682" y="2887357"/>
            <a:ext cx="4814596" cy="1537762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922738" y="7229135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28630" cy="81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56" y="230763"/>
            <a:ext cx="6735499" cy="6281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930" y="422295"/>
            <a:ext cx="6992344" cy="435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658411"/>
            <a:ext cx="10828630" cy="34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23" y="1671159"/>
            <a:ext cx="2786651" cy="66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53311" y="-182214"/>
            <a:ext cx="2458515" cy="37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7" y="5199929"/>
            <a:ext cx="2788364" cy="24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653158" y="956089"/>
            <a:ext cx="36056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470998" y="2117224"/>
            <a:ext cx="3886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429793" y="3214509"/>
            <a:ext cx="457599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456316" y="2024131"/>
            <a:ext cx="7677578" cy="274199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>
            <a:fillRect/>
          </a:stretch>
        </p:blipFill>
        <p:spPr>
          <a:xfrm>
            <a:off x="1" y="-11769"/>
            <a:ext cx="1719116" cy="1153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0290" b="7971"/>
          <a:stretch>
            <a:fillRect/>
          </a:stretch>
        </p:blipFill>
        <p:spPr>
          <a:xfrm>
            <a:off x="2303626" y="223595"/>
            <a:ext cx="5966481" cy="779824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152322" cy="1235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14348" r="18540" b="48261"/>
          <a:stretch>
            <a:fillRect/>
          </a:stretch>
        </p:blipFill>
        <p:spPr>
          <a:xfrm>
            <a:off x="2488976" y="835542"/>
            <a:ext cx="7195371" cy="670787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152322" cy="1235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53241" r="9407" b="8165"/>
          <a:stretch>
            <a:fillRect/>
          </a:stretch>
        </p:blipFill>
        <p:spPr>
          <a:xfrm>
            <a:off x="2152322" y="617830"/>
            <a:ext cx="7931771" cy="692363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456316" y="2024131"/>
            <a:ext cx="7677578" cy="274199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118844" cy="1014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13004" r="3770" b="48750"/>
          <a:stretch>
            <a:fillRect/>
          </a:stretch>
        </p:blipFill>
        <p:spPr>
          <a:xfrm>
            <a:off x="135335" y="1330075"/>
            <a:ext cx="5825363" cy="4835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51022" r="7142" b="7366"/>
          <a:stretch>
            <a:fillRect/>
          </a:stretch>
        </p:blipFill>
        <p:spPr>
          <a:xfrm>
            <a:off x="5232930" y="1593938"/>
            <a:ext cx="5176540" cy="51509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72305" y="3182780"/>
            <a:ext cx="423655" cy="564874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5291" y="5397030"/>
            <a:ext cx="423655" cy="564874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589" y="5397030"/>
            <a:ext cx="423655" cy="564874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78830" y="3046138"/>
            <a:ext cx="423655" cy="564874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89291" y="3046138"/>
            <a:ext cx="423655" cy="564874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45424" y="5679466"/>
            <a:ext cx="423655" cy="564874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7245" y="2436019"/>
            <a:ext cx="560071" cy="746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5678" r="9333" b="54507"/>
          <a:stretch>
            <a:fillRect/>
          </a:stretch>
        </p:blipFill>
        <p:spPr>
          <a:xfrm>
            <a:off x="2118844" y="270669"/>
            <a:ext cx="8489872" cy="7488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8145" y="3582112"/>
            <a:ext cx="423655" cy="564874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07906" y="3374860"/>
            <a:ext cx="423655" cy="564874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118844" cy="10142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01385" y="6920360"/>
            <a:ext cx="423655" cy="564874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31882" y="6014861"/>
            <a:ext cx="560071" cy="74676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>
            <a:fillRect/>
          </a:stretch>
        </p:blipFill>
        <p:spPr>
          <a:xfrm>
            <a:off x="2107566" y="330817"/>
            <a:ext cx="8489872" cy="7488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97726" y="2060091"/>
            <a:ext cx="1467669" cy="3876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07490" y="3667364"/>
            <a:ext cx="1157477" cy="68517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118844" cy="10142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04279" y="5627166"/>
            <a:ext cx="1199911" cy="6583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07538" y="1701025"/>
            <a:ext cx="560071" cy="74676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932245" y="1087771"/>
            <a:ext cx="0" cy="5844357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86229" y="1017556"/>
            <a:ext cx="0" cy="5844357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71221" y="3067579"/>
            <a:ext cx="0" cy="3914631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131561" y="5172781"/>
            <a:ext cx="0" cy="182446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07538" y="5627166"/>
            <a:ext cx="560071" cy="74676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40</Words>
  <Application>Microsoft Office PowerPoint</Application>
  <PresentationFormat>B4 (ISO) Paper (250x353 mm)</PresentationFormat>
  <Paragraphs>20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10</cp:revision>
  <dcterms:created xsi:type="dcterms:W3CDTF">2020-08-07T08:50:00Z</dcterms:created>
  <dcterms:modified xsi:type="dcterms:W3CDTF">2021-03-26T04:59:18Z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