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70" r:id="rId5"/>
    <p:sldId id="271" r:id="rId6"/>
    <p:sldId id="272" r:id="rId7"/>
    <p:sldId id="267" r:id="rId8"/>
    <p:sldId id="266" r:id="rId9"/>
    <p:sldId id="265" r:id="rId10"/>
    <p:sldId id="25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.VnArial" panose="020B7200000000000000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41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041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041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05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805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727" y="17041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881" y="33043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352806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372" y="1614057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0458" y="356149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4360" y="3044974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7550" y="-6934"/>
            <a:ext cx="1628775" cy="162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071267" y="498762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1985" y="4987625"/>
            <a:ext cx="275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9105" y="4987625"/>
            <a:ext cx="34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2780" y="5001480"/>
            <a:ext cx="147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2002" y="5985160"/>
            <a:ext cx="4582397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19258" y="5957151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gồm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352800" y="0"/>
            <a:ext cx="5791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81" y="914401"/>
            <a:ext cx="89916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4480" y="1"/>
            <a:ext cx="7858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285020" y="164522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0545" y="167293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1090" y="2199404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2955" y="223057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2581" y="275013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235" y="2781303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5891" y="3311240"/>
            <a:ext cx="609600" cy="426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6990" y="329738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4872" y="3827319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810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5494" y="4343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358" y="4378037"/>
            <a:ext cx="595748" cy="4433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0545" y="4953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4163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3135" y="547254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132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234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352800" y="0"/>
            <a:ext cx="5791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81" y="914401"/>
            <a:ext cx="89916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4480" y="1"/>
            <a:ext cx="7858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285020" y="164522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0545" y="167293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1090" y="2199404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2955" y="223057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2581" y="275013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235" y="2781303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5891" y="3311240"/>
            <a:ext cx="609600" cy="426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6990" y="329738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4872" y="3827319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810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5494" y="4343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358" y="4378037"/>
            <a:ext cx="595748" cy="4433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0545" y="4953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4163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3135" y="547254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132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234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110143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97944" y="6005944"/>
            <a:ext cx="935217" cy="5056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352800" y="0"/>
            <a:ext cx="5791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981" y="914401"/>
            <a:ext cx="89916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4480" y="1"/>
            <a:ext cx="7858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285020" y="164522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0545" y="167293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1090" y="2199404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2955" y="223057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2581" y="275013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235" y="2781303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5891" y="3311240"/>
            <a:ext cx="609600" cy="426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6990" y="329738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4872" y="3827319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810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5494" y="4343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358" y="4378037"/>
            <a:ext cx="595748" cy="4433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0545" y="4953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4163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3135" y="547254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132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234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2508" y="167293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9200" y="2199404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05891" y="275013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37163" y="3276601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0" y="383078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0545" y="436418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11090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90844" y="547254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3295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2508" y="167293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60664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352800" y="0"/>
            <a:ext cx="5791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399" y="876300"/>
            <a:ext cx="89916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4480" y="1"/>
            <a:ext cx="7858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285020" y="164522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0545" y="167293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1090" y="2199404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2955" y="223057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2581" y="275013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235" y="2781303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5891" y="3311240"/>
            <a:ext cx="609600" cy="426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6990" y="3297382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4872" y="3827319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3810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5494" y="4343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3358" y="4378037"/>
            <a:ext cx="595748" cy="4433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0545" y="4953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4163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3135" y="547254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132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234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" y="4939145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00824" y="1089311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85020" y="1657351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85020" y="220979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00824" y="273107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85020" y="326967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5020" y="3810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00824" y="4384966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00824" y="494954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00824" y="546388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00824" y="1091046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32955" y="6019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00824" y="107719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32533" y="5463888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95945" y="890154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4346" y="831272"/>
            <a:ext cx="1371599" cy="928255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563" y="1884219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3855" y="3539838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3855" y="5098477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08389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249085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thêm 1</a:t>
            </a:r>
            <a:endParaRPr lang="en-US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40401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thêm 2</a:t>
            </a:r>
            <a:endParaRPr lang="en-US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608684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thêm 2</a:t>
            </a:r>
            <a:endParaRPr lang="en-US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  <p:bldP spid="6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003" y="1115290"/>
            <a:ext cx="7272997" cy="57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429001" y="110835"/>
            <a:ext cx="5715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209800" y="0"/>
            <a:ext cx="1219200" cy="9906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203" y="1113692"/>
            <a:ext cx="1319427" cy="130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55420" y="94210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44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/>
          <a:srcRect l="3828" t="189" r="-3828" b="-189"/>
          <a:stretch/>
        </p:blipFill>
        <p:spPr bwMode="auto">
          <a:xfrm>
            <a:off x="474204" y="2415594"/>
            <a:ext cx="1447800" cy="18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199" y="4495799"/>
            <a:ext cx="1336431" cy="177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-28347" y="3505199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28649" y="2907363"/>
            <a:ext cx="80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34</a:t>
            </a:r>
            <a:endParaRPr lang="en-US" sz="2300" b="1">
              <a:solidFill>
                <a:schemeClr val="accent5">
                  <a:lumMod val="75000"/>
                </a:schemeClr>
              </a:solidFill>
              <a:latin typeface=".VnArial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9923" y="3460568"/>
            <a:ext cx="80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4</a:t>
            </a:r>
            <a:r>
              <a:rPr lang="en-US" sz="2300" b="1" smtClean="0">
                <a:solidFill>
                  <a:schemeClr val="accent5">
                    <a:lumMod val="75000"/>
                  </a:schemeClr>
                </a:solidFill>
                <a:latin typeface=".VnArial" panose="020B7200000000000000" pitchFamily="34" charset="0"/>
              </a:rPr>
              <a:t>4</a:t>
            </a:r>
            <a:endParaRPr lang="en-US" sz="2300" b="1">
              <a:solidFill>
                <a:schemeClr val="accent5">
                  <a:lumMod val="75000"/>
                </a:schemeClr>
              </a:solidFill>
              <a:latin typeface=".VnArial" panose="020B7200000000000000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/>
          <a:srcRect l="3828" t="189" r="-3828" b="-189"/>
          <a:stretch/>
        </p:blipFill>
        <p:spPr bwMode="auto">
          <a:xfrm>
            <a:off x="512615" y="2455714"/>
            <a:ext cx="1447800" cy="18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 0.01482 L 0.1026 0.01505 C 0.10694 0.01435 0.11128 0.01412 0.1158 0.01343 C 0.11736 0.01319 0.11875 0.01227 0.12014 0.01204 C 0.12621 0.01134 0.13211 0.01111 0.13802 0.01065 C 0.15225 0.00648 0.13628 0.01088 0.17083 0.0081 C 0.17222 0.00787 0.17361 0.00718 0.17517 0.00671 C 0.17725 0.00625 0.17916 0.00579 0.18107 0.00556 C 0.18455 0.00486 0.18819 0.00463 0.19149 0.00417 C 0.20225 0.00093 0.18906 0.00463 0.20191 0.00139 C 0.20347 0.00093 0.20503 0.00046 0.20642 -3.7037E-7 C 0.20885 -0.00046 0.21145 -0.00069 0.21389 -0.00139 C 0.21527 -0.00162 0.21666 -0.00231 0.21823 -0.00278 C 0.22343 -0.0037 0.2427 -0.00648 0.24357 -0.00671 C 0.25243 -0.00764 0.25764 -0.00787 0.26597 -0.00926 C 0.27361 -0.01065 0.26961 -0.01042 0.27621 -0.01204 C 0.27812 -0.0125 0.2802 -0.01273 0.28229 -0.01319 C 0.28385 -0.01366 0.28507 -0.01435 0.28663 -0.01458 C 0.30191 -0.01782 0.29791 -0.01736 0.31059 -0.01736 L 0.31059 -0.01713 L 0.31059 -0.02245 L 0.31059 -0.02245 " pathEditMode="relative" rAng="0" ptsTypes="AAAAAAAAAAAAAAAAAAAA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306</Words>
  <Application>Microsoft Office PowerPoint</Application>
  <PresentationFormat>On-screen Show (4:3)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30</cp:revision>
  <dcterms:created xsi:type="dcterms:W3CDTF">2020-08-23T01:47:27Z</dcterms:created>
  <dcterms:modified xsi:type="dcterms:W3CDTF">2021-03-14T09:19:40Z</dcterms:modified>
</cp:coreProperties>
</file>