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6" r:id="rId3"/>
    <p:sldId id="274" r:id="rId4"/>
    <p:sldId id="257" r:id="rId5"/>
    <p:sldId id="271" r:id="rId6"/>
    <p:sldId id="275" r:id="rId7"/>
    <p:sldId id="261" r:id="rId8"/>
    <p:sldId id="270" r:id="rId9"/>
    <p:sldId id="262" r:id="rId10"/>
    <p:sldId id="263" r:id="rId11"/>
    <p:sldId id="264" r:id="rId12"/>
    <p:sldId id="272" r:id="rId13"/>
    <p:sldId id="265" r:id="rId14"/>
    <p:sldId id="266" r:id="rId15"/>
    <p:sldId id="267" r:id="rId16"/>
    <p:sldId id="268" r:id="rId17"/>
    <p:sldId id="273" r:id="rId18"/>
    <p:sldId id="269" r:id="rId19"/>
    <p:sldId id="259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01/03/2021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01/03/2021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01/03/2021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01/03/2021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01/03/2021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01/03/2021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181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15 &lt; 19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80 &lt; 81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1524000"/>
            <a:ext cx="21973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752600"/>
            <a:ext cx="2013596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399" y="1447800"/>
            <a:ext cx="2239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7086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29 &lt; 30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38400"/>
            <a:ext cx="24492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667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5146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438400"/>
            <a:ext cx="238148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514244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685242"/>
            <a:ext cx="2612571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685242"/>
            <a:ext cx="2819400" cy="17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4800600"/>
            <a:ext cx="26670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09575 C 0.14653 0.13113 0.15729 0.16651 0.18368 0.18178 C 0.21007 0.19704 0.26771 0.18687 0.29445 0.18802 C 0.32118 0.18918 0.33524 0.21231 0.34375 0.18802 C 0.35226 0.16374 0.34879 0.10315 0.34531 0.04256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3284E-7 C 0.00799 -0.0555 0.01598 -0.11101 -0.00451 -0.13529 C -0.025 -0.15957 -0.07343 -0.14338 -0.12291 -0.14546 C -0.17239 -0.14755 -0.26788 -0.16535 -0.30138 -0.14755 C -0.33489 -0.12974 -0.32968 -0.08441 -0.32447 -0.03885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31267E-6 C -0.00225 -0.05828 -0.00451 -0.11656 0.00313 -0.15171 C 0.01077 -0.18686 0.0165 -0.19958 0.04619 -0.21115 C 0.07587 -0.22271 0.1408 -0.21993 0.1816 -0.22132 C 0.2224 -0.22271 0.26702 -0.22849 0.2908 -0.21924 C 0.31459 -0.20999 0.31893 -0.18617 0.32466 -0.16605 C 0.33039 -0.14593 0.3231 -0.12003 0.32466 -0.09852 C 0.32622 -0.07701 0.3323 -0.05273 0.33386 -0.037 C 0.33542 -0.02128 0.33455 -0.01272 0.33386 -0.0041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9278E-6 L -0.32969 0.010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899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90800"/>
            <a:ext cx="2514600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514600"/>
            <a:ext cx="2514600" cy="15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772025"/>
            <a:ext cx="2840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4953000"/>
            <a:ext cx="25975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9626" y="5105400"/>
            <a:ext cx="26743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8141E-6 C -0.00052 0.04603 -0.00104 0.09205 0.00608 0.12512 C 0.0132 0.15819 0.01893 0.18525 0.04306 0.19889 C 0.06719 0.21254 0.10886 0.20259 0.1507 0.20699 C 0.19254 0.21138 0.26458 0.23705 0.29375 0.22549 C 0.32292 0.21393 0.32066 0.17322 0.32604 0.13738 C 0.33143 0.10153 0.32604 0.03146 0.32604 0.01018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827 L -0.31146 0.018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4875E-6 C -0.01216 -0.08742 -0.02414 -0.17484 0.00607 -0.21091 C 0.03628 -0.24699 0.12673 -0.21438 0.18159 -0.21716 C 0.23645 -0.21993 0.30833 -0.2345 0.33541 -0.22733 C 0.3625 -0.22017 0.34201 -0.20051 0.34461 -0.17414 C 0.34722 -0.14778 0.34895 -0.09921 0.35069 -0.06961 C 0.35243 -0.04001 0.35468 -0.00809 0.35538 0.00416 " pathEditMode="relative" ptsTypes="aaaaaaA">
                                      <p:cBhvr>
                                        <p:cTn id="6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902 L -0.32327 -0.014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2438401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redefined Process 4"/>
          <p:cNvSpPr/>
          <p:nvPr/>
        </p:nvSpPr>
        <p:spPr>
          <a:xfrm>
            <a:off x="2438400" y="0"/>
            <a:ext cx="6477000" cy="7620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462"/>
            <a:ext cx="8077200" cy="62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7352" y="5781675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2004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86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Đ, 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4572000" cy="25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962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?</a:t>
            </a:r>
            <a:endParaRPr lang="en-US" sz="2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1" y="1066800"/>
            <a:ext cx="4476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4038600"/>
            <a:ext cx="46014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038600" y="62484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Đ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8534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Đ</a:t>
            </a:r>
            <a:endParaRPr lang="en-US" sz="2400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799" y="4038600"/>
            <a:ext cx="417406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8534400" y="60960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 animBg="1"/>
      <p:bldP spid="13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048000" y="0"/>
            <a:ext cx="1219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 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672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1" cy="47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371600" y="6096000"/>
            <a:ext cx="7239000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6019800"/>
            <a:ext cx="12192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b)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1219200" y="24384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2209800" y="44196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3962400" y="3429000"/>
            <a:ext cx="3810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1905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4572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 rot="5400000">
            <a:off x="5562600" y="25908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rot="5400000">
            <a:off x="5029200" y="38100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5" name="Rectangle 24"/>
          <p:cNvSpPr/>
          <p:nvPr/>
        </p:nvSpPr>
        <p:spPr>
          <a:xfrm>
            <a:off x="62484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838200" cy="4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6735E-6 C 0.02691 -0.00694 0.05382 -0.01388 0.06615 -1.26735E-6 C 0.07848 0.01387 0.07257 0.04949 0.07379 0.08395 C 0.075 0.11841 0.07327 0.16304 0.07379 0.20698 C 0.07431 0.25092 0.07639 0.31683 0.07691 0.34829 C 0.07743 0.37974 0.06129 0.38668 0.07691 0.39547 C 0.09254 0.40425 0.15365 0.37974 0.17084 0.40148 C 0.18802 0.42322 0.16858 0.50277 0.18004 0.52659 C 0.1915 0.55041 0.21302 0.54232 0.24011 0.5451 C 0.26719 0.54787 0.30521 0.54325 0.34306 0.54301 C 0.38091 0.54278 0.44254 0.54671 0.46771 0.54301 C 0.49289 0.53931 0.49011 0.53376 0.49393 0.52035 C 0.49775 0.50694 0.49098 0.4882 0.4908 0.463 C 0.49063 0.43779 0.49323 0.40703 0.49236 0.36887 C 0.4915 0.33071 0.48716 0.27729 0.48611 0.23358 C 0.48507 0.18987 0.49792 0.13344 0.48611 0.10638 C 0.47431 0.07932 0.4474 0.07817 0.41546 0.07169 C 0.38351 0.06522 0.31719 0.06984 0.29393 0.06753 C 0.27066 0.06522 0.27865 0.0673 0.27535 0.05735 C 0.27205 0.04741 0.27049 0.02012 0.27379 0.00809 C 0.27709 -0.00393 0.27778 -0.01064 0.29549 -0.01434 C 0.3132 -0.01804 0.35521 -0.01573 0.38004 -0.01434 C 0.40486 -0.01295 0.41754 -0.00763 0.44462 -0.00625 C 0.47171 -0.00486 0.52587 -0.02706 0.54306 -0.00625 C 0.56025 0.01457 0.54705 0.08302 0.54775 0.11887 C 0.54844 0.15472 0.54792 0.18062 0.54775 0.20883 C 0.54757 0.23705 0.54636 0.26804 0.54618 0.28885 C 0.54601 0.30967 0.5349 0.32747 0.54618 0.33395 C 0.55747 0.34042 0.59028 0.32747 0.61389 0.3277 C 0.6375 0.32794 0.67223 0.33025 0.68768 0.33603 C 0.70313 0.34181 0.70261 0.34898 0.70625 0.36263 C 0.7099 0.37627 0.70903 0.3987 0.70921 0.4179 C 0.70938 0.43709 0.70834 0.4586 0.70764 0.47733 C 0.70695 0.49607 0.69723 0.52081 0.70469 0.53076 C 0.71216 0.5407 0.73212 0.53862 0.75226 0.53677 " pathEditMode="relative" ptsTypes="aaaaaaaaaaaaaaaaaaaaaaaaaaaaaaaaaaA">
                                      <p:cBhvr>
                                        <p:cTn id="8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76400" y="0"/>
            <a:ext cx="1219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66" y="533400"/>
            <a:ext cx="897583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19400" y="385849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85849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385849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517" y="5156537"/>
            <a:ext cx="319708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&gt;25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8099" y="5188525"/>
            <a:ext cx="319708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14586"/>
            <a:ext cx="4467318" cy="296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1014586"/>
            <a:ext cx="4343400" cy="299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10" y="982529"/>
            <a:ext cx="4180906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7" y="817429"/>
            <a:ext cx="426720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09800" y="3581404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3581404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3581404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800600"/>
            <a:ext cx="293370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49221" y="4800600"/>
            <a:ext cx="293370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9000" y="29718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4419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9000" y="5943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Terminator 5"/>
          <p:cNvSpPr/>
          <p:nvPr/>
        </p:nvSpPr>
        <p:spPr>
          <a:xfrm>
            <a:off x="3124200" y="304800"/>
            <a:ext cx="5029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1.So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47750"/>
            <a:ext cx="3251200" cy="146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6985" y="2411198"/>
            <a:ext cx="3470575" cy="149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58330"/>
            <a:ext cx="3251200" cy="149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307557"/>
            <a:ext cx="3251200" cy="155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1007381"/>
            <a:ext cx="2844800" cy="16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2511532"/>
            <a:ext cx="2743200" cy="143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4008119"/>
            <a:ext cx="2641600" cy="136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24600" y="5335501"/>
            <a:ext cx="2844800" cy="160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352800" y="1676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7390" y="16002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9057" y="1600200"/>
            <a:ext cx="1185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5590" y="16002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29718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97390" y="27432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79057" y="2743200"/>
            <a:ext cx="1185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5590" y="27432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4343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97390" y="42672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79057" y="4267200"/>
            <a:ext cx="1185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5590" y="42672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52800" y="5867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7390" y="57912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79057" y="5791200"/>
            <a:ext cx="1185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20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5590" y="57912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590800" y="381000"/>
            <a:ext cx="6019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2971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295400"/>
            <a:ext cx="264081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1295400"/>
            <a:ext cx="23812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532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114300" y="4267200"/>
            <a:ext cx="27432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53 &gt; 35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0" y="4253345"/>
            <a:ext cx="27432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57 &gt; 50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72200" y="4267200"/>
            <a:ext cx="28194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68  &gt; 18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0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819400" y="381000"/>
            <a:ext cx="32004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1600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3733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24          19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8439" y="1520707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3733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35          37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724400"/>
            <a:ext cx="3733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68          68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676400"/>
            <a:ext cx="3733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56          65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6800" y="3200400"/>
            <a:ext cx="3733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90          89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81725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4724400"/>
            <a:ext cx="3733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71          81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05492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6400" y="4620485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1517065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6963" y="3127656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1121" y="4606652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67321" y="1498937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35398" y="1523992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67321" y="3041087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0" y="46482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02927" y="45720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30229" y="3064761"/>
            <a:ext cx="534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382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038600" y="0"/>
            <a:ext cx="1676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1143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3810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41836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800600"/>
            <a:ext cx="3810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876800"/>
            <a:ext cx="3810000" cy="15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895600" y="1981200"/>
            <a:ext cx="1295400" cy="1447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19050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2057400" cy="220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371600"/>
            <a:ext cx="2078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752600"/>
            <a:ext cx="19785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16 &gt; 11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60 &gt; 50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81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51 &gt; 39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261</Words>
  <Application>Microsoft Office PowerPoint</Application>
  <PresentationFormat>On-screen Show (4:3)</PresentationFormat>
  <Paragraphs>106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23</cp:revision>
  <dcterms:created xsi:type="dcterms:W3CDTF">2020-08-23T01:47:27Z</dcterms:created>
  <dcterms:modified xsi:type="dcterms:W3CDTF">2021-03-01T13:24:31Z</dcterms:modified>
</cp:coreProperties>
</file>