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67" r:id="rId2"/>
    <p:sldId id="287" r:id="rId3"/>
    <p:sldId id="268" r:id="rId4"/>
    <p:sldId id="286" r:id="rId5"/>
    <p:sldId id="270" r:id="rId6"/>
    <p:sldId id="271" r:id="rId7"/>
    <p:sldId id="269" r:id="rId8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1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5.wav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4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2766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85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5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733800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343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162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64770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086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657599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67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858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295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6576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67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5532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7086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85800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95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1336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133599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2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3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4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5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6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7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8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, 9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2819400"/>
            <a:ext cx="533400" cy="0"/>
          </a:xfrm>
          <a:prstGeom prst="lin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00" y="2819400"/>
            <a:ext cx="685800" cy="0"/>
          </a:xfrm>
          <a:prstGeom prst="lin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8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3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1295400" y="3048000"/>
            <a:ext cx="9906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9906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38600" y="3657600"/>
            <a:ext cx="9906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029200" y="3352800"/>
            <a:ext cx="10668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848600" y="3276600"/>
            <a:ext cx="1177018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0370" y="3238500"/>
            <a:ext cx="9906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0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49737" y="3266362"/>
            <a:ext cx="1177018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819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81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14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171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76800" y="5286375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33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71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96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70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38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24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168400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3378200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1" y="4538133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04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80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110</Words>
  <Application>Microsoft Office PowerPoint</Application>
  <PresentationFormat>On-screen Show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56</cp:revision>
  <dcterms:created xsi:type="dcterms:W3CDTF">2020-08-23T01:47:27Z</dcterms:created>
  <dcterms:modified xsi:type="dcterms:W3CDTF">2021-01-20T15:13:13Z</dcterms:modified>
</cp:coreProperties>
</file>