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93" r:id="rId2"/>
    <p:sldId id="256" r:id="rId3"/>
    <p:sldId id="257" r:id="rId4"/>
    <p:sldId id="291" r:id="rId5"/>
    <p:sldId id="292" r:id="rId6"/>
    <p:sldId id="285" r:id="rId7"/>
    <p:sldId id="260" r:id="rId8"/>
    <p:sldId id="261" r:id="rId9"/>
    <p:sldId id="262" r:id="rId10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957B8-C5E2-4451-A769-1D495B0C3AF8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9DD5-51C0-4598-BEDA-11896A907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12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8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371600"/>
            <a:ext cx="8915400" cy="1470025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0 ,  1 , 2 , 3 , 4 , 5 , 6 , 7 ,  8 ,  9 , 10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302822" y="1381832"/>
            <a:ext cx="8915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0 ,  1 , 2 , 3 , 4 , 5 , 6 , 7 ,  8 ,  9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18760" y="1701345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4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7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Powerpoint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84296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9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08350" y="45720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1588022"/>
            <a:ext cx="4158631" cy="429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821080" y="2667000"/>
            <a:ext cx="4780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1080" y="3733800"/>
            <a:ext cx="4780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…….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7279" y="2667000"/>
            <a:ext cx="885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2480" y="3733800"/>
            <a:ext cx="1858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36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691411"/>
              </p:ext>
            </p:extLst>
          </p:nvPr>
        </p:nvGraphicFramePr>
        <p:xfrm>
          <a:off x="152400" y="901700"/>
          <a:ext cx="8839200" cy="58674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038600"/>
                <a:gridCol w="1524000"/>
                <a:gridCol w="3276600"/>
              </a:tblGrid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4472" y="1949356"/>
            <a:ext cx="315832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3576" y="2898563"/>
            <a:ext cx="337782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3776" y="3880512"/>
            <a:ext cx="337668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9929" y="4904215"/>
            <a:ext cx="3391471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3576" y="5852186"/>
            <a:ext cx="3530224" cy="8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4446896" y="1653649"/>
            <a:ext cx="1066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pPr algn="ctr">
              <a:lnSpc>
                <a:spcPct val="150000"/>
              </a:lnSpc>
            </a:pPr>
            <a:endParaRPr lang="en-US" sz="5400" dirty="0"/>
          </a:p>
        </p:txBody>
      </p:sp>
      <p:sp>
        <p:nvSpPr>
          <p:cNvPr id="17" name="TextBox 16"/>
          <p:cNvSpPr txBox="1"/>
          <p:nvPr/>
        </p:nvSpPr>
        <p:spPr>
          <a:xfrm>
            <a:off x="4446896" y="2568048"/>
            <a:ext cx="1066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pPr algn="ctr">
              <a:lnSpc>
                <a:spcPct val="150000"/>
              </a:lnSpc>
            </a:pPr>
            <a:endParaRPr lang="en-US" sz="5400" dirty="0"/>
          </a:p>
        </p:txBody>
      </p:sp>
      <p:sp>
        <p:nvSpPr>
          <p:cNvPr id="18" name="TextBox 17"/>
          <p:cNvSpPr txBox="1"/>
          <p:nvPr/>
        </p:nvSpPr>
        <p:spPr>
          <a:xfrm>
            <a:off x="4446896" y="3634848"/>
            <a:ext cx="1066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 algn="ctr">
              <a:lnSpc>
                <a:spcPct val="150000"/>
              </a:lnSpc>
            </a:pPr>
            <a:endParaRPr lang="en-US" sz="5400" dirty="0"/>
          </a:p>
        </p:txBody>
      </p:sp>
      <p:sp>
        <p:nvSpPr>
          <p:cNvPr id="19" name="TextBox 18"/>
          <p:cNvSpPr txBox="1"/>
          <p:nvPr/>
        </p:nvSpPr>
        <p:spPr>
          <a:xfrm>
            <a:off x="4446896" y="4549248"/>
            <a:ext cx="1066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pPr algn="ctr">
              <a:lnSpc>
                <a:spcPct val="150000"/>
              </a:lnSpc>
            </a:pPr>
            <a:endParaRPr lang="en-US" sz="5400" dirty="0"/>
          </a:p>
        </p:txBody>
      </p:sp>
      <p:sp>
        <p:nvSpPr>
          <p:cNvPr id="20" name="TextBox 19"/>
          <p:cNvSpPr txBox="1"/>
          <p:nvPr/>
        </p:nvSpPr>
        <p:spPr>
          <a:xfrm>
            <a:off x="4446896" y="5539848"/>
            <a:ext cx="1066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pPr algn="ctr">
              <a:lnSpc>
                <a:spcPct val="150000"/>
              </a:lnSpc>
            </a:pPr>
            <a:endParaRPr lang="en-US" sz="5400" dirty="0"/>
          </a:p>
        </p:txBody>
      </p:sp>
      <p:sp>
        <p:nvSpPr>
          <p:cNvPr id="26" name="TextBox 25"/>
          <p:cNvSpPr txBox="1"/>
          <p:nvPr/>
        </p:nvSpPr>
        <p:spPr>
          <a:xfrm>
            <a:off x="6400800" y="2055128"/>
            <a:ext cx="259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400800" y="2971800"/>
            <a:ext cx="259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400800" y="3962400"/>
            <a:ext cx="259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400800" y="4876800"/>
            <a:ext cx="259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bốn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400800" y="5867400"/>
            <a:ext cx="259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lăm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96133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6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36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831309"/>
              </p:ext>
            </p:extLst>
          </p:nvPr>
        </p:nvGraphicFramePr>
        <p:xfrm>
          <a:off x="312856" y="880092"/>
          <a:ext cx="8754945" cy="58674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716344"/>
                <a:gridCol w="1447800"/>
                <a:gridCol w="2590801"/>
              </a:tblGrid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974376"/>
            <a:ext cx="4191000" cy="7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2858887"/>
            <a:ext cx="4419600" cy="93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3887035"/>
            <a:ext cx="43434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4863149"/>
            <a:ext cx="4343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5867399"/>
            <a:ext cx="434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5150888" y="1694592"/>
            <a:ext cx="1143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  <a:p>
            <a:pPr algn="ctr">
              <a:lnSpc>
                <a:spcPct val="150000"/>
              </a:lnSpc>
            </a:pPr>
            <a:endParaRPr lang="en-US" sz="5400" dirty="0"/>
          </a:p>
        </p:txBody>
      </p:sp>
      <p:sp>
        <p:nvSpPr>
          <p:cNvPr id="22" name="TextBox 21"/>
          <p:cNvSpPr txBox="1"/>
          <p:nvPr/>
        </p:nvSpPr>
        <p:spPr>
          <a:xfrm>
            <a:off x="5150888" y="2608991"/>
            <a:ext cx="1143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  <a:p>
            <a:pPr algn="ctr">
              <a:lnSpc>
                <a:spcPct val="150000"/>
              </a:lnSpc>
            </a:pPr>
            <a:endParaRPr lang="en-US" sz="5400" dirty="0"/>
          </a:p>
        </p:txBody>
      </p:sp>
      <p:sp>
        <p:nvSpPr>
          <p:cNvPr id="23" name="TextBox 22"/>
          <p:cNvSpPr txBox="1"/>
          <p:nvPr/>
        </p:nvSpPr>
        <p:spPr>
          <a:xfrm>
            <a:off x="5150888" y="3675791"/>
            <a:ext cx="1143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  <a:p>
            <a:pPr algn="ctr">
              <a:lnSpc>
                <a:spcPct val="150000"/>
              </a:lnSpc>
            </a:pPr>
            <a:endParaRPr lang="en-US" sz="5400" dirty="0"/>
          </a:p>
        </p:txBody>
      </p:sp>
      <p:sp>
        <p:nvSpPr>
          <p:cNvPr id="24" name="TextBox 23"/>
          <p:cNvSpPr txBox="1"/>
          <p:nvPr/>
        </p:nvSpPr>
        <p:spPr>
          <a:xfrm>
            <a:off x="5150888" y="4590191"/>
            <a:ext cx="1143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  <a:p>
            <a:pPr algn="ctr">
              <a:lnSpc>
                <a:spcPct val="150000"/>
              </a:lnSpc>
            </a:pPr>
            <a:endParaRPr lang="en-US" sz="5400" dirty="0"/>
          </a:p>
        </p:txBody>
      </p:sp>
      <p:sp>
        <p:nvSpPr>
          <p:cNvPr id="25" name="TextBox 24"/>
          <p:cNvSpPr txBox="1"/>
          <p:nvPr/>
        </p:nvSpPr>
        <p:spPr>
          <a:xfrm>
            <a:off x="5181600" y="5580791"/>
            <a:ext cx="1143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  <a:p>
            <a:pPr algn="ctr">
              <a:lnSpc>
                <a:spcPct val="150000"/>
              </a:lnSpc>
            </a:pPr>
            <a:endParaRPr lang="en-US" sz="5400" dirty="0"/>
          </a:p>
        </p:txBody>
      </p:sp>
      <p:sp>
        <p:nvSpPr>
          <p:cNvPr id="31" name="TextBox 30"/>
          <p:cNvSpPr txBox="1"/>
          <p:nvPr/>
        </p:nvSpPr>
        <p:spPr>
          <a:xfrm>
            <a:off x="6553200" y="1981200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293888" y="3048000"/>
            <a:ext cx="2850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553200" y="4038600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tám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293888" y="4953000"/>
            <a:ext cx="2850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471312" y="5943600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mươi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78327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6185" y="1371600"/>
            <a:ext cx="889781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2057400"/>
            <a:ext cx="352219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2362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1905000"/>
            <a:ext cx="3524250" cy="18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4419600"/>
            <a:ext cx="3810000" cy="201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5400" y="4572000"/>
            <a:ext cx="348327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029200" y="2133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495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648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0" y="51054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62400" y="52578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0" y="25146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62400" y="26670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0" y="25146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2400" y="52578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51054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 animBg="1"/>
      <p:bldP spid="13" grpId="0" animBg="1"/>
      <p:bldP spid="14" grpId="0" animBg="1"/>
      <p:bldP spid="15" grpId="0" animBg="1"/>
      <p:bldP spid="16" grpId="1" animBg="1"/>
      <p:bldP spid="17" grpId="1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81000"/>
            <a:ext cx="2514600" cy="99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1600200"/>
            <a:ext cx="4572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20574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4191000"/>
            <a:ext cx="5029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4038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1800" y="2590800"/>
            <a:ext cx="77364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943600" y="2667000"/>
            <a:ext cx="6858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91200" y="26670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0" y="4953000"/>
            <a:ext cx="6858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0" y="49530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34200" y="4724400"/>
            <a:ext cx="102664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791200" y="27432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3600" y="48768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10" grpId="0"/>
      <p:bldP spid="10" grpId="1"/>
      <p:bldP spid="11" grpId="0" animBg="1"/>
      <p:bldP spid="12" grpId="0"/>
      <p:bldP spid="12" grpId="1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28895"/>
            <a:ext cx="2362200" cy="95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1752600"/>
            <a:ext cx="8382000" cy="424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086600" y="1981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5410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53340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3886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119</Words>
  <Application>Microsoft Office PowerPoint</Application>
  <PresentationFormat>On-screen Show (4:3)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Calibri</vt:lpstr>
      <vt:lpstr>Office Theme</vt:lpstr>
      <vt:lpstr>0 ,  1 , 2 , 3 , 4 , 5 , 6 , 7 ,  8 ,  9 , 10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</cp:lastModifiedBy>
  <cp:revision>57</cp:revision>
  <dcterms:created xsi:type="dcterms:W3CDTF">2020-08-23T01:47:27Z</dcterms:created>
  <dcterms:modified xsi:type="dcterms:W3CDTF">2021-01-18T15:16:25Z</dcterms:modified>
</cp:coreProperties>
</file>