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2"/>
    <p:sldId id="256" r:id="rId3"/>
    <p:sldId id="257" r:id="rId4"/>
    <p:sldId id="276" r:id="rId5"/>
    <p:sldId id="277" r:id="rId6"/>
    <p:sldId id="258" r:id="rId7"/>
    <p:sldId id="280" r:id="rId8"/>
    <p:sldId id="260" r:id="rId9"/>
    <p:sldId id="259" r:id="rId10"/>
    <p:sldId id="261" r:id="rId11"/>
    <p:sldId id="262" r:id="rId12"/>
    <p:sldId id="27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 –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+ 0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 – 0 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81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15</cp:revision>
  <dcterms:created xsi:type="dcterms:W3CDTF">2020-08-23T01:47:27Z</dcterms:created>
  <dcterms:modified xsi:type="dcterms:W3CDTF">2020-08-24T17:36:24Z</dcterms:modified>
</cp:coreProperties>
</file>