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5" r:id="rId3"/>
    <p:sldId id="258" r:id="rId4"/>
    <p:sldId id="266" r:id="rId5"/>
    <p:sldId id="267" r:id="rId6"/>
    <p:sldId id="260" r:id="rId7"/>
    <p:sldId id="268" r:id="rId8"/>
    <p:sldId id="269" r:id="rId9"/>
    <p:sldId id="270" r:id="rId10"/>
    <p:sldId id="259" r:id="rId11"/>
    <p:sldId id="261" r:id="rId12"/>
    <p:sldId id="271" r:id="rId13"/>
    <p:sldId id="262" r:id="rId14"/>
    <p:sldId id="263" r:id="rId15"/>
    <p:sldId id="264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00B0"/>
    <a:srgbClr val="D6009E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65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70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34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3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67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04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88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0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94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97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0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FB952-6A47-4001-88D7-93EEAF946F2D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7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755576" y="205445"/>
            <a:ext cx="8136904" cy="1149793"/>
          </a:xfrm>
          <a:prstGeom prst="horizontalScroll">
            <a:avLst/>
          </a:prstGeom>
          <a:solidFill>
            <a:schemeClr val="bg1"/>
          </a:solidFill>
          <a:ln w="76200">
            <a:solidFill>
              <a:srgbClr val="D6009E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Rectangle 8"/>
          <p:cNvSpPr/>
          <p:nvPr/>
        </p:nvSpPr>
        <p:spPr>
          <a:xfrm>
            <a:off x="1763688" y="352276"/>
            <a:ext cx="66247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DU LỊCH BIỂN VIỆT NAM</a:t>
            </a:r>
            <a:endParaRPr lang="en-US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5496" y="36311"/>
            <a:ext cx="1872208" cy="1606157"/>
            <a:chOff x="35496" y="3587532"/>
            <a:chExt cx="2016224" cy="2564889"/>
          </a:xfrm>
        </p:grpSpPr>
        <p:sp>
          <p:nvSpPr>
            <p:cNvPr id="3" name="Oval 2"/>
            <p:cNvSpPr/>
            <p:nvPr/>
          </p:nvSpPr>
          <p:spPr>
            <a:xfrm>
              <a:off x="35496" y="3587532"/>
              <a:ext cx="2016224" cy="2303783"/>
            </a:xfrm>
            <a:prstGeom prst="ellipse">
              <a:avLst/>
            </a:prstGeom>
            <a:solidFill>
              <a:srgbClr val="D6009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11367" y="4235603"/>
              <a:ext cx="861774" cy="191681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7200" b="1" dirty="0" smtClean="0">
                  <a:solidFill>
                    <a:schemeClr val="bg1"/>
                  </a:solidFill>
                  <a:latin typeface="Arial Black" pitchFamily="34" charset="0"/>
                  <a:cs typeface="Calibri" pitchFamily="34" charset="0"/>
                </a:rPr>
                <a:t>2</a:t>
              </a:r>
              <a:endParaRPr lang="en-US" sz="7200" b="1" dirty="0">
                <a:solidFill>
                  <a:schemeClr val="bg1"/>
                </a:solidFill>
                <a:latin typeface="Arial Black" pitchFamily="34" charset="0"/>
                <a:cs typeface="Calibri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95536" y="3587532"/>
              <a:ext cx="1296143" cy="12287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BÀI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097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1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1419622"/>
            <a:ext cx="8879580" cy="214674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smtClean="0">
                <a:latin typeface=".VnAvant" pitchFamily="34" charset="0"/>
              </a:rPr>
              <a:t>  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Chóng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ta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thÓ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b¬i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léi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, n« ®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ïa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trªn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sãng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nhÆt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vá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sß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x©y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l©u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®µ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c¸t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en-US" sz="45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3689256"/>
            <a:ext cx="8892481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smtClean="0">
                <a:latin typeface=".VnAvant" pitchFamily="34" charset="0"/>
              </a:rPr>
              <a:t>  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d¹ng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nh÷ng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åi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c¸t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lu«n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thay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æi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v×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c¸t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bay.</a:t>
            </a:r>
            <a:endParaRPr lang="en-US" sz="45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22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30" t="8022" r="15007" b="70081"/>
          <a:stretch/>
        </p:blipFill>
        <p:spPr>
          <a:xfrm>
            <a:off x="0" y="0"/>
            <a:ext cx="9144000" cy="366254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219822"/>
            <a:ext cx="820891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2051720" y="1491630"/>
            <a:ext cx="122413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1420" y="3291830"/>
            <a:ext cx="9059092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smtClean="0">
                <a:latin typeface=".VnAvant" pitchFamily="34" charset="0"/>
              </a:rPr>
              <a:t> a. </a:t>
            </a:r>
            <a:r>
              <a:rPr lang="en-US" sz="4500" b="1" dirty="0" err="1" smtClean="0">
                <a:latin typeface=".VnAvant" pitchFamily="34" charset="0"/>
              </a:rPr>
              <a:t>Däc</a:t>
            </a:r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4500" b="1" dirty="0" err="1" smtClean="0">
                <a:latin typeface=".VnAvant" pitchFamily="34" charset="0"/>
              </a:rPr>
              <a:t>bê</a:t>
            </a:r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4500" b="1" dirty="0" err="1" smtClean="0">
                <a:latin typeface=".VnAvant" pitchFamily="34" charset="0"/>
              </a:rPr>
              <a:t>biÓn</a:t>
            </a:r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4500" b="1" dirty="0" smtClean="0">
                <a:latin typeface=".VnAvant" pitchFamily="34" charset="0"/>
              </a:rPr>
              <a:t>n­</a:t>
            </a:r>
            <a:r>
              <a:rPr lang="vi-VN" sz="4500" b="1" dirty="0" smtClean="0">
                <a:latin typeface=".VnAvant" pitchFamily="34" charset="0"/>
              </a:rPr>
              <a:t>ư</a:t>
            </a:r>
            <a:r>
              <a:rPr lang="en-US" sz="4500" b="1" dirty="0" err="1" smtClean="0">
                <a:latin typeface=".VnAvant" pitchFamily="34" charset="0"/>
              </a:rPr>
              <a:t>íc</a:t>
            </a:r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4500" b="1" dirty="0" smtClean="0">
                <a:latin typeface=".VnAvant" pitchFamily="34" charset="0"/>
              </a:rPr>
              <a:t>ta </a:t>
            </a:r>
            <a:r>
              <a:rPr lang="en-US" sz="4500" b="1" dirty="0" err="1" smtClean="0">
                <a:latin typeface=".VnAvant" pitchFamily="34" charset="0"/>
              </a:rPr>
              <a:t>cã</a:t>
            </a:r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4500" b="1" dirty="0" err="1" smtClean="0">
                <a:latin typeface=".VnAvant" pitchFamily="34" charset="0"/>
              </a:rPr>
              <a:t>nhiÒu</a:t>
            </a:r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4500" b="1" dirty="0" err="1" smtClean="0">
                <a:latin typeface=".VnAvant" pitchFamily="34" charset="0"/>
              </a:rPr>
              <a:t>khu</a:t>
            </a:r>
            <a:r>
              <a:rPr lang="en-US" sz="4500" b="1" dirty="0" smtClean="0">
                <a:latin typeface=".VnAvant" pitchFamily="34" charset="0"/>
              </a:rPr>
              <a:t> du </a:t>
            </a:r>
            <a:r>
              <a:rPr lang="en-US" sz="4500" b="1" dirty="0" err="1" smtClean="0">
                <a:latin typeface=".VnAvant" pitchFamily="34" charset="0"/>
              </a:rPr>
              <a:t>lÞch</a:t>
            </a:r>
            <a:r>
              <a:rPr lang="en-US" sz="4500" b="1" dirty="0" smtClean="0">
                <a:latin typeface=".VnAvant" pitchFamily="34" charset="0"/>
              </a:rPr>
              <a:t> ®</a:t>
            </a:r>
            <a:r>
              <a:rPr lang="en-US" sz="4500" b="1" dirty="0" err="1" smtClean="0">
                <a:latin typeface=".VnAvant" pitchFamily="34" charset="0"/>
              </a:rPr>
              <a:t>Ñp</a:t>
            </a:r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næi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4500" b="1" dirty="0" smtClean="0">
                <a:latin typeface=".VnAvant" pitchFamily="34" charset="0"/>
              </a:rPr>
              <a:t>.</a:t>
            </a:r>
            <a:endParaRPr lang="en-US" sz="45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99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30" t="8022" r="15007" b="70081"/>
          <a:stretch/>
        </p:blipFill>
        <p:spPr>
          <a:xfrm>
            <a:off x="0" y="0"/>
            <a:ext cx="9144000" cy="366254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660232" y="1491630"/>
            <a:ext cx="165618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427734"/>
            <a:ext cx="748883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219822"/>
            <a:ext cx="820891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7504" y="3003798"/>
            <a:ext cx="9145016" cy="214674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smtClean="0">
                <a:latin typeface=".VnAvant" pitchFamily="34" charset="0"/>
              </a:rPr>
              <a:t> b. </a:t>
            </a:r>
            <a:r>
              <a:rPr lang="en-US" sz="4500" b="1" dirty="0" err="1" smtClean="0">
                <a:latin typeface=".VnAvant" pitchFamily="34" charset="0"/>
              </a:rPr>
              <a:t>MiÒn</a:t>
            </a:r>
            <a:r>
              <a:rPr lang="en-US" sz="4500" b="1" dirty="0" smtClean="0">
                <a:latin typeface=".VnAvant" pitchFamily="34" charset="0"/>
              </a:rPr>
              <a:t> Nam </a:t>
            </a:r>
            <a:r>
              <a:rPr lang="en-US" sz="4500" b="1" dirty="0" err="1" smtClean="0">
                <a:latin typeface=".VnAvant" pitchFamily="34" charset="0"/>
              </a:rPr>
              <a:t>n­íc</a:t>
            </a:r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4500" b="1" dirty="0" err="1" smtClean="0">
                <a:latin typeface=".VnAvant" pitchFamily="34" charset="0"/>
              </a:rPr>
              <a:t>ta</a:t>
            </a:r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4500" b="1" dirty="0" err="1" smtClean="0">
                <a:latin typeface=".VnAvant" pitchFamily="34" charset="0"/>
              </a:rPr>
              <a:t>cã</a:t>
            </a:r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4500" b="1" dirty="0" err="1" smtClean="0">
                <a:latin typeface=".VnAvant" pitchFamily="34" charset="0"/>
              </a:rPr>
              <a:t>nh÷ng</a:t>
            </a:r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4500" b="1" dirty="0" err="1" smtClean="0">
                <a:latin typeface=".VnAvant" pitchFamily="34" charset="0"/>
              </a:rPr>
              <a:t>c¸nh</a:t>
            </a:r>
            <a:r>
              <a:rPr lang="en-US" sz="4500" b="1" dirty="0" smtClean="0">
                <a:latin typeface=".VnAvant" pitchFamily="34" charset="0"/>
              </a:rPr>
              <a:t> ®</a:t>
            </a:r>
            <a:r>
              <a:rPr lang="en-US" sz="4500" b="1" dirty="0" err="1" smtClean="0">
                <a:latin typeface=".VnAvant" pitchFamily="34" charset="0"/>
              </a:rPr>
              <a:t>ång</a:t>
            </a:r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4500" b="1" dirty="0" err="1" smtClean="0">
                <a:latin typeface=".VnAvant" pitchFamily="34" charset="0"/>
              </a:rPr>
              <a:t>lóa</a:t>
            </a:r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4500" b="1" dirty="0" err="1" smtClean="0">
                <a:latin typeface=".VnAvant" pitchFamily="34" charset="0"/>
              </a:rPr>
              <a:t>réng</a:t>
            </a:r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mªnh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m«ng</a:t>
            </a:r>
            <a:r>
              <a:rPr lang="en-US" sz="4500" b="1" dirty="0" smtClean="0">
                <a:latin typeface=".VnAvant" pitchFamily="34" charset="0"/>
              </a:rPr>
              <a:t>.</a:t>
            </a:r>
            <a:endParaRPr lang="en-US" sz="45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99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13" t="31220" r="6792" b="11761"/>
          <a:stretch/>
        </p:blipFill>
        <p:spPr>
          <a:xfrm>
            <a:off x="0" y="-16284"/>
            <a:ext cx="9036496" cy="519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6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26" t="8455" r="9226" b="53822"/>
          <a:stretch/>
        </p:blipFill>
        <p:spPr>
          <a:xfrm>
            <a:off x="-21353" y="0"/>
            <a:ext cx="9057849" cy="517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2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115" b="8076"/>
          <a:stretch/>
        </p:blipFill>
        <p:spPr>
          <a:xfrm>
            <a:off x="-1" y="708254"/>
            <a:ext cx="9144001" cy="44352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51470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đây</a:t>
            </a:r>
            <a:endParaRPr lang="en-US" sz="32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88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48" r="4053" b="40813"/>
          <a:stretch/>
        </p:blipFill>
        <p:spPr>
          <a:xfrm>
            <a:off x="5584" y="0"/>
            <a:ext cx="9138416" cy="511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7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flipH="1">
            <a:off x="4860032" y="699542"/>
            <a:ext cx="72008" cy="4320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8964488" y="1275606"/>
            <a:ext cx="72008" cy="4320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8964488" y="1779662"/>
            <a:ext cx="72008" cy="4320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267744" y="2931790"/>
            <a:ext cx="72008" cy="4320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915816" y="3435846"/>
            <a:ext cx="72008" cy="4320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331640" y="3939902"/>
            <a:ext cx="72008" cy="4320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716016" y="3939902"/>
            <a:ext cx="72008" cy="4320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8964488" y="4587974"/>
            <a:ext cx="72008" cy="4320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995936" y="1635646"/>
            <a:ext cx="122413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40352" y="2139702"/>
            <a:ext cx="122413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03848" y="2787774"/>
            <a:ext cx="10801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300192" y="2787774"/>
            <a:ext cx="11521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77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47057"/>
            <a:ext cx="9144000" cy="25622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smtClean="0">
                <a:latin typeface=".VnAvant" pitchFamily="34" charset="0"/>
              </a:rPr>
              <a:t>     </a:t>
            </a:r>
            <a:r>
              <a:rPr lang="en-US" sz="5400" b="1" dirty="0" err="1" smtClean="0">
                <a:latin typeface=".VnAvant" pitchFamily="34" charset="0"/>
              </a:rPr>
              <a:t>Nh­ng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suèt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chiÒu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dµi</a:t>
            </a:r>
            <a:r>
              <a:rPr lang="en-US" sz="5400" b="1" dirty="0" smtClean="0">
                <a:latin typeface=".VnAvant" pitchFamily="34" charset="0"/>
              </a:rPr>
              <a:t> ®</a:t>
            </a:r>
            <a:r>
              <a:rPr lang="en-US" sz="5400" b="1" dirty="0" err="1" smtClean="0">
                <a:latin typeface=".VnAvant" pitchFamily="34" charset="0"/>
              </a:rPr>
              <a:t>Êt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n­íc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còng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cã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nhiÒu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b·i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biÓn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cßn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hoang</a:t>
            </a:r>
            <a:r>
              <a:rPr lang="en-US" sz="5400" b="1" dirty="0" smtClean="0">
                <a:latin typeface=".VnAvant" pitchFamily="34" charset="0"/>
              </a:rPr>
              <a:t> s¬.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131840" y="1779662"/>
            <a:ext cx="104503" cy="8164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616092" y="2650290"/>
            <a:ext cx="104503" cy="8164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8344" y="2643758"/>
            <a:ext cx="104503" cy="8164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Connector 22"/>
          <p:cNvCxnSpPr/>
          <p:nvPr/>
        </p:nvCxnSpPr>
        <p:spPr>
          <a:xfrm>
            <a:off x="7740352" y="2139702"/>
            <a:ext cx="122413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771800" y="5020022"/>
            <a:ext cx="8640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9512" y="555526"/>
            <a:ext cx="348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512" y="2283718"/>
            <a:ext cx="348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77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3478"/>
            <a:ext cx="903649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267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18" y="280852"/>
            <a:ext cx="9059092" cy="214674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smtClean="0">
                <a:latin typeface=".VnAvant" pitchFamily="34" charset="0"/>
              </a:rPr>
              <a:t> a. </a:t>
            </a:r>
            <a:r>
              <a:rPr lang="en-US" sz="4500" b="1" dirty="0" err="1" smtClean="0">
                <a:latin typeface=".VnAvant" pitchFamily="34" charset="0"/>
              </a:rPr>
              <a:t>Trong</a:t>
            </a:r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4500" b="1" dirty="0" err="1" smtClean="0">
                <a:latin typeface=".VnAvant" pitchFamily="34" charset="0"/>
              </a:rPr>
              <a:t>bµi</a:t>
            </a:r>
            <a:r>
              <a:rPr lang="en-US" sz="4500" b="1" dirty="0" smtClean="0">
                <a:latin typeface=".VnAvant" pitchFamily="34" charset="0"/>
              </a:rPr>
              <a:t> ®</a:t>
            </a:r>
            <a:r>
              <a:rPr lang="en-US" sz="4500" b="1" dirty="0" err="1" smtClean="0">
                <a:latin typeface=".VnAvant" pitchFamily="34" charset="0"/>
              </a:rPr>
              <a:t>äc</a:t>
            </a:r>
            <a:r>
              <a:rPr lang="en-US" sz="4500" b="1" dirty="0" smtClean="0">
                <a:latin typeface=".VnAvant" pitchFamily="34" charset="0"/>
              </a:rPr>
              <a:t>, </a:t>
            </a:r>
            <a:r>
              <a:rPr lang="en-US" sz="4500" b="1" dirty="0" err="1" smtClean="0">
                <a:latin typeface=".VnAvant" pitchFamily="34" charset="0"/>
              </a:rPr>
              <a:t>nh÷ng</a:t>
            </a:r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4500" b="1" dirty="0" err="1" smtClean="0">
                <a:latin typeface=".VnAvant" pitchFamily="34" charset="0"/>
              </a:rPr>
              <a:t>b·i</a:t>
            </a:r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4500" b="1" dirty="0" err="1" smtClean="0">
                <a:latin typeface=".VnAvant" pitchFamily="34" charset="0"/>
              </a:rPr>
              <a:t>biÓn</a:t>
            </a:r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4500" b="1" dirty="0" err="1" smtClean="0">
                <a:latin typeface=".VnAvant" pitchFamily="34" charset="0"/>
              </a:rPr>
              <a:t>næi</a:t>
            </a:r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4500" b="1" dirty="0" err="1" smtClean="0">
                <a:latin typeface=".VnAvant" pitchFamily="34" charset="0"/>
              </a:rPr>
              <a:t>tiÕng</a:t>
            </a:r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4500" b="1" dirty="0" err="1" smtClean="0">
                <a:latin typeface=".VnAvant" pitchFamily="34" charset="0"/>
              </a:rPr>
              <a:t>cña</a:t>
            </a:r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4500" b="1" dirty="0" err="1" smtClean="0">
                <a:latin typeface=".VnAvant" pitchFamily="34" charset="0"/>
              </a:rPr>
              <a:t>n­íc</a:t>
            </a:r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4500" b="1" dirty="0" err="1" smtClean="0">
                <a:latin typeface=".VnAvant" pitchFamily="34" charset="0"/>
              </a:rPr>
              <a:t>ta</a:t>
            </a:r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4500" b="1" dirty="0" err="1" smtClean="0">
                <a:latin typeface=".VnAvant" pitchFamily="34" charset="0"/>
              </a:rPr>
              <a:t>cã</a:t>
            </a:r>
            <a:r>
              <a:rPr lang="en-US" sz="4500" b="1" dirty="0" smtClean="0">
                <a:latin typeface=".VnAvant" pitchFamily="34" charset="0"/>
              </a:rPr>
              <a:t> ë ®©u ?</a:t>
            </a:r>
            <a:endParaRPr lang="en-US" sz="45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499742"/>
            <a:ext cx="9144000" cy="214674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smtClean="0">
                <a:latin typeface=".VnAvant" pitchFamily="34" charset="0"/>
              </a:rPr>
              <a:t>  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Nh÷ng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b·i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biÓn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næi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cña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n­íc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ta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ë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c¸c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n¬i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­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Thanh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Hãa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, §µ N½ng,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Kh¸nh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Hßa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,…</a:t>
            </a:r>
            <a:endParaRPr lang="en-US" sz="45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2880"/>
            <a:ext cx="9059092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smtClean="0">
                <a:latin typeface=".VnAvant" pitchFamily="34" charset="0"/>
              </a:rPr>
              <a:t> b. </a:t>
            </a:r>
            <a:r>
              <a:rPr lang="en-US" sz="4500" b="1" dirty="0" err="1" smtClean="0">
                <a:latin typeface=".VnAvant" pitchFamily="34" charset="0"/>
              </a:rPr>
              <a:t>Chóng</a:t>
            </a:r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4500" b="1" dirty="0" err="1" smtClean="0">
                <a:latin typeface=".VnAvant" pitchFamily="34" charset="0"/>
              </a:rPr>
              <a:t>ta</a:t>
            </a:r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4500" b="1" dirty="0" err="1" smtClean="0">
                <a:latin typeface=".VnAvant" pitchFamily="34" charset="0"/>
              </a:rPr>
              <a:t>cã</a:t>
            </a:r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4500" b="1" dirty="0" err="1" smtClean="0">
                <a:latin typeface=".VnAvant" pitchFamily="34" charset="0"/>
              </a:rPr>
              <a:t>thÓ</a:t>
            </a:r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4500" b="1" dirty="0" err="1" smtClean="0">
                <a:latin typeface=".VnAvant" pitchFamily="34" charset="0"/>
              </a:rPr>
              <a:t>lµm</a:t>
            </a:r>
            <a:r>
              <a:rPr lang="en-US" sz="4500" b="1" dirty="0" smtClean="0">
                <a:latin typeface=".VnAvant" pitchFamily="34" charset="0"/>
              </a:rPr>
              <a:t> g× </a:t>
            </a:r>
            <a:r>
              <a:rPr lang="en-US" sz="4500" b="1" dirty="0" err="1" smtClean="0">
                <a:latin typeface=".VnAvant" pitchFamily="34" charset="0"/>
              </a:rPr>
              <a:t>khi</a:t>
            </a:r>
            <a:r>
              <a:rPr lang="en-US" sz="4500" b="1" dirty="0" smtClean="0">
                <a:latin typeface=".VnAvant" pitchFamily="34" charset="0"/>
              </a:rPr>
              <a:t> ®</a:t>
            </a:r>
            <a:r>
              <a:rPr lang="en-US" sz="4500" b="1" dirty="0" err="1" smtClean="0">
                <a:latin typeface=".VnAvant" pitchFamily="34" charset="0"/>
              </a:rPr>
              <a:t>i</a:t>
            </a:r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4500" b="1" dirty="0" err="1" smtClean="0">
                <a:latin typeface=".VnAvant" pitchFamily="34" charset="0"/>
              </a:rPr>
              <a:t>biÓn</a:t>
            </a:r>
            <a:r>
              <a:rPr lang="en-US" sz="4500" b="1" dirty="0" smtClean="0">
                <a:latin typeface=".VnAvant" pitchFamily="34" charset="0"/>
              </a:rPr>
              <a:t> ?</a:t>
            </a:r>
            <a:endParaRPr lang="en-US" sz="45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998680"/>
            <a:ext cx="8879580" cy="214674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smtClean="0">
                <a:latin typeface=".VnAvant" pitchFamily="34" charset="0"/>
              </a:rPr>
              <a:t>  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Chóng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ta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thÓ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b¬i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léi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, n« ®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ïa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trªn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sãng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nhÆt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vá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sß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x©y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l©u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®µ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c¸t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en-US" sz="45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4320"/>
            <a:ext cx="9059092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smtClean="0">
                <a:latin typeface=".VnAvant" pitchFamily="34" charset="0"/>
              </a:rPr>
              <a:t> c. V× </a:t>
            </a:r>
            <a:r>
              <a:rPr lang="en-US" sz="4500" b="1" dirty="0" err="1" smtClean="0">
                <a:latin typeface=".VnAvant" pitchFamily="34" charset="0"/>
              </a:rPr>
              <a:t>sao</a:t>
            </a:r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4500" b="1" dirty="0" err="1" smtClean="0">
                <a:latin typeface=".VnAvant" pitchFamily="34" charset="0"/>
              </a:rPr>
              <a:t>h×nh</a:t>
            </a:r>
            <a:r>
              <a:rPr lang="en-US" sz="4500" b="1" dirty="0" smtClean="0">
                <a:latin typeface=".VnAvant" pitchFamily="34" charset="0"/>
              </a:rPr>
              <a:t> d¹ng </a:t>
            </a:r>
            <a:r>
              <a:rPr lang="en-US" sz="4500" b="1" dirty="0" err="1" smtClean="0">
                <a:latin typeface=".VnAvant" pitchFamily="34" charset="0"/>
              </a:rPr>
              <a:t>cña</a:t>
            </a:r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4500" b="1" dirty="0" err="1" smtClean="0">
                <a:latin typeface=".VnAvant" pitchFamily="34" charset="0"/>
              </a:rPr>
              <a:t>nh÷ng</a:t>
            </a:r>
            <a:r>
              <a:rPr lang="en-US" sz="4500" b="1" dirty="0" smtClean="0">
                <a:latin typeface=".VnAvant" pitchFamily="34" charset="0"/>
              </a:rPr>
              <a:t> ®</a:t>
            </a:r>
            <a:r>
              <a:rPr lang="en-US" sz="4500" b="1" dirty="0" err="1" smtClean="0">
                <a:latin typeface=".VnAvant" pitchFamily="34" charset="0"/>
              </a:rPr>
              <a:t>åi</a:t>
            </a:r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4500" b="1" dirty="0" err="1" smtClean="0">
                <a:latin typeface=".VnAvant" pitchFamily="34" charset="0"/>
              </a:rPr>
              <a:t>c¸t</a:t>
            </a:r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4500" b="1" dirty="0" err="1" smtClean="0">
                <a:latin typeface=".VnAvant" pitchFamily="34" charset="0"/>
              </a:rPr>
              <a:t>lu«n</a:t>
            </a:r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4500" b="1" dirty="0" err="1" smtClean="0">
                <a:latin typeface=".VnAvant" pitchFamily="34" charset="0"/>
              </a:rPr>
              <a:t>thay</a:t>
            </a:r>
            <a:r>
              <a:rPr lang="en-US" sz="4500" b="1" dirty="0" smtClean="0">
                <a:latin typeface=".VnAvant" pitchFamily="34" charset="0"/>
              </a:rPr>
              <a:t> ®</a:t>
            </a:r>
            <a:r>
              <a:rPr lang="en-US" sz="4500" b="1" dirty="0" err="1" smtClean="0">
                <a:latin typeface=".VnAvant" pitchFamily="34" charset="0"/>
              </a:rPr>
              <a:t>æi</a:t>
            </a:r>
            <a:r>
              <a:rPr lang="en-US" sz="4500" b="1" dirty="0" smtClean="0">
                <a:latin typeface=".VnAvant" pitchFamily="34" charset="0"/>
              </a:rPr>
              <a:t> ?</a:t>
            </a:r>
            <a:endParaRPr lang="en-US" sz="45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19" y="2070526"/>
            <a:ext cx="8892481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smtClean="0">
                <a:latin typeface=".VnAvant" pitchFamily="34" charset="0"/>
              </a:rPr>
              <a:t>  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d¹ng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nh÷ng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åi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c¸t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lu«n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thay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æi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v×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c¸t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bay.</a:t>
            </a:r>
            <a:endParaRPr lang="en-US" sz="45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236</Words>
  <Application>Microsoft Office PowerPoint</Application>
  <PresentationFormat>On-screen Show (16:9)</PresentationFormat>
  <Paragraphs>17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14</cp:revision>
  <dcterms:created xsi:type="dcterms:W3CDTF">2020-08-24T07:38:25Z</dcterms:created>
  <dcterms:modified xsi:type="dcterms:W3CDTF">2024-04-26T08:09:02Z</dcterms:modified>
</cp:coreProperties>
</file>