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B0"/>
    <a:srgbClr val="D6009E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7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B952-6A47-4001-88D7-93EEAF946F2D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E00A-78D4-4C40-AF97-A6FDECD53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899592" y="205445"/>
            <a:ext cx="7488832" cy="1149793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D6009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/>
        </p:nvSpPr>
        <p:spPr>
          <a:xfrm>
            <a:off x="1979712" y="352276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NHỚ ƠN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496" y="36311"/>
            <a:ext cx="1872208" cy="1606157"/>
            <a:chOff x="35496" y="3587532"/>
            <a:chExt cx="2016224" cy="2564889"/>
          </a:xfrm>
        </p:grpSpPr>
        <p:sp>
          <p:nvSpPr>
            <p:cNvPr id="3" name="Oval 2"/>
            <p:cNvSpPr/>
            <p:nvPr/>
          </p:nvSpPr>
          <p:spPr>
            <a:xfrm>
              <a:off x="35496" y="3587532"/>
              <a:ext cx="2016224" cy="2303783"/>
            </a:xfrm>
            <a:prstGeom prst="ellipse">
              <a:avLst/>
            </a:prstGeom>
            <a:solidFill>
              <a:srgbClr val="D6009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367" y="4235603"/>
              <a:ext cx="861774" cy="19168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chemeClr val="bg1"/>
                  </a:solidFill>
                  <a:latin typeface="Arial Black" pitchFamily="34" charset="0"/>
                  <a:cs typeface="Calibri" pitchFamily="34" charset="0"/>
                </a:rPr>
                <a:t>5</a:t>
              </a:r>
              <a:endParaRPr lang="en-US" sz="7200" b="1" dirty="0">
                <a:solidFill>
                  <a:schemeClr val="bg1"/>
                </a:solidFill>
                <a:latin typeface="Arial Black" pitchFamily="34" charset="0"/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5536" y="3587532"/>
              <a:ext cx="1296143" cy="1228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"/>
            <a:ext cx="9180512" cy="5143499"/>
            <a:chOff x="3183510" y="1478960"/>
            <a:chExt cx="3041020" cy="30049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754" b="12825"/>
            <a:stretch/>
          </p:blipFill>
          <p:spPr>
            <a:xfrm>
              <a:off x="3183510" y="1478960"/>
              <a:ext cx="1832372" cy="30049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54" r="67020" b="12424"/>
            <a:stretch/>
          </p:blipFill>
          <p:spPr>
            <a:xfrm>
              <a:off x="5015882" y="1478960"/>
              <a:ext cx="1208648" cy="300490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979712" y="352276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NHỚ ƠN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9822"/>
            <a:ext cx="38519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35933" r="56590" b="13967"/>
          <a:stretch/>
        </p:blipFill>
        <p:spPr>
          <a:xfrm>
            <a:off x="2267744" y="0"/>
            <a:ext cx="3888432" cy="5143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788024" y="627534"/>
            <a:ext cx="8640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91880" y="987574"/>
            <a:ext cx="5760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11760" y="3075806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39952" y="4803998"/>
            <a:ext cx="14401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9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26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5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35933" r="56590" b="13967"/>
          <a:stretch/>
        </p:blipFill>
        <p:spPr>
          <a:xfrm>
            <a:off x="2267744" y="0"/>
            <a:ext cx="3888432" cy="51435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716016" y="339502"/>
            <a:ext cx="1080120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067944" y="699542"/>
            <a:ext cx="1296144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788024" y="1059582"/>
            <a:ext cx="576064" cy="3600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355976" y="1419622"/>
            <a:ext cx="720080" cy="28803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716016" y="1779662"/>
            <a:ext cx="720080" cy="28803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283968" y="2067694"/>
            <a:ext cx="576064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499992" y="2427734"/>
            <a:ext cx="576064" cy="36004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3275856" y="2787774"/>
            <a:ext cx="576064" cy="36004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860032" y="3795886"/>
            <a:ext cx="720080" cy="36004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716016" y="4155926"/>
            <a:ext cx="720080" cy="36004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59092" cy="1377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a. </a:t>
            </a:r>
            <a:r>
              <a:rPr lang="en-US" sz="4000" b="1" dirty="0" err="1" smtClean="0">
                <a:latin typeface=".VnAvant" pitchFamily="34" charset="0"/>
              </a:rPr>
              <a:t>Bµi</a:t>
            </a:r>
            <a:r>
              <a:rPr lang="en-US" sz="4000" b="1" dirty="0" smtClean="0">
                <a:latin typeface=".VnAvant" pitchFamily="34" charset="0"/>
              </a:rPr>
              <a:t> ®</a:t>
            </a:r>
            <a:r>
              <a:rPr lang="en-US" sz="4000" b="1" dirty="0" err="1" smtClean="0">
                <a:latin typeface=".VnAvant" pitchFamily="34" charset="0"/>
              </a:rPr>
              <a:t>ång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dao</a:t>
            </a:r>
            <a:r>
              <a:rPr lang="en-US" sz="4000" b="1" dirty="0" smtClean="0">
                <a:latin typeface=".VnAvant" pitchFamily="34" charset="0"/>
              </a:rPr>
              <a:t> nh¾c </a:t>
            </a:r>
            <a:r>
              <a:rPr lang="en-US" sz="4000" b="1" dirty="0" err="1" smtClean="0">
                <a:latin typeface=".VnAvant" pitchFamily="34" charset="0"/>
              </a:rPr>
              <a:t>chóng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ta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cÇn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nhí</a:t>
            </a:r>
            <a:r>
              <a:rPr lang="en-US" sz="4000" b="1" dirty="0" smtClean="0">
                <a:latin typeface=".VnAvant" pitchFamily="34" charset="0"/>
              </a:rPr>
              <a:t> ¬n </a:t>
            </a:r>
            <a:r>
              <a:rPr lang="en-US" sz="4000" b="1" dirty="0" err="1" smtClean="0">
                <a:latin typeface=".VnAvant" pitchFamily="34" charset="0"/>
              </a:rPr>
              <a:t>nh÷ng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ai</a:t>
            </a:r>
            <a:r>
              <a:rPr lang="en-US" sz="4000" b="1" dirty="0" smtClean="0">
                <a:latin typeface=".VnAvant" pitchFamily="34" charset="0"/>
              </a:rPr>
              <a:t> ?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08" y="1635646"/>
            <a:ext cx="9059092" cy="32239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ång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dao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nh¾c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chóng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ta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cÇn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nhí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¬n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ng­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êi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cµy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ruéng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ng­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êi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®µo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ng­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êi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vun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gèc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êi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®i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mß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ng­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êi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chÌo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chèng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ng­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êi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m¾c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d©y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ng­</a:t>
            </a:r>
            <a:r>
              <a:rPr lang="vi-VN" sz="4000" b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êi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trång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trät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5909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b. V× </a:t>
            </a:r>
            <a:r>
              <a:rPr lang="en-US" sz="4500" b="1" dirty="0" err="1" smtClean="0">
                <a:latin typeface=".VnAvant" pitchFamily="34" charset="0"/>
              </a:rPr>
              <a:t>sao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chóng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ta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cÇn</a:t>
            </a:r>
            <a:r>
              <a:rPr lang="en-US" sz="4500" b="1" dirty="0" smtClean="0">
                <a:latin typeface=".VnAvant" pitchFamily="34" charset="0"/>
              </a:rPr>
              <a:t> </a:t>
            </a:r>
            <a:r>
              <a:rPr lang="en-US" sz="4500" b="1" dirty="0" err="1" smtClean="0">
                <a:latin typeface=".VnAvant" pitchFamily="34" charset="0"/>
              </a:rPr>
              <a:t>nhí</a:t>
            </a:r>
            <a:r>
              <a:rPr lang="en-US" sz="4500" b="1" dirty="0" smtClean="0">
                <a:latin typeface=".VnAvant" pitchFamily="34" charset="0"/>
              </a:rPr>
              <a:t> ¬n </a:t>
            </a:r>
            <a:r>
              <a:rPr lang="en-US" sz="4500" b="1" dirty="0" err="1" smtClean="0">
                <a:latin typeface=".VnAvant" pitchFamily="34" charset="0"/>
              </a:rPr>
              <a:t>hä</a:t>
            </a:r>
            <a:r>
              <a:rPr lang="en-US" sz="4500" b="1" dirty="0" smtClean="0">
                <a:latin typeface=".VnAvant" pitchFamily="34" charset="0"/>
              </a:rPr>
              <a:t> ?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91630"/>
            <a:ext cx="9144000" cy="35317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latin typeface=".VnAvant" pitchFamily="34" charset="0"/>
              </a:rPr>
              <a:t>  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Chóng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cÇn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nhí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¬n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ng­êi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®ã v×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hä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chóng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ta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c¬m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rau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èc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¶ ®Ó ¨n,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bãng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m¸t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tró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n¾ng,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vâng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.VnAvant" pitchFamily="34" charset="0"/>
              </a:rPr>
              <a:t>thÓ</a:t>
            </a:r>
            <a:r>
              <a:rPr lang="en-US" sz="4500" b="1" dirty="0" smtClean="0">
                <a:solidFill>
                  <a:srgbClr val="FF0000"/>
                </a:solidFill>
                <a:latin typeface=".VnAvant" pitchFamily="34" charset="0"/>
              </a:rPr>
              <a:t> sang ®ß.</a:t>
            </a:r>
            <a:endParaRPr lang="en-US" sz="45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146</Words>
  <Application>Microsoft Office PowerPoint</Application>
  <PresentationFormat>On-screen Show (16:9)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</cp:revision>
  <dcterms:created xsi:type="dcterms:W3CDTF">2020-08-24T07:38:25Z</dcterms:created>
  <dcterms:modified xsi:type="dcterms:W3CDTF">2024-05-10T09:07:10Z</dcterms:modified>
</cp:coreProperties>
</file>