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1" r:id="rId3"/>
    <p:sldId id="259" r:id="rId4"/>
    <p:sldId id="262" r:id="rId5"/>
    <p:sldId id="260" r:id="rId6"/>
    <p:sldId id="263" r:id="rId7"/>
    <p:sldId id="264" r:id="rId8"/>
    <p:sldId id="265" r:id="rId9"/>
    <p:sldId id="266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D6009E"/>
    <a:srgbClr val="FF00FF"/>
    <a:srgbClr val="EE00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9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867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953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5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376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520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808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41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000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439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59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450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FB952-6A47-4001-88D7-93EEAF946F2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17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683568" y="100695"/>
            <a:ext cx="7920880" cy="1318927"/>
          </a:xfrm>
          <a:prstGeom prst="horizontalScroll">
            <a:avLst/>
          </a:prstGeom>
          <a:noFill/>
          <a:ln w="76200">
            <a:solidFill>
              <a:srgbClr val="D6009E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 8"/>
          <p:cNvSpPr/>
          <p:nvPr/>
        </p:nvSpPr>
        <p:spPr>
          <a:xfrm>
            <a:off x="1979712" y="352276"/>
            <a:ext cx="64087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LỚN LÊN BẠN LÀM GÌ ?</a:t>
            </a:r>
            <a:endParaRPr lang="en-US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496" y="36311"/>
            <a:ext cx="1872208" cy="1606157"/>
            <a:chOff x="35496" y="3587532"/>
            <a:chExt cx="2016224" cy="2564889"/>
          </a:xfrm>
        </p:grpSpPr>
        <p:sp>
          <p:nvSpPr>
            <p:cNvPr id="3" name="Oval 2"/>
            <p:cNvSpPr/>
            <p:nvPr/>
          </p:nvSpPr>
          <p:spPr>
            <a:xfrm>
              <a:off x="35496" y="3587532"/>
              <a:ext cx="2016224" cy="2303783"/>
            </a:xfrm>
            <a:prstGeom prst="ellipse">
              <a:avLst/>
            </a:prstGeom>
            <a:solidFill>
              <a:srgbClr val="D6009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11367" y="4235603"/>
              <a:ext cx="861774" cy="191681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7200" b="1" dirty="0" smtClean="0">
                  <a:solidFill>
                    <a:schemeClr val="bg1"/>
                  </a:solidFill>
                  <a:latin typeface="Arial Black" pitchFamily="34" charset="0"/>
                  <a:cs typeface="Calibri" pitchFamily="34" charset="0"/>
                </a:rPr>
                <a:t>3</a:t>
              </a:r>
              <a:endParaRPr lang="en-US" sz="7200" b="1" dirty="0">
                <a:solidFill>
                  <a:schemeClr val="bg1"/>
                </a:solidFill>
                <a:latin typeface="Arial Black" pitchFamily="34" charset="0"/>
                <a:cs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95536" y="3587532"/>
              <a:ext cx="1296143" cy="12287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BÀI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5109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5" t="15666" r="9835" b="6596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09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3384376" cy="55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09532"/>
            <a:ext cx="344460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244" y="2859782"/>
            <a:ext cx="3175986" cy="20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597" y="609532"/>
            <a:ext cx="3355117" cy="203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4689" y="2869030"/>
            <a:ext cx="3661767" cy="202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683568" y="987574"/>
            <a:ext cx="7920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39752" y="1491630"/>
            <a:ext cx="9361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1560" y="1995686"/>
            <a:ext cx="7920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23728" y="1995686"/>
            <a:ext cx="9361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72200" y="2499742"/>
            <a:ext cx="4320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635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3384376" cy="55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09532"/>
            <a:ext cx="344460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244" y="2859782"/>
            <a:ext cx="3175986" cy="20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597" y="609532"/>
            <a:ext cx="3355117" cy="203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4689" y="2869030"/>
            <a:ext cx="3661767" cy="202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2339752" y="1491630"/>
            <a:ext cx="9361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79712" y="3723878"/>
            <a:ext cx="100811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84168" y="1491630"/>
            <a:ext cx="11521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1520" y="546815"/>
            <a:ext cx="34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5536" y="2787774"/>
            <a:ext cx="34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4008" y="555526"/>
            <a:ext cx="34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16016" y="2787774"/>
            <a:ext cx="34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35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329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3478"/>
            <a:ext cx="3888432" cy="22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571750"/>
            <a:ext cx="3672408" cy="2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B112A6B2-A6EF-494E-8377-897C833BB4A7}"/>
              </a:ext>
            </a:extLst>
          </p:cNvPr>
          <p:cNvSpPr/>
          <p:nvPr/>
        </p:nvSpPr>
        <p:spPr>
          <a:xfrm>
            <a:off x="7164288" y="3075806"/>
            <a:ext cx="648072" cy="71410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B112A6B2-A6EF-494E-8377-897C833BB4A7}"/>
              </a:ext>
            </a:extLst>
          </p:cNvPr>
          <p:cNvSpPr/>
          <p:nvPr/>
        </p:nvSpPr>
        <p:spPr>
          <a:xfrm>
            <a:off x="8244408" y="1209575"/>
            <a:ext cx="648072" cy="71410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B112A6B2-A6EF-494E-8377-897C833BB4A7}"/>
              </a:ext>
            </a:extLst>
          </p:cNvPr>
          <p:cNvSpPr/>
          <p:nvPr/>
        </p:nvSpPr>
        <p:spPr>
          <a:xfrm>
            <a:off x="7380312" y="627534"/>
            <a:ext cx="648072" cy="57008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201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059092" cy="17312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smtClean="0">
                <a:latin typeface=".VnAvant" pitchFamily="34" charset="0"/>
              </a:rPr>
              <a:t>    </a:t>
            </a:r>
            <a:r>
              <a:rPr lang="en-US" sz="5400" b="1" dirty="0" smtClean="0">
                <a:latin typeface=".VnAvant" pitchFamily="34" charset="0"/>
              </a:rPr>
              <a:t>a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5400" b="1" dirty="0" smtClean="0">
                <a:latin typeface=".VnAvant" pitchFamily="34" charset="0"/>
              </a:rPr>
              <a:t>B¹n </a:t>
            </a:r>
            <a:r>
              <a:rPr lang="en-US" sz="5400" b="1" dirty="0" err="1" smtClean="0">
                <a:latin typeface=".VnAvant" pitchFamily="34" charset="0"/>
              </a:rPr>
              <a:t>nhá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muèn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trë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thµnh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thuû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thñ</a:t>
            </a:r>
            <a:r>
              <a:rPr lang="en-US" sz="5400" b="1" dirty="0" smtClean="0">
                <a:latin typeface=".VnAvant" pitchFamily="34" charset="0"/>
              </a:rPr>
              <a:t> ®Ó </a:t>
            </a:r>
            <a:r>
              <a:rPr lang="en-US" sz="5400" b="1" dirty="0" err="1" smtClean="0">
                <a:latin typeface=".VnAvant" pitchFamily="34" charset="0"/>
              </a:rPr>
              <a:t>lµm</a:t>
            </a:r>
            <a:r>
              <a:rPr lang="en-US" sz="5400" b="1" dirty="0" smtClean="0">
                <a:latin typeface=".VnAvant" pitchFamily="34" charset="0"/>
              </a:rPr>
              <a:t> g× ?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50263"/>
            <a:ext cx="8892480" cy="33932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B¹n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nhá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muèn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lµ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thuû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thñ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®Ó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l¸i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tµu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v­ît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sãng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d÷,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b¨ng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qua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nhiÒu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®¹i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d­¬ng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059092" cy="17312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smtClean="0">
                <a:latin typeface=".VnAvant" pitchFamily="34" charset="0"/>
              </a:rPr>
              <a:t>    </a:t>
            </a:r>
            <a:r>
              <a:rPr lang="en-US" sz="5400" b="1" dirty="0" smtClean="0">
                <a:latin typeface=".VnAvant" pitchFamily="34" charset="0"/>
              </a:rPr>
              <a:t>b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5400" b="1" dirty="0" smtClean="0">
                <a:latin typeface=".VnAvant" pitchFamily="34" charset="0"/>
              </a:rPr>
              <a:t>B¹n </a:t>
            </a:r>
            <a:r>
              <a:rPr lang="en-US" sz="5400" b="1" dirty="0" err="1" smtClean="0">
                <a:latin typeface=".VnAvant" pitchFamily="34" charset="0"/>
              </a:rPr>
              <a:t>nhá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muèn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trë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thµnh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Çu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bÕp</a:t>
            </a:r>
            <a:r>
              <a:rPr lang="en-US" sz="5400" b="1" dirty="0" smtClean="0">
                <a:latin typeface=".VnAvant" pitchFamily="34" charset="0"/>
              </a:rPr>
              <a:t> ®Ó </a:t>
            </a:r>
            <a:r>
              <a:rPr lang="en-US" sz="5400" b="1" dirty="0" err="1" smtClean="0">
                <a:latin typeface=".VnAvant" pitchFamily="34" charset="0"/>
              </a:rPr>
              <a:t>lµm</a:t>
            </a:r>
            <a:r>
              <a:rPr lang="en-US" sz="5400" b="1" dirty="0" smtClean="0">
                <a:latin typeface=".VnAvant" pitchFamily="34" charset="0"/>
              </a:rPr>
              <a:t> g× ?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750263"/>
            <a:ext cx="8879580" cy="33932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B¹n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nhá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muèn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lµ ®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Çu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bÕp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®Ó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lµm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chiÕc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b¸nh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ngät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thËt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Ñp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nÊu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mãn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m×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siªu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ngon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908" y="0"/>
            <a:ext cx="9059092" cy="17312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5400" b="1" dirty="0" smtClean="0">
                <a:latin typeface=".VnAvant" pitchFamily="34" charset="0"/>
              </a:rPr>
              <a:t>c. </a:t>
            </a:r>
            <a:r>
              <a:rPr lang="en-US" sz="5400" b="1" dirty="0" smtClean="0">
                <a:latin typeface=".VnAvant" pitchFamily="34" charset="0"/>
              </a:rPr>
              <a:t>B¹n </a:t>
            </a:r>
            <a:r>
              <a:rPr lang="en-US" sz="5400" b="1" dirty="0" err="1" smtClean="0">
                <a:latin typeface=".VnAvant" pitchFamily="34" charset="0"/>
              </a:rPr>
              <a:t>nhá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trong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khæ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th</a:t>
            </a:r>
            <a:r>
              <a:rPr lang="en-US" sz="5400" b="1" dirty="0" smtClean="0">
                <a:latin typeface=".VnAvant" pitchFamily="34" charset="0"/>
              </a:rPr>
              <a:t>¬ </a:t>
            </a:r>
            <a:r>
              <a:rPr lang="en-US" sz="5400" b="1" dirty="0" err="1" smtClean="0">
                <a:latin typeface=".VnAvant" pitchFamily="34" charset="0"/>
              </a:rPr>
              <a:t>thø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ba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muèn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lµm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nghÒ</a:t>
            </a:r>
            <a:r>
              <a:rPr lang="en-US" sz="5400" b="1" dirty="0" smtClean="0">
                <a:latin typeface=".VnAvant" pitchFamily="34" charset="0"/>
              </a:rPr>
              <a:t> g×?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8" y="2211710"/>
            <a:ext cx="9059092" cy="25622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B¹n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nhá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trong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khæ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¬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thø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ba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muèn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lµ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n«ng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d©n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trång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lóa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131</Words>
  <Application>Microsoft Office PowerPoint</Application>
  <PresentationFormat>On-screen Show (16:9)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18</cp:revision>
  <dcterms:created xsi:type="dcterms:W3CDTF">2020-08-24T07:38:25Z</dcterms:created>
  <dcterms:modified xsi:type="dcterms:W3CDTF">2021-08-14T14:11:56Z</dcterms:modified>
</cp:coreProperties>
</file>