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58" r:id="rId3"/>
    <p:sldId id="260" r:id="rId4"/>
    <p:sldId id="276" r:id="rId5"/>
    <p:sldId id="277" r:id="rId6"/>
    <p:sldId id="261" r:id="rId7"/>
    <p:sldId id="278" r:id="rId8"/>
    <p:sldId id="279" r:id="rId9"/>
    <p:sldId id="280" r:id="rId10"/>
    <p:sldId id="262" r:id="rId11"/>
    <p:sldId id="263" r:id="rId12"/>
    <p:sldId id="281" r:id="rId13"/>
    <p:sldId id="264" r:id="rId14"/>
    <p:sldId id="265" r:id="rId15"/>
    <p:sldId id="282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CC"/>
    <a:srgbClr val="D6009E"/>
    <a:srgbClr val="EE0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3AC76-397B-472C-A601-92CBDADEC3D0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09F1-ACEE-4605-B187-3FD63803C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9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09F1-ACEE-4605-B187-3FD63803CE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83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DFB952-6A47-4001-88D7-93EEAF946F2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899592" y="2859782"/>
            <a:ext cx="8064896" cy="1512168"/>
          </a:xfrm>
          <a:prstGeom prst="horizontalScroll">
            <a:avLst/>
          </a:prstGeom>
          <a:noFill/>
          <a:ln w="76200">
            <a:solidFill>
              <a:srgbClr val="D6009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 rot="319331">
            <a:off x="45783" y="309035"/>
            <a:ext cx="3176079" cy="1345049"/>
          </a:xfrm>
          <a:prstGeom prst="star32">
            <a:avLst>
              <a:gd name="adj" fmla="val 42371"/>
            </a:avLst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3147814"/>
            <a:ext cx="72423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CẬU BÉ THÔNG MINH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56592" y="1059582"/>
            <a:ext cx="4572000" cy="923330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CHỦ ĐỀ 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099" y="1815666"/>
            <a:ext cx="7048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36512" y="2690648"/>
            <a:ext cx="2016224" cy="2257365"/>
            <a:chOff x="35496" y="3587532"/>
            <a:chExt cx="2016224" cy="2740952"/>
          </a:xfrm>
        </p:grpSpPr>
        <p:sp>
          <p:nvSpPr>
            <p:cNvPr id="3" name="Oval 2"/>
            <p:cNvSpPr/>
            <p:nvPr/>
          </p:nvSpPr>
          <p:spPr>
            <a:xfrm>
              <a:off x="35496" y="3587532"/>
              <a:ext cx="2016224" cy="2303783"/>
            </a:xfrm>
            <a:prstGeom prst="ellipse">
              <a:avLst/>
            </a:prstGeom>
            <a:solidFill>
              <a:srgbClr val="D6009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9552" y="4235604"/>
              <a:ext cx="1005403" cy="209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chemeClr val="bg1"/>
                  </a:solidFill>
                  <a:latin typeface="Arial Black" pitchFamily="34" charset="0"/>
                  <a:cs typeface="Calibri" pitchFamily="34" charset="0"/>
                </a:rPr>
                <a:t>1</a:t>
              </a:r>
              <a:endParaRPr lang="en-US" sz="9600" b="1" dirty="0">
                <a:solidFill>
                  <a:schemeClr val="bg1"/>
                </a:solidFill>
                <a:latin typeface="Arial Black" pitchFamily="34" charset="0"/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5536" y="3587532"/>
              <a:ext cx="1296143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1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5" t="80868" r="19876" b="7642"/>
          <a:stretch/>
        </p:blipFill>
        <p:spPr>
          <a:xfrm>
            <a:off x="0" y="0"/>
            <a:ext cx="9144000" cy="1707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35646"/>
            <a:ext cx="9144000" cy="1377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CËu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Vinh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®¸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bãng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20" y="3150647"/>
            <a:ext cx="9059092" cy="1992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nh×n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Vinh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trÇm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trå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th¸n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phôc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v×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cËu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Êy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th«ng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minh,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nhanh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trÝ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1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27" t="7805" r="10747" b="73984"/>
          <a:stretch/>
        </p:blipFill>
        <p:spPr>
          <a:xfrm>
            <a:off x="0" y="0"/>
            <a:ext cx="9144000" cy="30037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7734"/>
            <a:ext cx="6264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796136" y="1347614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499742"/>
            <a:ext cx="9059092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a. </a:t>
            </a:r>
            <a:r>
              <a:rPr lang="en-US" sz="5400" b="1" dirty="0" err="1" smtClean="0">
                <a:latin typeface=".VnAvant" pitchFamily="34" charset="0"/>
              </a:rPr>
              <a:t>Chóng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t«i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rÊt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nuèi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tiÕc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v× ®</a:t>
            </a:r>
            <a:r>
              <a:rPr lang="en-US" sz="5400" b="1" dirty="0" err="1" smtClean="0">
                <a:latin typeface=".VnAvant" pitchFamily="34" charset="0"/>
              </a:rPr>
              <a:t>éi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bãng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m×nh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yªu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thÝch</a:t>
            </a:r>
            <a:r>
              <a:rPr lang="en-US" sz="5400" b="1" dirty="0" smtClean="0">
                <a:latin typeface=".VnAvant" pitchFamily="34" charset="0"/>
              </a:rPr>
              <a:t> ®· </a:t>
            </a:r>
            <a:r>
              <a:rPr lang="en-US" sz="5400" b="1" dirty="0" err="1" smtClean="0">
                <a:latin typeface=".VnAvant" pitchFamily="34" charset="0"/>
              </a:rPr>
              <a:t>bÞ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thua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2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27" t="7805" r="10747" b="73984"/>
          <a:stretch/>
        </p:blipFill>
        <p:spPr>
          <a:xfrm>
            <a:off x="0" y="0"/>
            <a:ext cx="9144000" cy="30037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9662"/>
            <a:ext cx="80648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139952" y="1347614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3003798"/>
            <a:ext cx="905909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b. </a:t>
            </a:r>
            <a:r>
              <a:rPr lang="en-US" sz="5400" b="1" dirty="0" err="1" smtClean="0">
                <a:latin typeface=".VnAvant" pitchFamily="34" charset="0"/>
              </a:rPr>
              <a:t>Hoa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vÏ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rÊt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Ñp</a:t>
            </a:r>
            <a:r>
              <a:rPr lang="en-US" sz="5400" b="1" dirty="0" smtClean="0">
                <a:latin typeface=".VnAvant" pitchFamily="34" charset="0"/>
              </a:rPr>
              <a:t>. C¶ </a:t>
            </a:r>
            <a:r>
              <a:rPr lang="en-US" sz="5400" b="1" dirty="0" err="1" smtClean="0">
                <a:latin typeface=".VnAvant" pitchFamily="34" charset="0"/>
              </a:rPr>
              <a:t>líp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ai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còng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th¸n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phôc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b¹n </a:t>
            </a:r>
            <a:r>
              <a:rPr lang="en-US" sz="5400" b="1" dirty="0" err="1" smtClean="0">
                <a:latin typeface=".VnAvant" pitchFamily="34" charset="0"/>
              </a:rPr>
              <a:t>Êy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2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5" t="27317" r="8617" b="312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5" t="69593" r="12877" b="8727"/>
          <a:stretch/>
        </p:blipFill>
        <p:spPr>
          <a:xfrm>
            <a:off x="0" y="0"/>
            <a:ext cx="9145011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7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1131590"/>
            <a:ext cx="9144000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857250" indent="-857250">
              <a:lnSpc>
                <a:spcPct val="150000"/>
              </a:lnSpc>
            </a:pPr>
            <a:r>
              <a:rPr lang="en-US" sz="3000" b="1" dirty="0" smtClean="0">
                <a:latin typeface=".VnAvant" pitchFamily="34" charset="0"/>
              </a:rPr>
              <a:t>a.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smtClean="0">
                <a:latin typeface=".VnAvant" pitchFamily="34" charset="0"/>
              </a:rPr>
              <a:t>hay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3000" b="1" dirty="0" smtClean="0">
                <a:latin typeface=".VnAvant" pitchFamily="34" charset="0"/>
              </a:rPr>
              <a:t>:   </a:t>
            </a:r>
            <a:endParaRPr lang="en-US" sz="3000" b="1" dirty="0">
              <a:latin typeface=".VnAvant" pitchFamily="34" charset="0"/>
            </a:endParaRPr>
          </a:p>
          <a:p>
            <a:pPr marL="857250" indent="-857250">
              <a:lnSpc>
                <a:spcPct val="150000"/>
              </a:lnSpc>
            </a:pPr>
            <a:r>
              <a:rPr lang="en-US" sz="3000" b="1" dirty="0" smtClean="0">
                <a:latin typeface=".VnAvant" pitchFamily="34" charset="0"/>
              </a:rPr>
              <a:t>   </a:t>
            </a:r>
            <a:r>
              <a:rPr lang="en-US" sz="3000" b="1" dirty="0" err="1" smtClean="0">
                <a:latin typeface=".VnAvant" pitchFamily="34" charset="0"/>
              </a:rPr>
              <a:t>th«ng</a:t>
            </a:r>
            <a:r>
              <a:rPr lang="en-US" sz="3000" b="1" dirty="0" smtClean="0">
                <a:latin typeface=".VnAvant" pitchFamily="34" charset="0"/>
              </a:rPr>
              <a:t> m              h          </a:t>
            </a:r>
            <a:r>
              <a:rPr lang="en-US" sz="3000" b="1" dirty="0" err="1" smtClean="0">
                <a:latin typeface=".VnAvant" pitchFamily="34" charset="0"/>
              </a:rPr>
              <a:t>huþch</a:t>
            </a:r>
            <a:r>
              <a:rPr lang="en-US" sz="3000" b="1" dirty="0" smtClean="0">
                <a:latin typeface=".VnAvant" pitchFamily="34" charset="0"/>
              </a:rPr>
              <a:t>      </a:t>
            </a:r>
            <a:r>
              <a:rPr lang="en-US" sz="3000" b="1" dirty="0" err="1" smtClean="0">
                <a:latin typeface=".VnAvant" pitchFamily="34" charset="0"/>
              </a:rPr>
              <a:t>b×nh</a:t>
            </a:r>
            <a:r>
              <a:rPr lang="en-US" sz="3000" b="1" dirty="0" smtClean="0">
                <a:latin typeface=".VnAvant" pitchFamily="34" charset="0"/>
              </a:rPr>
              <a:t> t</a:t>
            </a:r>
            <a:endParaRPr lang="en-US" sz="3000" b="1" dirty="0" smtClean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912016"/>
            <a:ext cx="9144000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857250" indent="-857250">
              <a:lnSpc>
                <a:spcPct val="150000"/>
              </a:lnSpc>
            </a:pPr>
            <a:r>
              <a:rPr lang="en-US" sz="3000" b="1" dirty="0" smtClean="0">
                <a:latin typeface=".VnAvant" pitchFamily="34" charset="0"/>
              </a:rPr>
              <a:t>b.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oan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smtClean="0">
                <a:latin typeface=".VnAvant" pitchFamily="34" charset="0"/>
              </a:rPr>
              <a:t>hay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o¨n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smtClean="0">
                <a:latin typeface=".VnAvant" pitchFamily="34" charset="0"/>
              </a:rPr>
              <a:t>:   </a:t>
            </a:r>
            <a:endParaRPr lang="en-US" sz="3000" b="1" dirty="0">
              <a:latin typeface=".VnAvant" pitchFamily="34" charset="0"/>
            </a:endParaRPr>
          </a:p>
          <a:p>
            <a:pPr marL="857250" indent="-857250">
              <a:lnSpc>
                <a:spcPct val="150000"/>
              </a:lnSpc>
            </a:pPr>
            <a:r>
              <a:rPr lang="en-US" sz="3000" b="1" dirty="0" smtClean="0">
                <a:latin typeface=".VnAvant" pitchFamily="34" charset="0"/>
              </a:rPr>
              <a:t>   </a:t>
            </a:r>
            <a:r>
              <a:rPr lang="en-US" sz="3000" b="1" dirty="0" err="1" smtClean="0">
                <a:latin typeface=".VnAvant" pitchFamily="34" charset="0"/>
              </a:rPr>
              <a:t>b¨n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kh</a:t>
            </a:r>
            <a:r>
              <a:rPr lang="en-US" sz="3000" b="1" dirty="0" smtClean="0">
                <a:latin typeface=".VnAvant" pitchFamily="34" charset="0"/>
              </a:rPr>
              <a:t>                 </a:t>
            </a:r>
            <a:r>
              <a:rPr lang="en-US" sz="3000" b="1" dirty="0" err="1" smtClean="0">
                <a:latin typeface=".VnAvant" pitchFamily="34" charset="0"/>
              </a:rPr>
              <a:t>h©n</a:t>
            </a:r>
            <a:r>
              <a:rPr lang="en-US" sz="3000" b="1" dirty="0" smtClean="0">
                <a:latin typeface=".VnAvant" pitchFamily="34" charset="0"/>
              </a:rPr>
              <a:t> h                 </a:t>
            </a:r>
            <a:r>
              <a:rPr lang="en-US" sz="3000" b="1" dirty="0" err="1" smtClean="0">
                <a:latin typeface=".VnAvant" pitchFamily="34" charset="0"/>
              </a:rPr>
              <a:t>h</a:t>
            </a:r>
            <a:r>
              <a:rPr lang="en-US" sz="3000" b="1" dirty="0" smtClean="0">
                <a:latin typeface=".VnAvant" pitchFamily="34" charset="0"/>
              </a:rPr>
              <a:t>          </a:t>
            </a:r>
            <a:r>
              <a:rPr lang="en-US" sz="3000" b="1" dirty="0" err="1" smtClean="0">
                <a:latin typeface=".VnAvant" pitchFamily="34" charset="0"/>
              </a:rPr>
              <a:t>thµnh</a:t>
            </a:r>
            <a:endParaRPr lang="en-US" sz="3000" b="1" dirty="0" smtClean="0">
              <a:latin typeface=".VnAvan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2828206">
            <a:off x="3792815" y="1601062"/>
            <a:ext cx="50945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-</a:t>
            </a:r>
            <a:endParaRPr lang="en-US" sz="4500" b="1" dirty="0">
              <a:latin typeface=".VnAvant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907704" y="2067694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79168" y="1968827"/>
            <a:ext cx="89263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inh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2067694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067694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680" y="3867894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867894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3867894"/>
            <a:ext cx="992777" cy="300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endParaRPr lang="en-US" sz="15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828206">
            <a:off x="6745143" y="3401262"/>
            <a:ext cx="50945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-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0312" y="1711573"/>
            <a:ext cx="50945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~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1968827"/>
            <a:ext cx="11521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uynh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1968827"/>
            <a:ext cx="86409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inh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9672" y="3769027"/>
            <a:ext cx="11521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o¨n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3769027"/>
            <a:ext cx="11521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oan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6216" y="3769027"/>
            <a:ext cx="115212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oan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7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874418"/>
              </p:ext>
            </p:extLst>
          </p:nvPr>
        </p:nvGraphicFramePr>
        <p:xfrm>
          <a:off x="5484442" y="1019862"/>
          <a:ext cx="196788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60"/>
                <a:gridCol w="655960"/>
                <a:gridCol w="655960"/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8799700"/>
              </p:ext>
            </p:extLst>
          </p:nvPr>
        </p:nvGraphicFramePr>
        <p:xfrm>
          <a:off x="4164634" y="1595926"/>
          <a:ext cx="196788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60"/>
                <a:gridCol w="655960"/>
                <a:gridCol w="655960"/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5679370"/>
              </p:ext>
            </p:extLst>
          </p:nvPr>
        </p:nvGraphicFramePr>
        <p:xfrm>
          <a:off x="4812706" y="2171990"/>
          <a:ext cx="3984102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017"/>
                <a:gridCol w="664017"/>
                <a:gridCol w="664017"/>
                <a:gridCol w="664017"/>
                <a:gridCol w="664017"/>
                <a:gridCol w="664017"/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9450273"/>
              </p:ext>
            </p:extLst>
          </p:nvPr>
        </p:nvGraphicFramePr>
        <p:xfrm>
          <a:off x="2220422" y="2748054"/>
          <a:ext cx="4560164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452"/>
                <a:gridCol w="651452"/>
                <a:gridCol w="651452"/>
                <a:gridCol w="651452"/>
                <a:gridCol w="651452"/>
                <a:gridCol w="651452"/>
                <a:gridCol w="651452"/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9835810"/>
              </p:ext>
            </p:extLst>
          </p:nvPr>
        </p:nvGraphicFramePr>
        <p:xfrm>
          <a:off x="4836370" y="3900182"/>
          <a:ext cx="196788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60"/>
                <a:gridCol w="655960"/>
                <a:gridCol w="655960"/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8837976"/>
              </p:ext>
            </p:extLst>
          </p:nvPr>
        </p:nvGraphicFramePr>
        <p:xfrm>
          <a:off x="4836370" y="3324118"/>
          <a:ext cx="196788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60"/>
                <a:gridCol w="655960"/>
                <a:gridCol w="655960"/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836370" y="1019862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1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68218" y="1671785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2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60306" y="2243998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3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2" y="2820062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4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4756" y="3396126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5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0306" y="3972190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6</a:t>
            </a:r>
            <a:endParaRPr lang="en-US" sz="3600" b="1" dirty="0">
              <a:latin typeface="Arial Black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867037"/>
              </p:ext>
            </p:extLst>
          </p:nvPr>
        </p:nvGraphicFramePr>
        <p:xfrm>
          <a:off x="4836370" y="4476246"/>
          <a:ext cx="3984102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017"/>
                <a:gridCol w="664017"/>
                <a:gridCol w="664017"/>
                <a:gridCol w="664017"/>
                <a:gridCol w="664017"/>
                <a:gridCol w="664017"/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4916762" y="4587974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7</a:t>
            </a:r>
            <a:endParaRPr lang="en-US" sz="3600" b="1" dirty="0">
              <a:latin typeface="Arial Black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3754238"/>
              </p:ext>
            </p:extLst>
          </p:nvPr>
        </p:nvGraphicFramePr>
        <p:xfrm>
          <a:off x="5484442" y="1019862"/>
          <a:ext cx="196788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60"/>
                <a:gridCol w="655960"/>
                <a:gridCol w="6559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T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H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Ỏ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8361191"/>
              </p:ext>
            </p:extLst>
          </p:nvPr>
        </p:nvGraphicFramePr>
        <p:xfrm>
          <a:off x="4164634" y="1599777"/>
          <a:ext cx="196788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60"/>
                <a:gridCol w="655960"/>
                <a:gridCol w="655960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M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È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O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5022824"/>
              </p:ext>
            </p:extLst>
          </p:nvPr>
        </p:nvGraphicFramePr>
        <p:xfrm>
          <a:off x="4812708" y="2175841"/>
          <a:ext cx="3984102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017"/>
                <a:gridCol w="664017"/>
                <a:gridCol w="664017"/>
                <a:gridCol w="664017"/>
                <a:gridCol w="664017"/>
                <a:gridCol w="664017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C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Á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B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Ố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N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G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8511239"/>
              </p:ext>
            </p:extLst>
          </p:nvPr>
        </p:nvGraphicFramePr>
        <p:xfrm>
          <a:off x="2220422" y="2748054"/>
          <a:ext cx="4560164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452"/>
                <a:gridCol w="651452"/>
                <a:gridCol w="651452"/>
                <a:gridCol w="651452"/>
                <a:gridCol w="651452"/>
                <a:gridCol w="651452"/>
                <a:gridCol w="651452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Q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U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Ả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B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Ó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N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G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723803"/>
              </p:ext>
            </p:extLst>
          </p:nvPr>
        </p:nvGraphicFramePr>
        <p:xfrm>
          <a:off x="4836370" y="3324118"/>
          <a:ext cx="196788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60"/>
                <a:gridCol w="655960"/>
                <a:gridCol w="655960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C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H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Ó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5973106"/>
              </p:ext>
            </p:extLst>
          </p:nvPr>
        </p:nvGraphicFramePr>
        <p:xfrm>
          <a:off x="4836370" y="3912955"/>
          <a:ext cx="196788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60"/>
                <a:gridCol w="655960"/>
                <a:gridCol w="655960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C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Ọ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 Rounded MT Bold" pitchFamily="34" charset="0"/>
                        </a:rPr>
                        <a:t>P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7140971"/>
              </p:ext>
            </p:extLst>
          </p:nvPr>
        </p:nvGraphicFramePr>
        <p:xfrm>
          <a:off x="4836370" y="4476246"/>
          <a:ext cx="3984102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017"/>
                <a:gridCol w="664017"/>
                <a:gridCol w="664017"/>
                <a:gridCol w="664017"/>
                <a:gridCol w="664017"/>
                <a:gridCol w="664017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 Rounded MT Bold" pitchFamily="34" charset="0"/>
                        </a:rPr>
                        <a:t>C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 Rounded MT Bold" pitchFamily="34" charset="0"/>
                        </a:rPr>
                        <a:t>À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 Rounded MT Bold" pitchFamily="34" charset="0"/>
                        </a:rPr>
                        <a:t>R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 Rounded MT Bold" pitchFamily="34" charset="0"/>
                        </a:rPr>
                        <a:t>Ố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 Rounded MT Bold" pitchFamily="34" charset="0"/>
                        </a:rPr>
                        <a:t>T</a:t>
                      </a:r>
                      <a:endParaRPr lang="en-US" sz="2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74900" y="391323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GIẢI Ô CHỮ</a:t>
            </a:r>
          </a:p>
        </p:txBody>
      </p:sp>
      <p:sp>
        <p:nvSpPr>
          <p:cNvPr id="24" name="Oval 23">
            <a:hlinkClick r:id="rId2" action="ppaction://hlinksldjump"/>
          </p:cNvPr>
          <p:cNvSpPr/>
          <p:nvPr/>
        </p:nvSpPr>
        <p:spPr>
          <a:xfrm>
            <a:off x="194833" y="1012972"/>
            <a:ext cx="504056" cy="47865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5" name="Oval 24">
            <a:hlinkClick r:id="rId3" action="ppaction://hlinksldjump"/>
          </p:cNvPr>
          <p:cNvSpPr/>
          <p:nvPr/>
        </p:nvSpPr>
        <p:spPr>
          <a:xfrm>
            <a:off x="827584" y="1012973"/>
            <a:ext cx="504056" cy="47865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6" name="Oval 25">
            <a:hlinkClick r:id="rId4" action="ppaction://hlinksldjump"/>
          </p:cNvPr>
          <p:cNvSpPr/>
          <p:nvPr/>
        </p:nvSpPr>
        <p:spPr>
          <a:xfrm>
            <a:off x="1475656" y="1012973"/>
            <a:ext cx="504056" cy="47865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7" name="Oval 26">
            <a:hlinkClick r:id="rId5" action="ppaction://hlinksldjump"/>
          </p:cNvPr>
          <p:cNvSpPr/>
          <p:nvPr/>
        </p:nvSpPr>
        <p:spPr>
          <a:xfrm>
            <a:off x="2123728" y="1012973"/>
            <a:ext cx="504056" cy="47865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9" name="Oval 28">
            <a:hlinkClick r:id="rId6" action="ppaction://hlinksldjump"/>
          </p:cNvPr>
          <p:cNvSpPr/>
          <p:nvPr/>
        </p:nvSpPr>
        <p:spPr>
          <a:xfrm>
            <a:off x="179512" y="1733053"/>
            <a:ext cx="504056" cy="47865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0" name="Oval 29">
            <a:hlinkClick r:id="rId7" action="ppaction://hlinksldjump"/>
          </p:cNvPr>
          <p:cNvSpPr/>
          <p:nvPr/>
        </p:nvSpPr>
        <p:spPr>
          <a:xfrm>
            <a:off x="827584" y="1733053"/>
            <a:ext cx="504056" cy="47865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6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1" name="Oval 30">
            <a:hlinkClick r:id="rId8" action="ppaction://hlinksldjump"/>
          </p:cNvPr>
          <p:cNvSpPr/>
          <p:nvPr/>
        </p:nvSpPr>
        <p:spPr>
          <a:xfrm>
            <a:off x="1475656" y="1733053"/>
            <a:ext cx="504056" cy="47865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7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504" y="26749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2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872" y="364901"/>
            <a:ext cx="2232248" cy="191881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en-US" sz="13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694" y="2283718"/>
            <a:ext cx="926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Con </a:t>
            </a:r>
            <a:r>
              <a:rPr lang="en-US" sz="3600" b="1" dirty="0" err="1" smtClean="0">
                <a:solidFill>
                  <a:srgbClr val="0070C0"/>
                </a:solidFill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đuôi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ngắn</a:t>
            </a:r>
            <a:r>
              <a:rPr lang="en-US" sz="3600" b="1" dirty="0" smtClean="0">
                <a:solidFill>
                  <a:srgbClr val="0070C0"/>
                </a:solidFill>
              </a:rPr>
              <a:t> tai </a:t>
            </a:r>
            <a:r>
              <a:rPr lang="en-US" sz="3600" b="1" dirty="0" err="1" smtClean="0">
                <a:solidFill>
                  <a:srgbClr val="0070C0"/>
                </a:solidFill>
              </a:rPr>
              <a:t>dài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Mắt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hồng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lông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mượt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tài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chạy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nhanh</a:t>
            </a:r>
            <a:r>
              <a:rPr lang="en-US" sz="3600" b="1" dirty="0" smtClean="0">
                <a:solidFill>
                  <a:srgbClr val="0070C0"/>
                </a:solidFill>
              </a:rPr>
              <a:t> 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607809" y="3579862"/>
            <a:ext cx="2520280" cy="1584176"/>
          </a:xfrm>
          <a:prstGeom prst="lef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QUAY LẠI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6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872" y="364901"/>
            <a:ext cx="2232248" cy="191881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en-US" sz="13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11" y="2283718"/>
            <a:ext cx="9161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Con </a:t>
            </a:r>
            <a:r>
              <a:rPr lang="en-US" sz="3600" b="1" dirty="0" err="1" smtClean="0">
                <a:solidFill>
                  <a:srgbClr val="0070C0"/>
                </a:solidFill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</a:rPr>
              <a:t> tai </a:t>
            </a:r>
            <a:r>
              <a:rPr lang="en-US" sz="3600" b="1" dirty="0" err="1" smtClean="0">
                <a:solidFill>
                  <a:srgbClr val="0070C0"/>
                </a:solidFill>
              </a:rPr>
              <a:t>thính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mắt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tinh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Nấp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bóng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ngồi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rình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chuột</a:t>
            </a:r>
            <a:r>
              <a:rPr lang="en-US" sz="3600" b="1" dirty="0" smtClean="0">
                <a:solidFill>
                  <a:srgbClr val="0070C0"/>
                </a:solidFill>
              </a:rPr>
              <a:t> qua 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607809" y="3579862"/>
            <a:ext cx="2520280" cy="1584176"/>
          </a:xfrm>
          <a:prstGeom prst="lef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QUAY LẠI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9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872" y="364901"/>
            <a:ext cx="2232248" cy="191881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76" y="2283718"/>
            <a:ext cx="8993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Con </a:t>
            </a:r>
            <a:r>
              <a:rPr lang="en-US" sz="3600" b="1" dirty="0" err="1" smtClean="0">
                <a:solidFill>
                  <a:srgbClr val="0070C0"/>
                </a:solidFill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Tấm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quý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yêu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Cơm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vàng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cơm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bạc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sớm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ăn</a:t>
            </a:r>
            <a:r>
              <a:rPr lang="en-US" sz="3600" b="1" dirty="0" smtClean="0">
                <a:solidFill>
                  <a:srgbClr val="0070C0"/>
                </a:solidFill>
              </a:rPr>
              <a:t> 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607809" y="3579862"/>
            <a:ext cx="2520280" cy="1584176"/>
          </a:xfrm>
          <a:prstGeom prst="lef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QUAY LẠI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3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5" t="30135" b="27154"/>
          <a:stretch/>
        </p:blipFill>
        <p:spPr>
          <a:xfrm>
            <a:off x="1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872" y="364901"/>
            <a:ext cx="2232248" cy="191881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en-US" sz="13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746" y="2283718"/>
            <a:ext cx="7956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Quả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không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phải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ăn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Mà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dùng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đá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lăn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chuyền</a:t>
            </a:r>
            <a:r>
              <a:rPr lang="en-US" sz="3600" b="1" dirty="0" smtClean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607809" y="3579862"/>
            <a:ext cx="2520280" cy="1584176"/>
          </a:xfrm>
          <a:prstGeom prst="lef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QUAY LẠI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872" y="364901"/>
            <a:ext cx="2232248" cy="191881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endParaRPr lang="en-US" sz="13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197" y="2283718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Con </a:t>
            </a:r>
            <a:r>
              <a:rPr lang="en-US" sz="3600" b="1" dirty="0" err="1" smtClean="0">
                <a:solidFill>
                  <a:srgbClr val="0070C0"/>
                </a:solidFill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cửa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nhà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lạ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sủa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chủ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ra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mừng</a:t>
            </a:r>
            <a:r>
              <a:rPr lang="en-US" sz="3600" b="1" dirty="0" smtClean="0">
                <a:solidFill>
                  <a:srgbClr val="0070C0"/>
                </a:solidFill>
              </a:rPr>
              <a:t> 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607809" y="3579862"/>
            <a:ext cx="2520280" cy="1584176"/>
          </a:xfrm>
          <a:prstGeom prst="lef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QUAY LẠI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6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872" y="364901"/>
            <a:ext cx="2232248" cy="191881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Arial Black" pitchFamily="34" charset="0"/>
              </a:rPr>
              <a:t>6</a:t>
            </a:r>
            <a:endParaRPr lang="en-US" sz="13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778" y="2283718"/>
            <a:ext cx="728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Con </a:t>
            </a:r>
            <a:r>
              <a:rPr lang="en-US" sz="3600" b="1" dirty="0" err="1" smtClean="0">
                <a:solidFill>
                  <a:srgbClr val="0070C0"/>
                </a:solidFill>
              </a:rPr>
              <a:t>hổ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còn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gọi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con </a:t>
            </a:r>
            <a:r>
              <a:rPr lang="en-US" sz="3600" b="1" dirty="0" err="1" smtClean="0">
                <a:solidFill>
                  <a:srgbClr val="0070C0"/>
                </a:solidFill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</a:rPr>
              <a:t> 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607809" y="3579862"/>
            <a:ext cx="2520280" cy="1584176"/>
          </a:xfrm>
          <a:prstGeom prst="lef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QUAY LẠI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2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872" y="364901"/>
            <a:ext cx="2232248" cy="191881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Arial Black" pitchFamily="34" charset="0"/>
              </a:rPr>
              <a:t>7</a:t>
            </a:r>
            <a:endParaRPr lang="en-US" sz="13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7887" y="2283718"/>
            <a:ext cx="6955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Củ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đỏ</a:t>
            </a:r>
            <a:r>
              <a:rPr lang="en-US" sz="3600" b="1" dirty="0" smtClean="0">
                <a:solidFill>
                  <a:srgbClr val="0070C0"/>
                </a:solidFill>
              </a:rPr>
              <a:t>, con </a:t>
            </a:r>
            <a:r>
              <a:rPr lang="en-US" sz="3600" b="1" dirty="0" err="1" smtClean="0">
                <a:solidFill>
                  <a:srgbClr val="0070C0"/>
                </a:solidFill>
              </a:rPr>
              <a:t>thỏ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ăn</a:t>
            </a:r>
            <a:r>
              <a:rPr lang="en-US" sz="3600" b="1" dirty="0" smtClean="0">
                <a:solidFill>
                  <a:srgbClr val="0070C0"/>
                </a:solidFill>
              </a:rPr>
              <a:t> 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607809" y="3579862"/>
            <a:ext cx="2520280" cy="1584176"/>
          </a:xfrm>
          <a:prstGeom prst="lef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QUAY LẠI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02" y="699542"/>
            <a:ext cx="8977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0070C0"/>
                </a:solidFill>
              </a:rPr>
              <a:t>Click </a:t>
            </a:r>
            <a:r>
              <a:rPr lang="en-US" sz="3600" b="1" dirty="0" err="1" smtClean="0">
                <a:solidFill>
                  <a:srgbClr val="0070C0"/>
                </a:solidFill>
              </a:rPr>
              <a:t>vào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nút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xanh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hiện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hỏi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nút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đỏ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hiện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đáp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án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nút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Quay </a:t>
            </a:r>
            <a:r>
              <a:rPr lang="en-US" sz="3600" b="1" dirty="0" err="1" smtClean="0">
                <a:solidFill>
                  <a:srgbClr val="FFC000"/>
                </a:solidFill>
              </a:rPr>
              <a:t>lại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</a:rPr>
              <a:t> quay </a:t>
            </a:r>
            <a:r>
              <a:rPr lang="en-US" sz="3600" b="1" dirty="0" err="1" smtClean="0">
                <a:solidFill>
                  <a:srgbClr val="0070C0"/>
                </a:solidFill>
              </a:rPr>
              <a:t>lại</a:t>
            </a:r>
            <a:r>
              <a:rPr lang="en-US" sz="3600" b="1" dirty="0" smtClean="0">
                <a:solidFill>
                  <a:srgbClr val="0070C0"/>
                </a:solidFill>
              </a:rPr>
              <a:t> ô </a:t>
            </a:r>
            <a:r>
              <a:rPr lang="en-US" sz="3600" b="1" dirty="0" err="1" smtClean="0">
                <a:solidFill>
                  <a:srgbClr val="0070C0"/>
                </a:solidFill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0" y="0"/>
            <a:ext cx="9023426" cy="22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6" y="2427735"/>
            <a:ext cx="9077458" cy="27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H="1">
            <a:off x="3707904" y="987574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71800" y="1419622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275856" y="1851670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748464" y="1851670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19872" y="2859782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7544" y="3291830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020272" y="3291830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91880" y="3723878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32240" y="4227934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940152" y="4659982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68344" y="1347614"/>
            <a:ext cx="12961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32040" y="1779662"/>
            <a:ext cx="1008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96336" y="2211710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96336" y="2787774"/>
            <a:ext cx="12961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9592" y="4083918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87824" y="5020022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61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95486"/>
            <a:ext cx="8964488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Mét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h«m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cËu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Vinh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mét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b­ëi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b·i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cá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bãng</a:t>
            </a:r>
            <a:r>
              <a:rPr lang="en-US" sz="6000" b="1" dirty="0" smtClean="0">
                <a:latin typeface=".VnAvant" pitchFamily="34" charset="0"/>
              </a:rPr>
              <a:t> ®Ó </a:t>
            </a:r>
            <a:r>
              <a:rPr lang="en-US" sz="6000" b="1" dirty="0" err="1" smtClean="0">
                <a:latin typeface=".VnAvant" pitchFamily="34" charset="0"/>
              </a:rPr>
              <a:t>cïng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víi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c¸c</a:t>
            </a:r>
            <a:r>
              <a:rPr lang="en-US" sz="6000" b="1" dirty="0" smtClean="0">
                <a:latin typeface=".VnAvant" pitchFamily="34" charset="0"/>
              </a:rPr>
              <a:t> b¹n.</a:t>
            </a:r>
            <a:endParaRPr lang="en-US" sz="6000" b="1" dirty="0" smtClean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355976" y="411510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907704" y="1203598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624204" y="3010330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676456" y="3003798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892480" y="1203598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888" y="2139702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0" y="0"/>
            <a:ext cx="9023426" cy="22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6" y="2427735"/>
            <a:ext cx="9077458" cy="27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7596336" y="2211710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23728" y="4083918"/>
            <a:ext cx="12961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15616" y="5020022"/>
            <a:ext cx="1800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87824" y="5020022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9512" y="411510"/>
            <a:ext cx="3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2283718"/>
            <a:ext cx="3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4147215"/>
            <a:ext cx="3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1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5" t="59620" r="2023" b="1804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4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5909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a. </a:t>
            </a:r>
            <a:r>
              <a:rPr lang="en-US" sz="5400" b="1" dirty="0" err="1" smtClean="0">
                <a:latin typeface=".VnAvant" pitchFamily="34" charset="0"/>
              </a:rPr>
              <a:t>CËu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bÐ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Vinh</a:t>
            </a:r>
            <a:r>
              <a:rPr lang="en-US" sz="5400" b="1" dirty="0" smtClean="0">
                <a:latin typeface=".VnAvant" pitchFamily="34" charset="0"/>
              </a:rPr>
              <a:t> vµ </a:t>
            </a:r>
            <a:r>
              <a:rPr lang="en-US" sz="5400" b="1" dirty="0" err="1" smtClean="0">
                <a:latin typeface=".VnAvant" pitchFamily="34" charset="0"/>
              </a:rPr>
              <a:t>c¸c</a:t>
            </a:r>
            <a:r>
              <a:rPr lang="en-US" sz="5400" b="1" dirty="0" smtClean="0">
                <a:latin typeface=".VnAvant" pitchFamily="34" charset="0"/>
              </a:rPr>
              <a:t> b¹n </a:t>
            </a:r>
            <a:r>
              <a:rPr lang="en-US" sz="5400" b="1" dirty="0" err="1" smtClean="0">
                <a:latin typeface=".VnAvant" pitchFamily="34" charset="0"/>
              </a:rPr>
              <a:t>ch¬i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trß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ch¬i</a:t>
            </a:r>
            <a:r>
              <a:rPr lang="en-US" sz="5400" b="1" dirty="0" smtClean="0">
                <a:latin typeface=".VnAvant" pitchFamily="34" charset="0"/>
              </a:rPr>
              <a:t> g× 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9702"/>
            <a:ext cx="9144000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CËu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Vinh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®¸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bãng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b­ëi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59092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b. </a:t>
            </a:r>
            <a:r>
              <a:rPr lang="en-US" sz="5400" b="1" dirty="0" err="1" smtClean="0">
                <a:latin typeface=".VnAvant" pitchFamily="34" charset="0"/>
              </a:rPr>
              <a:t>Vinh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lµm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thÕ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nµo</a:t>
            </a:r>
            <a:r>
              <a:rPr lang="en-US" sz="5400" b="1" dirty="0" smtClean="0">
                <a:latin typeface=".VnAvant" pitchFamily="34" charset="0"/>
              </a:rPr>
              <a:t> ®Ó </a:t>
            </a:r>
            <a:r>
              <a:rPr lang="en-US" sz="5400" b="1" dirty="0" err="1" smtClean="0">
                <a:latin typeface=".VnAvant" pitchFamily="34" charset="0"/>
              </a:rPr>
              <a:t>lÊy</a:t>
            </a:r>
            <a:r>
              <a:rPr lang="en-US" sz="5400" b="1" dirty="0" smtClean="0">
                <a:latin typeface=".VnAvant" pitchFamily="34" charset="0"/>
              </a:rPr>
              <a:t> ®­</a:t>
            </a:r>
            <a:r>
              <a:rPr lang="en-US" sz="5400" b="1" dirty="0" err="1" smtClean="0">
                <a:latin typeface=".VnAvant" pitchFamily="34" charset="0"/>
              </a:rPr>
              <a:t>îc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qu</a:t>
            </a:r>
            <a:r>
              <a:rPr lang="en-US" sz="5400" b="1" dirty="0" smtClean="0">
                <a:latin typeface=".VnAvant" pitchFamily="34" charset="0"/>
              </a:rPr>
              <a:t>¶ </a:t>
            </a:r>
            <a:r>
              <a:rPr lang="en-US" sz="5400" b="1" dirty="0" err="1" smtClean="0">
                <a:latin typeface=".VnAvant" pitchFamily="34" charset="0"/>
              </a:rPr>
              <a:t>bãng</a:t>
            </a:r>
            <a:r>
              <a:rPr lang="en-US" sz="5400" b="1" dirty="0" smtClean="0">
                <a:latin typeface=".VnAvant" pitchFamily="34" charset="0"/>
              </a:rPr>
              <a:t> ë </a:t>
            </a:r>
            <a:r>
              <a:rPr lang="en-US" sz="5400" b="1" dirty="0" err="1" smtClean="0">
                <a:latin typeface=".VnAvant" pitchFamily="34" charset="0"/>
              </a:rPr>
              <a:t>d­íi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hè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lªn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81260"/>
            <a:ext cx="9059092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Vinh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rñ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b¹n 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m­în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mÊy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nãn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råi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móc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n­íc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®æ 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Çy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hè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"/>
            <a:ext cx="905909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5400" b="1" dirty="0" smtClean="0">
                <a:latin typeface=".VnAvant" pitchFamily="34" charset="0"/>
              </a:rPr>
              <a:t>c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smtClean="0">
                <a:latin typeface=".VnAvant" pitchFamily="34" charset="0"/>
              </a:rPr>
              <a:t>V× </a:t>
            </a:r>
            <a:r>
              <a:rPr lang="en-US" sz="5400" b="1" dirty="0" err="1" smtClean="0">
                <a:latin typeface=".VnAvant" pitchFamily="34" charset="0"/>
              </a:rPr>
              <a:t>sao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c¸c</a:t>
            </a:r>
            <a:r>
              <a:rPr lang="en-US" sz="5400" b="1" dirty="0" smtClean="0">
                <a:latin typeface=".VnAvant" pitchFamily="34" charset="0"/>
              </a:rPr>
              <a:t> b¹n </a:t>
            </a:r>
            <a:r>
              <a:rPr lang="en-US" sz="5400" b="1" dirty="0" err="1" smtClean="0">
                <a:latin typeface=".VnAvant" pitchFamily="34" charset="0"/>
              </a:rPr>
              <a:t>nh×n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Vinh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trÇm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trå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th¸n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phôc</a:t>
            </a:r>
            <a:r>
              <a:rPr lang="en-US" sz="5400" b="1" dirty="0" smtClean="0">
                <a:latin typeface=".VnAvant" pitchFamily="34" charset="0"/>
              </a:rPr>
              <a:t> ?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9" y="2070526"/>
            <a:ext cx="9059092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nh×n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Vinh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trÇm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trå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th¸n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phôc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v×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cËu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Êy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th«ng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minh,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trÝ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154</TotalTime>
  <Words>453</Words>
  <Application>Microsoft Office PowerPoint</Application>
  <PresentationFormat>On-screen Show (16:9)</PresentationFormat>
  <Paragraphs>107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28</cp:revision>
  <dcterms:created xsi:type="dcterms:W3CDTF">2020-08-24T07:38:25Z</dcterms:created>
  <dcterms:modified xsi:type="dcterms:W3CDTF">2021-08-14T12:52:37Z</dcterms:modified>
</cp:coreProperties>
</file>