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1" r:id="rId6"/>
    <p:sldId id="264" r:id="rId7"/>
    <p:sldId id="257" r:id="rId8"/>
    <p:sldId id="258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78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D16FD9-0848-49FB-ACEE-553E9537F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65224B3-9CB5-4BB6-B9B4-BFFD98EC1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6C3A1C-55BE-4F8F-A4B8-DBC8FC604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20BC-33ED-49FF-B1F3-E689D0C53C7A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F65A2E-D99F-4413-B2B1-B370B456C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60071D-B256-4874-9E5E-F452A4C7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EB0CB-D632-468A-8F44-83D7B447F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823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5C95ED-3086-46E9-983F-5085B2052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B0DF8DB-4CE3-490A-9B42-A690BCCAA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E3DB49-02F2-40EC-90F7-6234E0726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20BC-33ED-49FF-B1F3-E689D0C53C7A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D2AB32-DD7E-40FD-8117-1C62CF42A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061DE1-B8D5-4A46-B721-702B2E34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EB0CB-D632-468A-8F44-83D7B447F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2824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FE3E487-742D-484A-B79A-3093A9078E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9C55D76-2022-4592-98CA-AC82A7186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F3E951-AE4C-4639-A9D9-07157BC7C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20BC-33ED-49FF-B1F3-E689D0C53C7A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6E5A1F-1ACC-4823-9C19-50E98C875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EEFB52-79D5-484D-8953-D1307D25C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EB0CB-D632-468A-8F44-83D7B447F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696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FF244C-3FC1-4969-A77F-2F6FE7833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B88A80-B8A8-4363-AEDE-AC9A0B6BF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59B84D-2DA7-438E-A556-D4F38BBFA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20BC-33ED-49FF-B1F3-E689D0C53C7A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D4C64C-3A63-42F6-82C1-ED7367221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8DCED6-F706-4604-9999-D74D948F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EB0CB-D632-468A-8F44-83D7B447F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CA5E1D-92D8-44C8-B172-07F144A0F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B0618D-23CF-44B3-85AC-09EEE9A2C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B7FE26-2105-498D-9769-3D540216A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20BC-33ED-49FF-B1F3-E689D0C53C7A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3D98F9-B56C-498C-BCA2-00124EACD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78044D-AC75-46E2-ACE7-80FEB603A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EB0CB-D632-468A-8F44-83D7B447F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466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340296-8716-4104-9FA9-1322726B0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D1D794-3498-4FB3-8492-360C4DADD5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9BFF749-F98E-4998-BB7A-4BD22305F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5415236-E275-4BA1-9D57-10FBBDE20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20BC-33ED-49FF-B1F3-E689D0C53C7A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F70855-4BAD-4A6C-92D1-A3EB5006B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0534A2-2329-40DA-B3E7-DBEA7F645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EB0CB-D632-468A-8F44-83D7B447F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7860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4B6AA6-A7D4-4DAE-8D23-78290191F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754A5D-60C4-4194-8C94-B6E385FEE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160467B-33B7-469E-94AA-97259680C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B4B8E7B-33FB-4D55-B696-36CBB602C4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DA4AA32-A50C-4FE0-A2C7-FCE0BD8F77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9DFE633-9A80-4820-95C9-A4B81F601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20BC-33ED-49FF-B1F3-E689D0C53C7A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1F24AE6-619E-43E8-8F5C-A7712EA1C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6F4AB35-39D1-4841-84EC-A40770E3F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EB0CB-D632-468A-8F44-83D7B447F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937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F30109-6820-4584-95E5-DF05B19A6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B0B67B-E4EC-4084-98A8-8BFC83390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20BC-33ED-49FF-B1F3-E689D0C53C7A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CA0BCF-6209-4E47-8A61-FDAAC168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1E12BB8-228F-4FC9-89AB-A98AFB705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EB0CB-D632-468A-8F44-83D7B447F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5235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A178074-46A6-4B3C-BFAD-A6EF915A1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20BC-33ED-49FF-B1F3-E689D0C53C7A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1A9B41-AA65-4C18-AAEB-E92C44D2E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FE5CB32-DB64-4A0E-87B3-6269EF282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EB0CB-D632-468A-8F44-83D7B447F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585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D578A9-99FC-464F-B9F1-45907C265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038214-46C8-4F5D-A839-222293B2C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B7DFB25-C5D1-45A4-BE28-BD17F1BFA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05EECC-4B35-46E9-98F3-3997DC4E4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20BC-33ED-49FF-B1F3-E689D0C53C7A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2CE4FC-4C21-45DC-8D86-B9A456B41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1CFA49-7FF5-4A72-B9C5-007E695F9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EB0CB-D632-468A-8F44-83D7B447F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494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F4087-D266-4A69-842E-484FE95E4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33DE1D0-3409-48A5-AE5D-37D06418D7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F5528A7-3B79-4838-A25D-3934419F4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28CB6F-18F4-4A5C-9FEC-7A47B8B3C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20BC-33ED-49FF-B1F3-E689D0C53C7A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ABDD44-156A-4BF8-B4BC-83D431B09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0B9AC2-17F7-4A24-A149-50402937B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EB0CB-D632-468A-8F44-83D7B447F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3915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7CCE33F-3546-46D9-A4FE-6DECC5E69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A4B187-461A-49B2-874B-272347817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B058DE-09DA-48D1-98E9-6A91A34D08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020BC-33ED-49FF-B1F3-E689D0C53C7A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182A2E-6906-4211-99DF-35C509DB9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7D6FDA-5132-4016-9033-BCAE43A5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EB0CB-D632-468A-8F44-83D7B447F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108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CAED77C-0365-4C34-B7E2-A1F93C0F44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 b="826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023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CAED77C-0365-4C34-B7E2-A1F93C0F44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19" t="20040" r="9438" b="580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7437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5133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uyªn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smtClean="0">
                <a:latin typeface=".VnAvant" pitchFamily="34" charset="0"/>
              </a:rPr>
              <a:t>: </a:t>
            </a:r>
            <a:r>
              <a:rPr lang="en-US" sz="6000" b="1" dirty="0" err="1" smtClean="0">
                <a:latin typeface=".VnAvant" pitchFamily="34" charset="0"/>
              </a:rPr>
              <a:t>quyÓn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vë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khuyÕn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häc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chuyÓn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éng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quyÒn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lùc</a:t>
            </a:r>
            <a:r>
              <a:rPr lang="en-US" sz="6000" b="1" dirty="0" smtClean="0">
                <a:latin typeface=".VnAvant" pitchFamily="34" charset="0"/>
              </a:rPr>
              <a:t>,…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07275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 smtClean="0"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u©n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smtClean="0">
                <a:latin typeface=".VnAvant" pitchFamily="34" charset="0"/>
              </a:rPr>
              <a:t>: </a:t>
            </a:r>
            <a:r>
              <a:rPr lang="en-US" sz="6000" b="1" dirty="0" err="1" smtClean="0">
                <a:latin typeface=".VnAvant" pitchFamily="34" charset="0"/>
              </a:rPr>
              <a:t>mïa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xu©n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quÇn</a:t>
            </a:r>
            <a:r>
              <a:rPr lang="en-US" sz="6000" b="1" dirty="0" smtClean="0">
                <a:latin typeface=".VnAvant" pitchFamily="34" charset="0"/>
              </a:rPr>
              <a:t> ¸o, </a:t>
            </a:r>
            <a:r>
              <a:rPr lang="en-US" sz="6000" b="1" dirty="0" err="1" smtClean="0">
                <a:latin typeface=".VnAvant" pitchFamily="34" charset="0"/>
              </a:rPr>
              <a:t>huÊn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luyÖn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chuÈn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bÞ</a:t>
            </a:r>
            <a:r>
              <a:rPr lang="en-US" sz="6000" b="1" dirty="0" smtClean="0">
                <a:latin typeface=".VnAvant" pitchFamily="34" charset="0"/>
              </a:rPr>
              <a:t>,…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851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 smtClean="0"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u«m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smtClean="0">
                <a:latin typeface=".VnAvant" pitchFamily="34" charset="0"/>
              </a:rPr>
              <a:t>: </a:t>
            </a:r>
            <a:r>
              <a:rPr lang="en-US" sz="6000" b="1" dirty="0" err="1" smtClean="0">
                <a:latin typeface=".VnAvant" pitchFamily="34" charset="0"/>
              </a:rPr>
              <a:t>c¸nh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buåm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nhuém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v¶i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ao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chu«m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luém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thuém</a:t>
            </a:r>
            <a:r>
              <a:rPr lang="en-US" sz="6000" b="1" dirty="0" smtClean="0">
                <a:latin typeface=".VnAvant" pitchFamily="34" charset="0"/>
              </a:rPr>
              <a:t>,…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537858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 smtClean="0">
                <a:latin typeface=".VnAvant" pitchFamily="34" charset="0"/>
              </a:rPr>
              <a:t>- 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­¬c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smtClean="0">
                <a:latin typeface=".VnAvant" pitchFamily="34" charset="0"/>
              </a:rPr>
              <a:t>: </a:t>
            </a:r>
            <a:r>
              <a:rPr lang="en-US" sz="6000" b="1" dirty="0" err="1" smtClean="0">
                <a:latin typeface=".VnAvant" pitchFamily="34" charset="0"/>
              </a:rPr>
              <a:t>c¸i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l­îc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n­íc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suèi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tuæi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</a:t>
            </a:r>
            <a:r>
              <a:rPr lang="en-US" sz="6000" b="1" dirty="0" smtClean="0">
                <a:latin typeface=".VnAvant" pitchFamily="34" charset="0"/>
              </a:rPr>
              <a:t>¬, </a:t>
            </a:r>
            <a:r>
              <a:rPr lang="en-US" sz="6000" b="1" dirty="0" err="1" smtClean="0">
                <a:latin typeface=".VnAvant" pitchFamily="34" charset="0"/>
              </a:rPr>
              <a:t>b­íc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nh¶y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Th­íc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kÎ</a:t>
            </a:r>
            <a:r>
              <a:rPr lang="en-US" sz="6000" b="1" dirty="0" smtClean="0">
                <a:latin typeface=".VnAvant" pitchFamily="34" charset="0"/>
              </a:rPr>
              <a:t>,…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98714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 smtClean="0">
                <a:latin typeface=".VnAvant" pitchFamily="34" charset="0"/>
              </a:rPr>
              <a:t>- 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­¬m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smtClean="0">
                <a:latin typeface=".VnAvant" pitchFamily="34" charset="0"/>
              </a:rPr>
              <a:t>: </a:t>
            </a:r>
            <a:r>
              <a:rPr lang="en-US" sz="6000" b="1" dirty="0" smtClean="0">
                <a:latin typeface=".VnAvant" pitchFamily="34" charset="0"/>
              </a:rPr>
              <a:t>con </a:t>
            </a:r>
            <a:r>
              <a:rPr lang="en-US" sz="6000" b="1" dirty="0" err="1" smtClean="0">
                <a:latin typeface=".VnAvant" pitchFamily="34" charset="0"/>
              </a:rPr>
              <a:t>b­ím</a:t>
            </a:r>
            <a:r>
              <a:rPr lang="en-US" sz="6000" b="1" dirty="0" smtClean="0">
                <a:latin typeface=".VnAvant" pitchFamily="34" charset="0"/>
              </a:rPr>
              <a:t>, h¹t </a:t>
            </a:r>
            <a:r>
              <a:rPr lang="en-US" sz="6000" b="1" dirty="0" err="1" smtClean="0">
                <a:latin typeface=".VnAvant" pitchFamily="34" charset="0"/>
              </a:rPr>
              <a:t>c­êm</a:t>
            </a:r>
            <a:r>
              <a:rPr lang="en-US" sz="6000" b="1" dirty="0" smtClean="0">
                <a:latin typeface=".VnAvant" pitchFamily="34" charset="0"/>
              </a:rPr>
              <a:t>,…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CAED77C-0365-4C34-B7E2-A1F93C0F44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88" t="42384" r="10570" b="10011"/>
          <a:stretch/>
        </p:blipFill>
        <p:spPr>
          <a:xfrm>
            <a:off x="757880" y="33068"/>
            <a:ext cx="10651525" cy="679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8817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56454" y="1886482"/>
            <a:ext cx="392944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nh×n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thÊy</a:t>
            </a:r>
            <a:endParaRPr lang="en-US" sz="5400" b="1" dirty="0">
              <a:latin typeface=".VnAvant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19632" cy="154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1132"/>
            <a:ext cx="26289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41548"/>
            <a:ext cx="2891481" cy="226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05381" y="5181600"/>
            <a:ext cx="24765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67704" y="0"/>
            <a:ext cx="292829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11074" y="0"/>
            <a:ext cx="26479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6436" y="5255740"/>
            <a:ext cx="3398623" cy="147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51827" y="2090867"/>
            <a:ext cx="29051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93348" y="0"/>
            <a:ext cx="2714625" cy="154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655135" y="4569812"/>
            <a:ext cx="27241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542272" y="2850308"/>
            <a:ext cx="434134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nghe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thÊy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50509" y="3814134"/>
            <a:ext cx="434134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ngöi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thÊy</a:t>
            </a:r>
            <a:endParaRPr lang="en-US" sz="5400" b="1" dirty="0">
              <a:latin typeface=".VnAvant" pitchFamily="34" charset="0"/>
            </a:endParaRPr>
          </a:p>
        </p:txBody>
      </p:sp>
      <p:cxnSp>
        <p:nvCxnSpPr>
          <p:cNvPr id="21" name="Shape 20"/>
          <p:cNvCxnSpPr/>
          <p:nvPr/>
        </p:nvCxnSpPr>
        <p:spPr>
          <a:xfrm rot="10800000">
            <a:off x="2273644" y="897925"/>
            <a:ext cx="1507525" cy="1433747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hape 20"/>
          <p:cNvCxnSpPr>
            <a:stCxn id="4" idx="1"/>
          </p:cNvCxnSpPr>
          <p:nvPr/>
        </p:nvCxnSpPr>
        <p:spPr>
          <a:xfrm rot="10800000" flipH="1">
            <a:off x="3756453" y="1027611"/>
            <a:ext cx="153695" cy="1320536"/>
          </a:xfrm>
          <a:prstGeom prst="curvedConnector4">
            <a:avLst>
              <a:gd name="adj1" fmla="val -148736"/>
              <a:gd name="adj2" fmla="val 67480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hape 20"/>
          <p:cNvCxnSpPr/>
          <p:nvPr/>
        </p:nvCxnSpPr>
        <p:spPr>
          <a:xfrm rot="10800000" flipV="1">
            <a:off x="2151017" y="2226226"/>
            <a:ext cx="1744774" cy="490847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hape 20"/>
          <p:cNvCxnSpPr>
            <a:stCxn id="4" idx="1"/>
          </p:cNvCxnSpPr>
          <p:nvPr/>
        </p:nvCxnSpPr>
        <p:spPr>
          <a:xfrm rot="10800000" flipV="1">
            <a:off x="3135086" y="2348147"/>
            <a:ext cx="621368" cy="3434344"/>
          </a:xfrm>
          <a:prstGeom prst="curvedConnector2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hape 20"/>
          <p:cNvCxnSpPr>
            <a:stCxn id="4" idx="3"/>
          </p:cNvCxnSpPr>
          <p:nvPr/>
        </p:nvCxnSpPr>
        <p:spPr>
          <a:xfrm flipV="1">
            <a:off x="7685902" y="1114697"/>
            <a:ext cx="848498" cy="1233450"/>
          </a:xfrm>
          <a:prstGeom prst="curvedConnector2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hape 20"/>
          <p:cNvCxnSpPr>
            <a:stCxn id="4" idx="3"/>
          </p:cNvCxnSpPr>
          <p:nvPr/>
        </p:nvCxnSpPr>
        <p:spPr>
          <a:xfrm>
            <a:off x="7685902" y="2348147"/>
            <a:ext cx="1919652" cy="2607030"/>
          </a:xfrm>
          <a:prstGeom prst="curvedConnector2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hape 20"/>
          <p:cNvCxnSpPr>
            <a:stCxn id="4" idx="3"/>
          </p:cNvCxnSpPr>
          <p:nvPr/>
        </p:nvCxnSpPr>
        <p:spPr>
          <a:xfrm>
            <a:off x="7685902" y="2348147"/>
            <a:ext cx="656909" cy="3312425"/>
          </a:xfrm>
          <a:prstGeom prst="curvedConnector2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hape 20"/>
          <p:cNvCxnSpPr/>
          <p:nvPr/>
        </p:nvCxnSpPr>
        <p:spPr>
          <a:xfrm rot="10800000" flipV="1">
            <a:off x="1524001" y="3314799"/>
            <a:ext cx="2127951" cy="137041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hape 20"/>
          <p:cNvCxnSpPr/>
          <p:nvPr/>
        </p:nvCxnSpPr>
        <p:spPr>
          <a:xfrm flipV="1">
            <a:off x="7746862" y="1506583"/>
            <a:ext cx="2024155" cy="1755964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hape 20"/>
          <p:cNvCxnSpPr/>
          <p:nvPr/>
        </p:nvCxnSpPr>
        <p:spPr>
          <a:xfrm flipV="1">
            <a:off x="7860073" y="3370217"/>
            <a:ext cx="1945778" cy="91994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7F2577A-A26A-409B-80EB-C437A3F13C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1" b="72187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627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7F2577A-A26A-409B-80EB-C437A3F13C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" t="30619" r="-11" b="440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410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092AEB8-A808-4AF1-BE74-3BED21D720C3}"/>
              </a:ext>
            </a:extLst>
          </p:cNvPr>
          <p:cNvGrpSpPr/>
          <p:nvPr/>
        </p:nvGrpSpPr>
        <p:grpSpPr>
          <a:xfrm>
            <a:off x="0" y="139337"/>
            <a:ext cx="12192000" cy="6718663"/>
            <a:chOff x="308112" y="1123119"/>
            <a:chExt cx="11327375" cy="52677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27F2577A-A26A-409B-80EB-C437A3F13C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8808" r="251" b="8140"/>
            <a:stretch/>
          </p:blipFill>
          <p:spPr>
            <a:xfrm>
              <a:off x="308112" y="1123119"/>
              <a:ext cx="11327375" cy="5267741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84243BEA-B51F-4533-9C8B-C36D79BD91A5}"/>
                </a:ext>
              </a:extLst>
            </p:cNvPr>
            <p:cNvSpPr/>
            <p:nvPr/>
          </p:nvSpPr>
          <p:spPr>
            <a:xfrm>
              <a:off x="4084983" y="1123119"/>
              <a:ext cx="3806687" cy="5864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95514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82</Words>
  <Application>Microsoft Office PowerPoint</Application>
  <PresentationFormat>Custom</PresentationFormat>
  <Paragraphs>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6</cp:revision>
  <dcterms:created xsi:type="dcterms:W3CDTF">2020-08-26T08:07:03Z</dcterms:created>
  <dcterms:modified xsi:type="dcterms:W3CDTF">2021-08-14T12:11:33Z</dcterms:modified>
</cp:coreProperties>
</file>