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64" r:id="rId7"/>
    <p:sldId id="258" r:id="rId8"/>
    <p:sldId id="265" r:id="rId9"/>
    <p:sldId id="266" r:id="rId10"/>
    <p:sldId id="267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BFD32A-B405-4485-8A80-56F417FBE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4319AF-1ACA-4FB2-A75B-6310FB9AB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4FB674-8CF8-4F54-A45C-B7EC82E1A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1130-130E-4717-9E16-66C63E5D18B6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D979F-F929-4DF4-96F4-E2F3FF79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0128AC-8B5F-4B50-99B7-708C9E40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438E-A28E-462E-91A9-AF1CE5F74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86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176AD-DCD3-47A5-8C44-F0E5A563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B60B9E-EEE9-41BD-883F-6AE5480FE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391E40-EBF1-4F9F-B170-42742EAA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1130-130E-4717-9E16-66C63E5D18B6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B5482D-524B-4189-9A19-75E758A9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B2BC38-B880-400E-A57A-13041400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438E-A28E-462E-91A9-AF1CE5F74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12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0D75964-CD7E-4839-A2C9-E699220B7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103976-D205-459B-840C-F4B97FC93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A67CE-6B2E-4725-9C78-ED500E43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1130-130E-4717-9E16-66C63E5D18B6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A6D79F-D98E-4477-B088-7C7B969C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98AE02-DF2F-4896-B682-FC544B47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438E-A28E-462E-91A9-AF1CE5F74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880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A10F3-5C78-488D-8958-BCC72A89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131F54-080A-4C71-A273-6C2B3ED2E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1905A2-1F04-4AA4-B364-0FBD67AC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1130-130E-4717-9E16-66C63E5D18B6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564D6B-49A3-4CC0-BE59-E6438A5A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885E0C-7AD5-46CF-B613-5C89EFDB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438E-A28E-462E-91A9-AF1CE5F74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22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1C3779-CAED-4921-BAF7-E508A76D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4D0832-1C44-4FA3-84D4-F33E35284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AA546C-D6A8-4775-A5A2-E8A79430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1130-130E-4717-9E16-66C63E5D18B6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B1E950-6DB8-4D0E-9E64-9766168A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E21B8C-EAB8-4F4B-9143-57F45A2D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438E-A28E-462E-91A9-AF1CE5F74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79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17C0B-D02F-4782-B167-992A635D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563043-4B6A-4662-8551-C00D9B9C0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576A44-C6EA-459D-B049-FD138641E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AE0E6A-FD21-4929-BCCB-17CBEAB2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1130-130E-4717-9E16-66C63E5D18B6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03DAA4-B7F3-4D29-B4AC-D434CDAC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4F104A-8C81-42E4-B34B-3B7F737E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438E-A28E-462E-91A9-AF1CE5F74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77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B8CBD-7C61-4F05-AC1B-32D188CE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40D93B-931D-4F14-AE2D-C7F602E25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A43890-4BFC-4889-92A1-829A9BE71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EF2091-DA0E-4375-94BD-AA7C6C90B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43A4CB-E43D-4F43-A82C-8BDB8A32D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57281B9-C910-4ECE-871F-869CD2325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1130-130E-4717-9E16-66C63E5D18B6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9416A1B-4A47-495E-B570-F2071F44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9DDAF21-A2F6-422E-A4D8-C33BF99C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438E-A28E-462E-91A9-AF1CE5F74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62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45C7C-DE27-4480-9D2B-EC757F4B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464F4A-457E-466E-9A13-060252EE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1130-130E-4717-9E16-66C63E5D18B6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0DCCEC0-B02F-42E8-8B3D-043A74627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CA6A58-ECCC-4F07-A6DF-FEB960A0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438E-A28E-462E-91A9-AF1CE5F74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51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1D5583-48DD-4CAA-A1CA-05FDF47C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1130-130E-4717-9E16-66C63E5D18B6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A109B4-8AF1-4A36-B328-CFD85855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1A402B-EE31-4CCE-BD22-E99A37AC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438E-A28E-462E-91A9-AF1CE5F74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49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47D656-F6A9-4FE1-AABD-5FD184E1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4ECE54-F9DC-4B26-B8A3-539DB2151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1A9DB2-540A-46D9-9DA3-F9FD40E1F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B87D40-D9FE-4723-B11E-2F5FC1C9D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1130-130E-4717-9E16-66C63E5D18B6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DED77D-A41C-4E47-B2D2-9A483DDF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FA7322-80DF-44C5-8304-231976B9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438E-A28E-462E-91A9-AF1CE5F74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12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97BCF-2BE4-45E1-AA25-6A7C8707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2FDAEE-AC0A-477C-8E7B-BBEEBC734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439E68-EE5C-4BC6-8C97-A66A0FCDF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AA4A29-1992-4AD6-A106-6A45BF59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1130-130E-4717-9E16-66C63E5D18B6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2E30D2-816A-4DD2-B47F-5E9314DD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5CFCEE-ACAE-4E47-81F7-9E24968E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438E-A28E-462E-91A9-AF1CE5F74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01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9E1FCA-0145-4A7C-B8CD-47B7ACCF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6A5D70-E0D9-4352-A44D-9568A7772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548C41-3586-47E7-A746-579C2E422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F1130-130E-4717-9E16-66C63E5D18B6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79D5B4-4D18-4690-B480-0F3C6D29C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8C56AB-C485-4C72-A175-2460D48C5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F438E-A28E-462E-91A9-AF1CE5F74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15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9E1AFD-99E4-4462-B4F3-299994400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348"/>
          <a:stretch/>
        </p:blipFill>
        <p:spPr>
          <a:xfrm>
            <a:off x="0" y="0"/>
            <a:ext cx="12191999" cy="327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84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11" y="0"/>
            <a:ext cx="12078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c. </a:t>
            </a:r>
            <a:r>
              <a:rPr lang="en-US" sz="6000" b="1" dirty="0" smtClean="0">
                <a:latin typeface=".VnAvant" pitchFamily="34" charset="0"/>
              </a:rPr>
              <a:t>Theo b¹n </a:t>
            </a:r>
            <a:r>
              <a:rPr lang="en-US" sz="6000" b="1" dirty="0" err="1" smtClean="0">
                <a:latin typeface=".VnAvant" pitchFamily="34" charset="0"/>
              </a:rPr>
              <a:t>nhá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chÞ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giã</a:t>
            </a:r>
            <a:r>
              <a:rPr lang="en-US" sz="6000" b="1" dirty="0" smtClean="0">
                <a:latin typeface=".VnAvant" pitchFamily="34" charset="0"/>
              </a:rPr>
              <a:t> vµ </a:t>
            </a:r>
            <a:r>
              <a:rPr lang="en-US" sz="6000" b="1" dirty="0" err="1" smtClean="0">
                <a:latin typeface=".VnAvant" pitchFamily="34" charset="0"/>
              </a:rPr>
              <a:t>mÆt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 ®· </a:t>
            </a:r>
            <a:r>
              <a:rPr lang="en-US" sz="6000" b="1" dirty="0" err="1" smtClean="0">
                <a:latin typeface=".VnAvant" pitchFamily="34" charset="0"/>
              </a:rPr>
              <a:t>lµm</a:t>
            </a:r>
            <a:r>
              <a:rPr lang="en-US" sz="6000" b="1" dirty="0" smtClean="0">
                <a:latin typeface=".VnAvant" pitchFamily="34" charset="0"/>
              </a:rPr>
              <a:t> g× </a:t>
            </a:r>
            <a:r>
              <a:rPr lang="en-US" sz="6000" b="1" dirty="0" err="1" smtClean="0">
                <a:latin typeface=".VnAvant" pitchFamily="34" charset="0"/>
              </a:rPr>
              <a:t>gióp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ph­îng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në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hoa</a:t>
            </a:r>
            <a:r>
              <a:rPr lang="en-US" sz="6000" b="1" dirty="0" smtClean="0">
                <a:latin typeface=".VnAvant" pitchFamily="34" charset="0"/>
              </a:rPr>
              <a:t>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52586"/>
            <a:ext cx="12078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Theo b¹n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nhá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chÞ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giã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qu¹t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mÆt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trêi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ñ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löa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gióp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ph­îng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në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hoa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1D33AD-2CBB-40D7-A3BD-2A5A37FD75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00" t="47666" r="17793" b="46911"/>
          <a:stretch/>
        </p:blipFill>
        <p:spPr>
          <a:xfrm>
            <a:off x="0" y="1623674"/>
            <a:ext cx="5454734" cy="8471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1DC89A-CFBA-4D3D-B1E3-07FE302D53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92" t="38437" r="52187" b="29959"/>
          <a:stretch/>
        </p:blipFill>
        <p:spPr>
          <a:xfrm>
            <a:off x="5473928" y="0"/>
            <a:ext cx="5343229" cy="68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2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39B4D38-2FA4-496C-8069-47ED8FE3676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993914" y="313083"/>
            <a:chExt cx="9531626" cy="62318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D1D33AD-2CBB-40D7-A3BD-2A5A37FD7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" t="53111" r="360" b="475"/>
            <a:stretch/>
          </p:blipFill>
          <p:spPr>
            <a:xfrm>
              <a:off x="993914" y="313083"/>
              <a:ext cx="9531626" cy="623183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818181CD-F8B2-4264-9453-6ABE130096A1}"/>
                </a:ext>
              </a:extLst>
            </p:cNvPr>
            <p:cNvSpPr/>
            <p:nvPr/>
          </p:nvSpPr>
          <p:spPr>
            <a:xfrm>
              <a:off x="8925339" y="5436704"/>
              <a:ext cx="1063487" cy="665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6303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658A694-9760-43C2-9D56-7E6AC1E7F5CA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2347127" y="0"/>
            <a:chExt cx="6931913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E9E1AFD-99E4-4462-B4F3-299994400A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441" b="15070"/>
            <a:stretch/>
          </p:blipFill>
          <p:spPr>
            <a:xfrm>
              <a:off x="2347127" y="0"/>
              <a:ext cx="6931913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BCCFCEE-06B6-47C7-AE51-B9247AA27B47}"/>
                </a:ext>
              </a:extLst>
            </p:cNvPr>
            <p:cNvSpPr/>
            <p:nvPr/>
          </p:nvSpPr>
          <p:spPr>
            <a:xfrm>
              <a:off x="3073940" y="2023353"/>
              <a:ext cx="2431915" cy="48346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0653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655" y="683991"/>
            <a:ext cx="4752458" cy="355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1450" y="1268627"/>
            <a:ext cx="4947080" cy="299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6151" y="4305816"/>
            <a:ext cx="4942703" cy="255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2357" y="0"/>
            <a:ext cx="3509319" cy="94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509" y="708450"/>
            <a:ext cx="4422852" cy="51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flipH="1">
            <a:off x="2298357" y="1334530"/>
            <a:ext cx="123567" cy="6507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93854" y="2083467"/>
            <a:ext cx="123567" cy="6507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254814" y="2841112"/>
            <a:ext cx="123567" cy="6507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151796" y="3598758"/>
            <a:ext cx="123567" cy="6507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78629" y="1889760"/>
            <a:ext cx="14282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4435" y="4127863"/>
            <a:ext cx="1558834" cy="174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943703" y="2595154"/>
            <a:ext cx="1428206" cy="87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41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655" y="683991"/>
            <a:ext cx="4752458" cy="355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1450" y="1268627"/>
            <a:ext cx="4947080" cy="299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6151" y="4305816"/>
            <a:ext cx="4942703" cy="255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2357" y="0"/>
            <a:ext cx="3509319" cy="94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509" y="708450"/>
            <a:ext cx="4422852" cy="51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>
            <a:off x="3178629" y="1889760"/>
            <a:ext cx="14282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86149" y="3352800"/>
            <a:ext cx="879565" cy="261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18309" y="4101737"/>
            <a:ext cx="2447108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6084" y="1236617"/>
            <a:ext cx="34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9307" y="1219200"/>
            <a:ext cx="34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5810" y="4153988"/>
            <a:ext cx="34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1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1D33AD-2CBB-40D7-A3BD-2A5A37FD75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28" t="8828" r="14896" b="73636"/>
          <a:stretch/>
        </p:blipFill>
        <p:spPr>
          <a:xfrm>
            <a:off x="0" y="0"/>
            <a:ext cx="12191999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8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642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xanh</a:t>
            </a: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cµnh</a:t>
            </a: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b¸nh</a:t>
            </a:r>
            <a:r>
              <a:rPr lang="en-US" sz="6000" b="1" dirty="0" smtClean="0">
                <a:latin typeface=".VnAvant" pitchFamily="34" charset="0"/>
              </a:rPr>
              <a:t> - m¹nh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9817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löa</a:t>
            </a: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s÷a</a:t>
            </a: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cöa</a:t>
            </a: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tùa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1920" y="325700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sÊy</a:t>
            </a: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tÈy</a:t>
            </a: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bÇy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1D33AD-2CBB-40D7-A3BD-2A5A37FD75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24" t="25756" r="8194" b="529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4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7" y="374469"/>
            <a:ext cx="1207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a.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smtClean="0">
                <a:latin typeface=".VnAvant" pitchFamily="34" charset="0"/>
              </a:rPr>
              <a:t>¬ </a:t>
            </a:r>
            <a:r>
              <a:rPr lang="en-US" sz="6000" b="1" dirty="0" err="1" smtClean="0">
                <a:latin typeface=".VnAvant" pitchFamily="34" charset="0"/>
              </a:rPr>
              <a:t>nµo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biÕt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hoa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ph­îng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në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rÊt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nhiÒu</a:t>
            </a:r>
            <a:r>
              <a:rPr lang="en-US" sz="6000" b="1" dirty="0" smtClean="0">
                <a:latin typeface=".VnAvant" pitchFamily="34" charset="0"/>
              </a:rPr>
              <a:t>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2708425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¬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biÕt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hoa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ph­îng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në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rÊt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nhiÒu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lµ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ngh×n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m¾t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löa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mét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trêi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hoa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,…</a:t>
            </a:r>
            <a:endParaRPr lang="en-US" sz="6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3840"/>
            <a:ext cx="1207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b. </a:t>
            </a:r>
            <a:r>
              <a:rPr lang="en-US" sz="6000" b="1" dirty="0" err="1" smtClean="0">
                <a:latin typeface=".VnAvant" pitchFamily="34" charset="0"/>
              </a:rPr>
              <a:t>Trong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bµi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smtClean="0">
                <a:latin typeface=".VnAvant" pitchFamily="34" charset="0"/>
              </a:rPr>
              <a:t>¬,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ph­îng</a:t>
            </a:r>
            <a:r>
              <a:rPr lang="en-US" sz="6000" b="1" dirty="0" smtClean="0">
                <a:latin typeface=".VnAvant" pitchFamily="34" charset="0"/>
              </a:rPr>
              <a:t> ®­</a:t>
            </a:r>
            <a:r>
              <a:rPr lang="en-US" sz="6000" b="1" dirty="0" err="1" smtClean="0">
                <a:latin typeface=".VnAvant" pitchFamily="34" charset="0"/>
              </a:rPr>
              <a:t>îc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trång</a:t>
            </a:r>
            <a:r>
              <a:rPr lang="en-US" sz="6000" b="1" dirty="0" smtClean="0">
                <a:latin typeface=".VnAvant" pitchFamily="34" charset="0"/>
              </a:rPr>
              <a:t> ë ®©u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64907"/>
            <a:ext cx="1207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¬,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ph­îng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®­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îc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trång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ë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gãc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phè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138</Words>
  <Application>Microsoft Office PowerPoint</Application>
  <PresentationFormat>Custom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4</cp:revision>
  <dcterms:created xsi:type="dcterms:W3CDTF">2020-08-26T08:21:02Z</dcterms:created>
  <dcterms:modified xsi:type="dcterms:W3CDTF">2021-08-14T11:16:21Z</dcterms:modified>
</cp:coreProperties>
</file>