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57" r:id="rId6"/>
    <p:sldId id="260" r:id="rId7"/>
    <p:sldId id="261" r:id="rId8"/>
    <p:sldId id="266" r:id="rId9"/>
    <p:sldId id="267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6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09DB47-1A0C-404E-B240-4C3FC380B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427EB5-B643-45CC-B57E-9BBF3C65F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AE35FF-71C7-4E21-8710-B337DC03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48F5-FAC4-47D6-B011-3C2C07B9A0EB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12D725-673A-44AD-A390-C0C195367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3D67AF-4E53-4695-BA5A-B52F263A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955D-AB23-4801-B548-663BADFB2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56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4D648B-951A-4E7B-B681-929A663B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93D75C-27E1-4C23-8B8C-58BB139D8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0BB143-974E-4126-B345-F7ACDE1E3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48F5-FAC4-47D6-B011-3C2C07B9A0EB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57443F-6801-4B2B-BDBD-1C2BA897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204459-C176-4D23-B4C6-809371E3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955D-AB23-4801-B548-663BADFB2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135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7FBAF56-B108-404B-87B1-40F53F1774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352AF1-5BA3-4161-A510-44A5851AD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9EFABA-C964-4623-A122-0F9B7467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48F5-FAC4-47D6-B011-3C2C07B9A0EB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6D8D12-38F1-49DE-8D6F-A80B1EAB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9170D4-BAC6-446F-B26F-D9BE74DD5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955D-AB23-4801-B548-663BADFB2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65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E6B71-1ABF-41B4-814A-3FF93222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D33573-D918-4589-8D20-4386DC919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1A749D-14E1-4193-ADDB-5DBF26D2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48F5-FAC4-47D6-B011-3C2C07B9A0EB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58577D-D38C-4646-9E2A-C0BB95C6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B6872B-4FFA-4533-818C-B9B153B3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955D-AB23-4801-B548-663BADFB2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01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FBB184-4534-47DF-84DA-62F8721E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94BD56-8AAA-4130-B560-486A36866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9DAA7B-1AB6-4875-B561-BCB48B40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48F5-FAC4-47D6-B011-3C2C07B9A0EB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429A93-99D7-430B-9A32-00F73BF2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0D5167-765D-4783-BF4A-E75FBB69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955D-AB23-4801-B548-663BADFB2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36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FB9AD-BFA9-46E9-B2C8-272F8A31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07A493-18FC-4F0E-A3F2-E18C4C5E9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B0A085-D8B5-4375-A9BA-9FE52EDD4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67A9E1-B640-4F6E-B2A2-29C6A76E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48F5-FAC4-47D6-B011-3C2C07B9A0EB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0FC798-9B25-49D6-84B9-055CE09DE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6A07B9-6FC1-4C7F-99AE-1D86C1BE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955D-AB23-4801-B548-663BADFB2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892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07F813-7F63-4E77-8CFB-DAA7D479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3A2095-939F-4F56-9C35-E60807584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2A92FF-B203-47C1-A0D3-23BFBE74B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7F908B7-04BE-4C88-B0AC-185C6D4D8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A558DB9-96BE-4A5D-A362-CFC487DD5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25AD905-2A90-494D-881C-45899365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48F5-FAC4-47D6-B011-3C2C07B9A0EB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95C0CB4-0C08-4E38-8C68-4E06EA11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518166-3EEB-4DA6-A3AE-AE577D02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955D-AB23-4801-B548-663BADFB2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68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A564EA-7D26-4059-B68B-171CA45F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F9522E5-AEEA-4593-BCEF-FABCDD9FB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48F5-FAC4-47D6-B011-3C2C07B9A0EB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543C12-51E0-436B-89B9-73525710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545C00-55DA-47A7-ACBF-E7FC711F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955D-AB23-4801-B548-663BADFB2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40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177BF2-7A14-41E8-9EE3-303E5317D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48F5-FAC4-47D6-B011-3C2C07B9A0EB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BC5C2DF-DE1F-4317-ADEB-65846133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7B5B51-5ADC-4C03-80B4-CDE2A8A1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955D-AB23-4801-B548-663BADFB2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39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6D2208-C5AA-408D-ADCE-8D7AAF5D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93B33A-84DB-4D50-98CE-2681B2237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5E8348-5906-4ADE-9C1B-875608591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7E3094-5336-4E85-9AC8-820163A11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48F5-FAC4-47D6-B011-3C2C07B9A0EB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33E8F1-D7AF-4630-9AB8-605EE1A2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02EFAC-30B6-470F-A2C0-815A980F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955D-AB23-4801-B548-663BADFB2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305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C54EAA-5D09-451E-8D0D-00734975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65385D-F9AE-473D-A98A-1CE5D1025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8AF685-4216-41C8-8747-BA02395A2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31F971-8BE7-4760-933F-10A7509E3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48F5-FAC4-47D6-B011-3C2C07B9A0EB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F95C4A-E5B8-4E0E-B067-9D3D4A09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3F14F2-13E7-4568-A238-0D78E4770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955D-AB23-4801-B548-663BADFB2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936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A1CFFC6-0114-4E00-8010-CD5E6939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B77179-BC9D-47B7-B71C-6AF8051BD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9F696E-5534-4D1B-9F7B-CDE9CD017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948F5-FAC4-47D6-B011-3C2C07B9A0EB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ECE4CE-B157-4533-837D-24D97D346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C32925-B132-48B2-8D7C-29AA2B5A2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E955D-AB23-4801-B548-663BADFB2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504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210FF5F-04C2-40FC-A281-B79BCE9268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493"/>
          <a:stretch/>
        </p:blipFill>
        <p:spPr>
          <a:xfrm>
            <a:off x="0" y="0"/>
            <a:ext cx="12192000" cy="37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7820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640DA5-9A47-4296-8A30-08815D3B02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47" t="58909" r="19040" b="35535"/>
          <a:stretch/>
        </p:blipFill>
        <p:spPr>
          <a:xfrm>
            <a:off x="0" y="12699"/>
            <a:ext cx="12192000" cy="92552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D4D82A8-79EA-4BEC-B073-4603CBDC88D5}"/>
              </a:ext>
            </a:extLst>
          </p:cNvPr>
          <p:cNvGrpSpPr/>
          <p:nvPr/>
        </p:nvGrpSpPr>
        <p:grpSpPr>
          <a:xfrm>
            <a:off x="2142309" y="938221"/>
            <a:ext cx="6383382" cy="5907080"/>
            <a:chOff x="1908244" y="0"/>
            <a:chExt cx="4182893" cy="64008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6C6130D4-1FCA-45BB-A3C8-531AAA24F1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169" t="29494" r="58805" b="39350"/>
            <a:stretch/>
          </p:blipFill>
          <p:spPr>
            <a:xfrm>
              <a:off x="1908244" y="0"/>
              <a:ext cx="4182893" cy="64008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BA1749C5-9C0B-4C98-9F08-ABA9FEE6A9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53" t="61588" r="58389" b="10613"/>
            <a:stretch/>
          </p:blipFill>
          <p:spPr>
            <a:xfrm>
              <a:off x="1908244" y="749030"/>
              <a:ext cx="4182892" cy="5651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81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640DA5-9A47-4296-8A30-08815D3B02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3" t="64043" r="14759" b="22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3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210FF5F-04C2-40FC-A281-B79BCE9268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67" t="15198" r="24572" b="74258"/>
          <a:stretch/>
        </p:blipFill>
        <p:spPr>
          <a:xfrm>
            <a:off x="0" y="0"/>
            <a:ext cx="12192000" cy="13517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6C0376-D75F-4763-B9BD-89962F9C84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63" t="25043" r="498" b="9009"/>
          <a:stretch/>
        </p:blipFill>
        <p:spPr>
          <a:xfrm>
            <a:off x="0" y="1342768"/>
            <a:ext cx="12191999" cy="551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94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>
            <a:extLst>
              <a:ext uri="{FF2B5EF4-FFF2-40B4-BE49-F238E27FC236}">
                <a16:creationId xmlns:a16="http://schemas.microsoft.com/office/drawing/2014/main" xmlns="" id="{B915B9AD-ED93-4BF4-862E-E7805E911B1F}"/>
              </a:ext>
            </a:extLst>
          </p:cNvPr>
          <p:cNvGrpSpPr/>
          <p:nvPr/>
        </p:nvGrpSpPr>
        <p:grpSpPr>
          <a:xfrm>
            <a:off x="0" y="0"/>
            <a:ext cx="12076670" cy="6858000"/>
            <a:chOff x="1322961" y="0"/>
            <a:chExt cx="8375511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210FF5F-04C2-40FC-A281-B79BCE926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169" t="29494" r="58805" b="39350"/>
            <a:stretch/>
          </p:blipFill>
          <p:spPr>
            <a:xfrm>
              <a:off x="1322961" y="0"/>
              <a:ext cx="4182893" cy="64008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BFBF2C7-C6D2-4A26-9354-CBD9B8E8A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546" t="29494" r="77262" b="66418"/>
            <a:stretch/>
          </p:blipFill>
          <p:spPr>
            <a:xfrm>
              <a:off x="5515580" y="0"/>
              <a:ext cx="4182892" cy="2770762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74E08FE-6690-48C7-B978-C7E288C761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53" t="61588" r="58389" b="10613"/>
            <a:stretch/>
          </p:blipFill>
          <p:spPr>
            <a:xfrm>
              <a:off x="5515580" y="1206230"/>
              <a:ext cx="4182892" cy="56517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365915E-E1E4-4109-A195-3F777E698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53" t="86389" r="72685" b="10613"/>
            <a:stretch/>
          </p:blipFill>
          <p:spPr>
            <a:xfrm>
              <a:off x="1322961" y="6400800"/>
              <a:ext cx="4182892" cy="457200"/>
            </a:xfrm>
            <a:prstGeom prst="rect">
              <a:avLst/>
            </a:prstGeom>
          </p:spPr>
        </p:pic>
      </p:grpSp>
      <p:cxnSp>
        <p:nvCxnSpPr>
          <p:cNvPr id="8" name="Straight Connector 7"/>
          <p:cNvCxnSpPr/>
          <p:nvPr/>
        </p:nvCxnSpPr>
        <p:spPr>
          <a:xfrm>
            <a:off x="1713470" y="1787611"/>
            <a:ext cx="95558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33265" y="2960914"/>
            <a:ext cx="1134232" cy="110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0397" y="3572869"/>
            <a:ext cx="1317112" cy="635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42523" y="2292709"/>
            <a:ext cx="994894" cy="635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012740" y="3450949"/>
            <a:ext cx="1203900" cy="635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054797" y="5477691"/>
            <a:ext cx="1665454" cy="1106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569234" y="1184365"/>
            <a:ext cx="104503" cy="609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715793" y="1820091"/>
            <a:ext cx="104503" cy="609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161417" y="2351315"/>
            <a:ext cx="104503" cy="609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541622" y="2969624"/>
            <a:ext cx="104503" cy="609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72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>
            <a:extLst>
              <a:ext uri="{FF2B5EF4-FFF2-40B4-BE49-F238E27FC236}">
                <a16:creationId xmlns:a16="http://schemas.microsoft.com/office/drawing/2014/main" xmlns="" id="{B915B9AD-ED93-4BF4-862E-E7805E911B1F}"/>
              </a:ext>
            </a:extLst>
          </p:cNvPr>
          <p:cNvGrpSpPr/>
          <p:nvPr/>
        </p:nvGrpSpPr>
        <p:grpSpPr>
          <a:xfrm>
            <a:off x="0" y="0"/>
            <a:ext cx="12076670" cy="6858000"/>
            <a:chOff x="1322961" y="0"/>
            <a:chExt cx="8375511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210FF5F-04C2-40FC-A281-B79BCE926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169" t="29494" r="58805" b="39350"/>
            <a:stretch/>
          </p:blipFill>
          <p:spPr>
            <a:xfrm>
              <a:off x="1322961" y="0"/>
              <a:ext cx="4182893" cy="64008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BFBF2C7-C6D2-4A26-9354-CBD9B8E8A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546" t="29494" r="77262" b="66418"/>
            <a:stretch/>
          </p:blipFill>
          <p:spPr>
            <a:xfrm>
              <a:off x="5515580" y="0"/>
              <a:ext cx="4182892" cy="2770762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74E08FE-6690-48C7-B978-C7E288C761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53" t="61588" r="58389" b="10613"/>
            <a:stretch/>
          </p:blipFill>
          <p:spPr>
            <a:xfrm>
              <a:off x="5515580" y="1206230"/>
              <a:ext cx="4182892" cy="56517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365915E-E1E4-4109-A195-3F777E698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53" t="86389" r="72685" b="10613"/>
            <a:stretch/>
          </p:blipFill>
          <p:spPr>
            <a:xfrm>
              <a:off x="1322961" y="6400800"/>
              <a:ext cx="4182892" cy="457200"/>
            </a:xfrm>
            <a:prstGeom prst="rect">
              <a:avLst/>
            </a:prstGeom>
          </p:spPr>
        </p:pic>
      </p:grpSp>
      <p:cxnSp>
        <p:nvCxnSpPr>
          <p:cNvPr id="8" name="Straight Connector 7"/>
          <p:cNvCxnSpPr/>
          <p:nvPr/>
        </p:nvCxnSpPr>
        <p:spPr>
          <a:xfrm flipV="1">
            <a:off x="9333470" y="2865120"/>
            <a:ext cx="2545021" cy="1977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9028670" y="5477691"/>
            <a:ext cx="1700290" cy="23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381" y="1140823"/>
            <a:ext cx="34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378" y="3727269"/>
            <a:ext cx="34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4378" y="1071155"/>
            <a:ext cx="34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00503" y="3614058"/>
            <a:ext cx="34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2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640DA5-9A47-4296-8A30-08815D3B02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28" t="18682" r="7167" b="61608"/>
          <a:stretch/>
        </p:blipFill>
        <p:spPr>
          <a:xfrm>
            <a:off x="0" y="0"/>
            <a:ext cx="12191999" cy="43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14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915B9AD-ED93-4BF4-862E-E7805E911B1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1322961" y="0"/>
            <a:chExt cx="8375511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210FF5F-04C2-40FC-A281-B79BCE926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169" t="29494" r="58805" b="39350"/>
            <a:stretch/>
          </p:blipFill>
          <p:spPr>
            <a:xfrm>
              <a:off x="1322961" y="0"/>
              <a:ext cx="4182893" cy="640080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BFBF2C7-C6D2-4A26-9354-CBD9B8E8A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546" t="29494" r="77262" b="66418"/>
            <a:stretch/>
          </p:blipFill>
          <p:spPr>
            <a:xfrm>
              <a:off x="5515580" y="0"/>
              <a:ext cx="4182892" cy="2770762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74E08FE-6690-48C7-B978-C7E288C761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53" t="61588" r="58389" b="10613"/>
            <a:stretch/>
          </p:blipFill>
          <p:spPr>
            <a:xfrm>
              <a:off x="5515580" y="1206230"/>
              <a:ext cx="4182892" cy="565177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365915E-E1E4-4109-A195-3F777E698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53" t="86389" r="72685" b="10613"/>
            <a:stretch/>
          </p:blipFill>
          <p:spPr>
            <a:xfrm>
              <a:off x="1322961" y="6400800"/>
              <a:ext cx="4182892" cy="45720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</p:grp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3779520" y="1280160"/>
            <a:ext cx="1071154" cy="609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4572000" y="2473235"/>
            <a:ext cx="905691" cy="609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4345578" y="1854926"/>
            <a:ext cx="670560" cy="6096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4362995" y="3082835"/>
            <a:ext cx="670560" cy="6096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2751907" y="3944983"/>
            <a:ext cx="1341121" cy="65314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3509552" y="5111932"/>
            <a:ext cx="1341121" cy="65314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10119359" y="1184366"/>
            <a:ext cx="1114697" cy="6096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10702833" y="2360024"/>
            <a:ext cx="1489167" cy="6096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9927770" y="1767841"/>
            <a:ext cx="1489167" cy="6096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9980021" y="2987041"/>
            <a:ext cx="1489167" cy="6096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9422673" y="4432663"/>
            <a:ext cx="1341121" cy="6531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9744891" y="5564778"/>
            <a:ext cx="896984" cy="6531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119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640DA5-9A47-4296-8A30-08815D3B02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26" t="38275" r="5669" b="420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81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6092"/>
            <a:ext cx="12078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a. </a:t>
            </a:r>
            <a:r>
              <a:rPr lang="en-US" sz="6000" b="1" dirty="0" err="1" smtClean="0">
                <a:latin typeface=".VnAvant" pitchFamily="34" charset="0"/>
              </a:rPr>
              <a:t>Nh÷ng</a:t>
            </a:r>
            <a:r>
              <a:rPr lang="en-US" sz="6000" b="1" dirty="0" smtClean="0">
                <a:latin typeface=".VnAvant" pitchFamily="34" charset="0"/>
              </a:rPr>
              <a:t> con </a:t>
            </a:r>
            <a:r>
              <a:rPr lang="en-US" sz="6000" b="1" dirty="0" err="1" smtClean="0">
                <a:latin typeface=".VnAvant" pitchFamily="34" charset="0"/>
              </a:rPr>
              <a:t>vËt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nµo</a:t>
            </a:r>
            <a:r>
              <a:rPr lang="en-US" sz="6000" b="1" dirty="0" smtClean="0">
                <a:latin typeface=".VnAvant" pitchFamily="34" charset="0"/>
              </a:rPr>
              <a:t> ®­</a:t>
            </a:r>
            <a:r>
              <a:rPr lang="en-US" sz="6000" b="1" dirty="0" err="1" smtClean="0">
                <a:latin typeface=".VnAvant" pitchFamily="34" charset="0"/>
              </a:rPr>
              <a:t>îc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nãi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tíi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trong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bµi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smtClean="0">
                <a:latin typeface=".VnAvant" pitchFamily="34" charset="0"/>
              </a:rPr>
              <a:t>¬ 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69623"/>
            <a:ext cx="120787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con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vËt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®­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îc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nãi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Õn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trong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¬ lµ con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bß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con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b­ím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0787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b. </a:t>
            </a:r>
            <a:r>
              <a:rPr lang="en-US" sz="6000" b="1" dirty="0" err="1" smtClean="0">
                <a:latin typeface=".VnAvant" pitchFamily="34" charset="0"/>
              </a:rPr>
              <a:t>Nh÷ng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tõ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</a:t>
            </a:r>
            <a:r>
              <a:rPr lang="en-US" sz="6000" b="1" dirty="0" smtClean="0">
                <a:latin typeface=".VnAvant" pitchFamily="34" charset="0"/>
              </a:rPr>
              <a:t>÷ </a:t>
            </a:r>
            <a:r>
              <a:rPr lang="en-US" sz="6000" b="1" dirty="0" err="1" smtClean="0">
                <a:latin typeface=".VnAvant" pitchFamily="34" charset="0"/>
              </a:rPr>
              <a:t>nµo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trong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bµi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smtClean="0">
                <a:latin typeface=".VnAvant" pitchFamily="34" charset="0"/>
              </a:rPr>
              <a:t>¬ </a:t>
            </a:r>
            <a:r>
              <a:rPr lang="en-US" sz="6000" b="1" dirty="0" err="1" smtClean="0">
                <a:latin typeface=".VnAvant" pitchFamily="34" charset="0"/>
              </a:rPr>
              <a:t>cho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thÊy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buæi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tr­a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hÌ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rÊt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yªn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tÜnh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29568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thÊy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buæi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tr­a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hÌ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rÊt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yªn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tÜnh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lµ :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lim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dim, ªm ¶, v¾ng.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84</Words>
  <Application>Microsoft Office PowerPoint</Application>
  <PresentationFormat>Custom</PresentationFormat>
  <Paragraphs>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5</cp:revision>
  <dcterms:created xsi:type="dcterms:W3CDTF">2020-08-26T08:11:16Z</dcterms:created>
  <dcterms:modified xsi:type="dcterms:W3CDTF">2021-08-14T10:54:28Z</dcterms:modified>
</cp:coreProperties>
</file>