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7" r:id="rId6"/>
    <p:sldId id="257" r:id="rId7"/>
    <p:sldId id="268" r:id="rId8"/>
    <p:sldId id="269" r:id="rId9"/>
    <p:sldId id="270" r:id="rId10"/>
    <p:sldId id="258" r:id="rId11"/>
    <p:sldId id="262" r:id="rId12"/>
    <p:sldId id="271" r:id="rId13"/>
    <p:sldId id="263" r:id="rId14"/>
    <p:sldId id="272" r:id="rId15"/>
    <p:sldId id="273" r:id="rId16"/>
    <p:sldId id="259" r:id="rId17"/>
    <p:sldId id="27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AEBE3-A4FD-49D1-8036-65C4267E7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6D9CBD-724E-48AA-BE53-E85FD11BA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87E480-18B0-4353-A3F7-605C435B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3A921A-A265-44AE-B849-DF1F9B1F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2CBB7E-068F-449D-B505-AC867ED2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64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FAD62-1879-4A6F-A3B7-9097D974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D51258-AEE6-4C36-92CD-739FC1AD1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2EB83E-C8B6-44A6-BEFD-1F904BB9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4AC21E-76A1-47C1-ACCE-5BBAB695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CD105-EA65-4EA0-A985-793752EF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59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0F2D5A-EDBE-4953-840E-376F79259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830FAC-1670-4D73-9075-CB6B589B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70CA1D-C033-46DE-BC7E-56BFE04C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EEFD0-EABA-46ED-9F55-67BA951C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7B1C21-AD0A-44AC-BA9F-1C9B43DA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31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61F2A-CF8C-4074-9C3A-6EB57CF3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8D5A8-6E45-4CA3-BF72-566CDC4C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25EBB2-F9BF-417C-A177-CC08BBB8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F1AAA9-1750-447D-87E0-D1B4F0A9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07A801-666B-4650-B374-D9AAA6C9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14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94D8B-A56C-4172-91CB-5AEDE7AF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B3ACB9-3F3E-4025-ADAB-45C01B2E8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9087A7-AD55-4B49-9FDB-F9A2425E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ABF1F-46F6-4AA4-A805-637C9A1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61659-6165-4A0E-BB19-FF1CE674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15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2C7E2-A652-4EC5-9520-06FE54FE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2122CD-ABE0-4A13-B7F4-D21AA3B34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9A383C-3D1C-47FF-86D7-FD371699B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1A8D3C-3534-4028-AAC3-0719DDF9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8BDDB6-0847-4A8F-BC48-0B66ED36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24FDB0-FF80-4A23-A04D-751FE28D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36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19D9C-B1F2-4865-AE58-182A8C02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E51723-BD84-4A8E-8B02-594E05269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2669B9-52C9-4F0E-837B-4233B8FC5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C0A419-0252-4764-BCD2-4951DE38B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F51A78-2C15-455D-8589-9BA71FEF9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02CA60-F0E4-4373-B19A-BDC021AF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60440A-1EFA-4FA9-847F-13C936BD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DA1159-A810-49BE-B438-0B00540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64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B01CC-D501-4ADB-9B87-9DFECDD5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030B25-E9E5-4199-BF27-B00E053F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78AFBA-533D-4AD1-AB51-BA3B4310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C1DC41-B0D2-4684-8F46-7C9A19B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22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F9F1B9-5A22-453E-976A-8F77F88A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B164B7-0CA7-4A34-BBD8-AF402939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A5CC64-209E-4AE4-AAB6-B128EE51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47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C5E84-352A-4F18-98A6-0CE13BED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70ED0D-D4B8-413D-AB14-497E1658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481700-5278-40BC-A03C-B9CF51E91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A1A2DB-AAC3-4AF4-A79E-08954CFE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38FDD5-8380-472F-A1A3-F356DE71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75C3E6-88BF-4982-BCEF-992F9DD7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76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FD83C-E67A-4B7C-A736-A5D96CB3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3293CCB-82E6-49C2-8E20-B0727DE5D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26A22C-6F18-43B6-8F88-659CD5AA1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3A29CC-C9C1-48A4-BF71-974BA671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074F3A-0DC4-4BC3-A9A6-DE6D1BCB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D84BBC-CAB3-46B4-A3A4-A2936843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7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58B7F2-882D-4DDE-99E0-BBCB77A5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650020-8C51-49BA-84AE-D9372743D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277CF9-D915-4BB6-A869-954DA2224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DAB7-5ADB-47C3-8043-23DB6F0A31A1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CB33D5-F062-482A-8978-DBA45967A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1915E-42C6-4E45-90F0-1432B2EE8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A211-40B6-491B-8D25-569E3F47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4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89B793-CDC1-41AC-8638-1B706B253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203"/>
          <a:stretch/>
        </p:blipFill>
        <p:spPr>
          <a:xfrm>
            <a:off x="0" y="0"/>
            <a:ext cx="12192000" cy="38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62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AE25BE-28E8-425C-92C5-03742FEF4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0" t="7944" r="17356" b="80172"/>
          <a:stretch/>
        </p:blipFill>
        <p:spPr>
          <a:xfrm>
            <a:off x="0" y="0"/>
            <a:ext cx="12192000" cy="2087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9041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a. 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H»ng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cß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mß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t«m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b¾t c¸ ë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hå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Çm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84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b. 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©m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thanh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ån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µo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khiÕn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®µn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cß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h·i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4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AE25BE-28E8-425C-92C5-03742FEF4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9" t="20790" r="10957" b="61328"/>
          <a:stretch/>
        </p:blipFill>
        <p:spPr>
          <a:xfrm>
            <a:off x="0" y="1"/>
            <a:ext cx="12192000" cy="38666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99" y="3167607"/>
            <a:ext cx="10172700" cy="90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8194767" y="1654629"/>
            <a:ext cx="15414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544389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  a. §µn </a:t>
            </a:r>
            <a:r>
              <a:rPr lang="en-US" sz="6000" b="1" dirty="0" err="1" smtClean="0">
                <a:latin typeface=".VnAvant" pitchFamily="34" charset="0"/>
              </a:rPr>
              <a:t>chim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Ëu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ngän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vót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7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AE25BE-28E8-425C-92C5-03742FEF4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9" t="20790" r="10957" b="61328"/>
          <a:stretch/>
        </p:blipFill>
        <p:spPr>
          <a:xfrm>
            <a:off x="0" y="0"/>
            <a:ext cx="12192000" cy="38666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82" y="2253201"/>
            <a:ext cx="10172700" cy="90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669281" y="1654629"/>
            <a:ext cx="188975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084320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b. </a:t>
            </a:r>
            <a:r>
              <a:rPr lang="en-US" sz="6000" b="1" dirty="0" err="1" smtClean="0">
                <a:latin typeface=".VnAvant" pitchFamily="34" charset="0"/>
              </a:rPr>
              <a:t>Tõng</a:t>
            </a:r>
            <a:r>
              <a:rPr lang="en-US" sz="6000" b="1" dirty="0" smtClean="0">
                <a:latin typeface=".VnAvant" pitchFamily="34" charset="0"/>
              </a:rPr>
              <a:t> ¸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m©y</a:t>
            </a:r>
            <a:r>
              <a:rPr lang="en-US" sz="6000" b="1" dirty="0" smtClean="0">
                <a:latin typeface=".VnAvant" pitchFamily="34" charset="0"/>
              </a:rPr>
              <a:t> tr¾ng </a:t>
            </a:r>
            <a:r>
              <a:rPr lang="en-US" sz="6000" b="1" dirty="0" err="1" smtClean="0">
                <a:latin typeface=".VnAvant" pitchFamily="34" charset="0"/>
              </a:rPr>
              <a:t>nhÑ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bÇu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xanh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7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AE25BE-28E8-425C-92C5-03742FEF4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60" t="39407" r="8236" b="8133"/>
          <a:stretch/>
        </p:blipFill>
        <p:spPr>
          <a:xfrm>
            <a:off x="5" y="0"/>
            <a:ext cx="12191995" cy="68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3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7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viÖc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tèt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0608"/>
            <a:ext cx="6035040" cy="580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4709" y="1018903"/>
            <a:ext cx="6087291" cy="58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7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viÖc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ch­a </a:t>
            </a:r>
            <a:r>
              <a:rPr lang="en-US" sz="6000" b="1" dirty="0" err="1" smtClean="0">
                <a:latin typeface=".VnAvant" pitchFamily="34" charset="0"/>
              </a:rPr>
              <a:t>tèt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784"/>
            <a:ext cx="6143625" cy="57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60949"/>
            <a:ext cx="6096000" cy="57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C93B1A-2A2E-471B-9133-F76F8C0EA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" t="8076" r="10256" b="56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9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180268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</a:pPr>
            <a:r>
              <a:rPr lang="en-US" sz="4000" b="1" dirty="0" smtClean="0">
                <a:latin typeface=".VnAvant" pitchFamily="34" charset="0"/>
              </a:rPr>
              <a:t>a.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ong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hay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:   </a:t>
            </a:r>
            <a:endParaRPr lang="en-US" sz="4000" b="1" dirty="0">
              <a:latin typeface=".VnAvant" pitchFamily="34" charset="0"/>
            </a:endParaRPr>
          </a:p>
          <a:p>
            <a:pPr marL="1143000" indent="-1143000">
              <a:lnSpc>
                <a:spcPct val="150000"/>
              </a:lnSpc>
            </a:pPr>
            <a:r>
              <a:rPr lang="en-US" sz="4000" b="1" dirty="0" smtClean="0">
                <a:latin typeface=".VnAvant" pitchFamily="34" charset="0"/>
              </a:rPr>
              <a:t>   </a:t>
            </a:r>
            <a:r>
              <a:rPr lang="en-US" sz="4000" b="1" dirty="0" err="1" smtClean="0">
                <a:latin typeface=".VnAvant" pitchFamily="34" charset="0"/>
              </a:rPr>
              <a:t>c¸nh</a:t>
            </a:r>
            <a:r>
              <a:rPr lang="en-US" sz="4000" b="1" dirty="0" smtClean="0">
                <a:latin typeface=".VnAvant" pitchFamily="34" charset="0"/>
              </a:rPr>
              <a:t> ®              </a:t>
            </a:r>
            <a:r>
              <a:rPr lang="en-US" sz="4000" b="1" dirty="0" err="1" smtClean="0">
                <a:latin typeface=".VnAvant" pitchFamily="34" charset="0"/>
              </a:rPr>
              <a:t>tr</a:t>
            </a:r>
            <a:r>
              <a:rPr lang="en-US" sz="4000" b="1" dirty="0" smtClean="0">
                <a:latin typeface=".VnAvant" pitchFamily="34" charset="0"/>
              </a:rPr>
              <a:t>          </a:t>
            </a:r>
            <a:r>
              <a:rPr lang="en-US" sz="4000" b="1" dirty="0" err="1" smtClean="0">
                <a:latin typeface=".VnAvant" pitchFamily="34" charset="0"/>
              </a:rPr>
              <a:t>suèt</a:t>
            </a:r>
            <a:r>
              <a:rPr lang="en-US" sz="4000" b="1" dirty="0" smtClean="0">
                <a:latin typeface=".VnAvant" pitchFamily="34" charset="0"/>
              </a:rPr>
              <a:t>          ­</a:t>
            </a:r>
            <a:r>
              <a:rPr lang="en-US" sz="4000" b="1" dirty="0" err="1" smtClean="0">
                <a:latin typeface=".VnAvant" pitchFamily="34" charset="0"/>
              </a:rPr>
              <a:t>íc</a:t>
            </a:r>
            <a:r>
              <a:rPr lang="en-US" sz="4000" b="1" dirty="0" smtClean="0">
                <a:latin typeface=".VnAvant" pitchFamily="34" charset="0"/>
              </a:rPr>
              <a:t> m</a:t>
            </a:r>
            <a:endParaRPr lang="en-US" sz="4000" b="1" dirty="0" smtClean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88268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</a:pPr>
            <a:r>
              <a:rPr lang="en-US" sz="4000" b="1" dirty="0" smtClean="0">
                <a:latin typeface=".VnAvant" pitchFamily="34" charset="0"/>
              </a:rPr>
              <a:t>b.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hay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:   </a:t>
            </a:r>
            <a:endParaRPr lang="en-US" sz="4000" b="1" dirty="0">
              <a:latin typeface=".VnAvant" pitchFamily="34" charset="0"/>
            </a:endParaRPr>
          </a:p>
          <a:p>
            <a:pPr marL="1143000" indent="-1143000">
              <a:lnSpc>
                <a:spcPct val="150000"/>
              </a:lnSpc>
            </a:pPr>
            <a:r>
              <a:rPr lang="en-US" sz="4000" b="1" dirty="0" smtClean="0">
                <a:latin typeface=".VnAvant" pitchFamily="34" charset="0"/>
              </a:rPr>
              <a:t>   </a:t>
            </a:r>
            <a:r>
              <a:rPr lang="en-US" sz="4000" b="1" dirty="0" smtClean="0">
                <a:latin typeface=".VnAvant" pitchFamily="34" charset="0"/>
              </a:rPr>
              <a:t>c          </a:t>
            </a:r>
            <a:r>
              <a:rPr lang="en-US" sz="4000" b="1" dirty="0" err="1" smtClean="0">
                <a:latin typeface=".VnAvant" pitchFamily="34" charset="0"/>
              </a:rPr>
              <a:t>chim</a:t>
            </a:r>
            <a:r>
              <a:rPr lang="en-US" sz="4000" b="1" dirty="0" smtClean="0">
                <a:latin typeface=".VnAvant" pitchFamily="34" charset="0"/>
              </a:rPr>
              <a:t>        con k                ©m </a:t>
            </a:r>
            <a:r>
              <a:rPr lang="en-US" sz="4000" b="1" dirty="0" err="1" smtClean="0">
                <a:latin typeface=".VnAvant" pitchFamily="34" charset="0"/>
              </a:rPr>
              <a:t>th</a:t>
            </a:r>
            <a:endParaRPr lang="en-US" sz="4000" b="1" dirty="0" smtClean="0"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0353" y="3052836"/>
            <a:ext cx="132370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904399">
            <a:off x="2276000" y="2438243"/>
            <a:ext cx="67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6575411">
            <a:off x="812937" y="4563145"/>
            <a:ext cx="67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40999" y="2910854"/>
            <a:ext cx="119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429"/>
            <a:ext cx="121920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4632960" y="3044128"/>
            <a:ext cx="128015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049691" y="3044128"/>
            <a:ext cx="128015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2148" y="5116767"/>
            <a:ext cx="132370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61165" y="5116768"/>
            <a:ext cx="132370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36183" y="5134185"/>
            <a:ext cx="132370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22641" y="2902144"/>
            <a:ext cx="119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48077" y="2902144"/>
            <a:ext cx="119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9246" y="4974791"/>
            <a:ext cx="119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68258" y="4966084"/>
            <a:ext cx="119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43277" y="4992207"/>
            <a:ext cx="119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7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  <p:bldP spid="61" grpId="0"/>
      <p:bldP spid="62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C93B1A-2A2E-471B-9133-F76F8C0EA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1" t="57133" r="13186" b="750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2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89B793-CDC1-41AC-8638-1B706B253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20" b="3521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3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6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9761838" y="724930"/>
            <a:ext cx="123567" cy="617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348151" y="1383957"/>
            <a:ext cx="123567" cy="617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559113" y="1968843"/>
            <a:ext cx="123567" cy="617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540843" y="2529016"/>
            <a:ext cx="123567" cy="617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961340" y="4118919"/>
            <a:ext cx="123567" cy="617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16843" y="4736757"/>
            <a:ext cx="123567" cy="617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766854" y="4670854"/>
            <a:ext cx="123567" cy="617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553729" y="5313406"/>
            <a:ext cx="123567" cy="617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170508" y="6112476"/>
            <a:ext cx="123567" cy="617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01580" y="1258742"/>
            <a:ext cx="505803" cy="127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20575" y="1859634"/>
            <a:ext cx="888979" cy="127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7009" y="2460527"/>
            <a:ext cx="1968842" cy="127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75455" y="2447109"/>
            <a:ext cx="1124111" cy="47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6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05" y="634313"/>
            <a:ext cx="119526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- </a:t>
            </a:r>
            <a:r>
              <a:rPr lang="en-US" sz="6000" b="1" dirty="0" err="1" smtClean="0">
                <a:latin typeface=".VnAvant" pitchFamily="34" charset="0"/>
              </a:rPr>
              <a:t>B©y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giê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ao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hå</a:t>
            </a:r>
            <a:r>
              <a:rPr lang="en-US" sz="6000" b="1" dirty="0" smtClean="0">
                <a:latin typeface=".VnAvant" pitchFamily="34" charset="0"/>
              </a:rPr>
              <a:t>, ®</a:t>
            </a:r>
            <a:r>
              <a:rPr lang="en-US" sz="6000" b="1" dirty="0" err="1" smtClean="0">
                <a:latin typeface=".VnAvant" pitchFamily="34" charset="0"/>
              </a:rPr>
              <a:t>Çm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ph¶i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nh­êng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</a:t>
            </a:r>
            <a:r>
              <a:rPr lang="en-US" sz="6000" b="1" dirty="0" err="1" smtClean="0">
                <a:latin typeface=".VnAvant" pitchFamily="34" charset="0"/>
              </a:rPr>
              <a:t>ç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tßa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</a:t>
            </a:r>
            <a:r>
              <a:rPr lang="en-US" sz="6000" b="1" dirty="0" err="1" smtClean="0">
                <a:latin typeface=".VnAvant" pitchFamily="34" charset="0"/>
              </a:rPr>
              <a:t>cao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vót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con ®­</a:t>
            </a:r>
            <a:r>
              <a:rPr lang="en-US" sz="6000" b="1" dirty="0" err="1" smtClean="0">
                <a:latin typeface=".VnAvant" pitchFamily="34" charset="0"/>
              </a:rPr>
              <a:t>êng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tèc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</a:t>
            </a:r>
            <a:r>
              <a:rPr lang="en-US" sz="6000" b="1" dirty="0" err="1" smtClean="0">
                <a:latin typeface=".VnAvant" pitchFamily="34" charset="0"/>
              </a:rPr>
              <a:t>m¸y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táa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khãi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mÞt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mï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 smtClean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196397" y="539932"/>
            <a:ext cx="139337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057454" y="2440957"/>
            <a:ext cx="139337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91277" y="3271204"/>
            <a:ext cx="139337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743633" y="4331569"/>
            <a:ext cx="139337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13302" y="4322860"/>
            <a:ext cx="139337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6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7375455" y="2447109"/>
            <a:ext cx="1124111" cy="47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050" y="670560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169" y="3387634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0745673" y="3988526"/>
            <a:ext cx="1228613" cy="134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796233" y="4598126"/>
            <a:ext cx="1507287" cy="47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519250" y="4606835"/>
            <a:ext cx="1507287" cy="47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6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7D4EF4-6B46-4451-80FE-10FBAC25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4" t="31854" r="7016" b="145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4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7" y="374469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a. </a:t>
            </a:r>
            <a:r>
              <a:rPr lang="en-US" sz="6000" b="1" dirty="0" err="1" smtClean="0">
                <a:latin typeface=".VnAvant" pitchFamily="34" charset="0"/>
              </a:rPr>
              <a:t>H»ng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cß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mß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t«m</a:t>
            </a:r>
            <a:r>
              <a:rPr lang="en-US" sz="6000" b="1" dirty="0" smtClean="0">
                <a:latin typeface=".VnAvant" pitchFamily="34" charset="0"/>
              </a:rPr>
              <a:t>, b¾t c¸ ë ®©u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70842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H»ng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cß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mß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t«m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b¾t c¸ ë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hå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Çm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b. </a:t>
            </a:r>
            <a:r>
              <a:rPr lang="en-US" sz="6000" b="1" dirty="0" err="1" smtClean="0">
                <a:latin typeface=".VnAvant" pitchFamily="34" charset="0"/>
              </a:rPr>
              <a:t>B©y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gi</a:t>
            </a:r>
            <a:r>
              <a:rPr lang="en-US" sz="6000" b="1" dirty="0" err="1" smtClean="0">
                <a:latin typeface=".VnAvant" pitchFamily="34" charset="0"/>
              </a:rPr>
              <a:t>ê</a:t>
            </a:r>
            <a:r>
              <a:rPr lang="en-US" sz="6000" b="1" dirty="0" smtClean="0">
                <a:latin typeface=".VnAvant" pitchFamily="34" charset="0"/>
              </a:rPr>
              <a:t> ë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ª </a:t>
            </a:r>
            <a:r>
              <a:rPr lang="en-US" sz="6000" b="1" dirty="0" err="1" smtClean="0">
                <a:latin typeface=".VnAvant" pitchFamily="34" charset="0"/>
              </a:rPr>
              <a:t>cña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g× ®· </a:t>
            </a:r>
            <a:r>
              <a:rPr lang="en-US" sz="6000" b="1" dirty="0" err="1" smtClean="0">
                <a:latin typeface=".VnAvant" pitchFamily="34" charset="0"/>
              </a:rPr>
              <a:t>thay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ao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hå</a:t>
            </a:r>
            <a:r>
              <a:rPr lang="en-US" sz="6000" b="1" dirty="0" smtClean="0">
                <a:latin typeface=".VnAvant" pitchFamily="34" charset="0"/>
              </a:rPr>
              <a:t>, ®</a:t>
            </a:r>
            <a:r>
              <a:rPr lang="en-US" sz="6000" b="1" dirty="0" err="1" smtClean="0">
                <a:latin typeface=".VnAvant" pitchFamily="34" charset="0"/>
              </a:rPr>
              <a:t>Çm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42096"/>
            <a:ext cx="120787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B©y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ë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ª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thay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hå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Çm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lµ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tßa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cao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vót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con ®­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êng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cao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tèc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m¸y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táa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khãi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mÞt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mï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5760"/>
            <a:ext cx="1207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c. </a:t>
            </a:r>
            <a:r>
              <a:rPr lang="en-US" sz="6000" b="1" dirty="0" smtClean="0">
                <a:latin typeface=".VnAvant" pitchFamily="34" charset="0"/>
              </a:rPr>
              <a:t>§</a:t>
            </a:r>
            <a:r>
              <a:rPr lang="en-US" sz="6000" b="1" dirty="0" err="1" smtClean="0">
                <a:latin typeface=".VnAvant" pitchFamily="34" charset="0"/>
              </a:rPr>
              <a:t>iÒu</a:t>
            </a:r>
            <a:r>
              <a:rPr lang="en-US" sz="6000" b="1" dirty="0" smtClean="0">
                <a:latin typeface=".VnAvant" pitchFamily="34" charset="0"/>
              </a:rPr>
              <a:t> g× </a:t>
            </a:r>
            <a:r>
              <a:rPr lang="en-US" sz="6000" b="1" dirty="0" err="1" smtClean="0">
                <a:latin typeface=".VnAvant" pitchFamily="34" charset="0"/>
              </a:rPr>
              <a:t>khiÕn</a:t>
            </a:r>
            <a:r>
              <a:rPr lang="en-US" sz="6000" b="1" dirty="0" smtClean="0">
                <a:latin typeface=".VnAvant" pitchFamily="34" charset="0"/>
              </a:rPr>
              <a:t> ®µn </a:t>
            </a:r>
            <a:r>
              <a:rPr lang="en-US" sz="6000" b="1" dirty="0" err="1" smtClean="0">
                <a:latin typeface=".VnAvant" pitchFamily="34" charset="0"/>
              </a:rPr>
              <a:t>cß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sî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h·i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11" y="1846301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©m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thanh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ån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µo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khiÕn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®µn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cß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h·i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292</Words>
  <Application>Microsoft Office PowerPoint</Application>
  <PresentationFormat>Custom</PresentationFormat>
  <Paragraphs>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8</cp:revision>
  <dcterms:created xsi:type="dcterms:W3CDTF">2020-08-26T08:00:05Z</dcterms:created>
  <dcterms:modified xsi:type="dcterms:W3CDTF">2021-08-14T10:31:20Z</dcterms:modified>
</cp:coreProperties>
</file>