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8" r:id="rId4"/>
    <p:sldId id="259" r:id="rId5"/>
    <p:sldId id="260" r:id="rId6"/>
    <p:sldId id="268" r:id="rId7"/>
    <p:sldId id="269" r:id="rId8"/>
    <p:sldId id="270" r:id="rId9"/>
    <p:sldId id="271" r:id="rId10"/>
    <p:sldId id="261" r:id="rId11"/>
    <p:sldId id="264" r:id="rId12"/>
    <p:sldId id="265" r:id="rId13"/>
    <p:sldId id="266" r:id="rId14"/>
    <p:sldId id="267" r:id="rId15"/>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p:restoredTop sz="94660"/>
  </p:normalViewPr>
  <p:slideViewPr>
    <p:cSldViewPr snapToGrid="0">
      <p:cViewPr varScale="1">
        <p:scale>
          <a:sx n="72" d="100"/>
          <a:sy n="72" d="100"/>
        </p:scale>
        <p:origin x="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70DFAE-58B0-47BA-BD11-53F2931789A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3" y="1535113"/>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70DFAE-58B0-47BA-BD11-53F2931789A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70DFAE-58B0-47BA-BD11-53F2931789A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0DFAE-58B0-47BA-BD11-53F2931789A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5"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70DFAE-58B0-47BA-BD11-53F2931789A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70DFAE-58B0-47BA-BD11-53F2931789A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70DFAE-58B0-47BA-BD11-53F2931789A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p>
            <a:pPr lvl="0"/>
            <a:r>
              <a:rPr dirty="0"/>
              <a:t>Click to edit Master title style</a:t>
            </a:r>
            <a:endParaRPr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3105C39-6DEB-4D41-BD93-6332FBB3F9E6}"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8868CD8-0C13-4B41-96F6-3D15E12A5F49}" type="slidenum">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0DFAE-58B0-47BA-BD11-53F2931789AF}" type="datetimeFigureOut">
              <a:rPr lang="en-US" smtClean="0"/>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458AA-AF95-4E81-A47C-F186660D89D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6.png"/><Relationship Id="rId6" Type="http://schemas.microsoft.com/office/2007/relationships/media" Target="../media/audio1.wav"/><Relationship Id="rId5" Type="http://schemas.openxmlformats.org/officeDocument/2006/relationships/audio" Target="NULL" TargetMode="External"/><Relationship Id="rId4" Type="http://schemas.openxmlformats.org/officeDocument/2006/relationships/image" Target="../media/image5.GIF"/><Relationship Id="rId3" Type="http://schemas.openxmlformats.org/officeDocument/2006/relationships/slide" Target="slide1.xml"/><Relationship Id="rId2" Type="http://schemas.openxmlformats.org/officeDocument/2006/relationships/image" Target="../media/image4.GIF"/><Relationship Id="rId1" Type="http://schemas.openxmlformats.org/officeDocument/2006/relationships/image" Target="../media/image3.GIF"/></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7.png"/><Relationship Id="rId3" Type="http://schemas.microsoft.com/office/2007/relationships/media" Target="../media/audio2.wav"/><Relationship Id="rId2" Type="http://schemas.openxmlformats.org/officeDocument/2006/relationships/audio" Target="../media/audio2.wav"/><Relationship Id="rId1" Type="http://schemas.openxmlformats.org/officeDocument/2006/relationships/slide" Target="slide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slide" Target="slide6.xml"/><Relationship Id="rId3" Type="http://schemas.openxmlformats.org/officeDocument/2006/relationships/image" Target="../media/image7.png"/><Relationship Id="rId2" Type="http://schemas.microsoft.com/office/2007/relationships/media" Target="../media/audio2.wav"/><Relationship Id="rId1" Type="http://schemas.openxmlformats.org/officeDocument/2006/relationships/audio" Target="../media/audio2.wav"/></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slide" Target="slide6.xml"/><Relationship Id="rId3" Type="http://schemas.openxmlformats.org/officeDocument/2006/relationships/image" Target="../media/image7.png"/><Relationship Id="rId2" Type="http://schemas.microsoft.com/office/2007/relationships/media" Target="../media/audio2.wav"/><Relationship Id="rId1" Type="http://schemas.openxmlformats.org/officeDocument/2006/relationships/audio" Target="../media/audio2.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Title 1"/>
          <p:cNvSpPr>
            <a:spLocks noGrp="1"/>
          </p:cNvSpPr>
          <p:nvPr>
            <p:ph type="title"/>
          </p:nvPr>
        </p:nvSpPr>
        <p:spPr>
          <a:xfrm>
            <a:off x="831850" y="101600"/>
            <a:ext cx="10515600" cy="1430338"/>
          </a:xfrm>
          <a:ln/>
        </p:spPr>
        <p:txBody>
          <a:bodyPr vert="horz" wrap="square" lIns="91440" tIns="45720" rIns="91440" bIns="45720" anchor="b"/>
          <a:p>
            <a:pPr algn="ctr" eaLnBrk="1" hangingPunct="1"/>
            <a:r>
              <a:rPr sz="3200" kern="1200" dirty="0">
                <a:solidFill>
                  <a:srgbClr val="0070C0"/>
                </a:solidFill>
                <a:latin typeface="Times New Roman" panose="02020603050405020304" pitchFamily="18" charset="0"/>
                <a:ea typeface="+mj-ea"/>
                <a:cs typeface="Times New Roman" panose="02020603050405020304" pitchFamily="18" charset="0"/>
              </a:rPr>
              <a:t>Thứ   ng</a:t>
            </a:r>
            <a:r>
              <a:rPr sz="3200" kern="1200" dirty="0">
                <a:solidFill>
                  <a:srgbClr val="0070C0"/>
                </a:solidFill>
                <a:latin typeface="Times New Roman" panose="02020603050405020304" pitchFamily="18" charset="0"/>
                <a:ea typeface="Times New Roman" panose="02020603050405020304" pitchFamily="18" charset="0"/>
                <a:cs typeface="+mj-cs"/>
              </a:rPr>
              <a:t>à</a:t>
            </a:r>
            <a:r>
              <a:rPr sz="3200" kern="1200" dirty="0">
                <a:solidFill>
                  <a:srgbClr val="0070C0"/>
                </a:solidFill>
                <a:latin typeface="Times New Roman" panose="02020603050405020304" pitchFamily="18" charset="0"/>
                <a:ea typeface="+mj-ea"/>
                <a:cs typeface="Times New Roman" panose="02020603050405020304" pitchFamily="18" charset="0"/>
              </a:rPr>
              <a:t>y tháng năm</a:t>
            </a:r>
            <a:br>
              <a:rPr sz="3200" kern="1200" dirty="0">
                <a:solidFill>
                  <a:srgbClr val="0070C0"/>
                </a:solidFill>
                <a:latin typeface="Times New Roman" panose="02020603050405020304" pitchFamily="18" charset="0"/>
                <a:ea typeface="+mj-ea"/>
                <a:cs typeface="Times New Roman" panose="02020603050405020304" pitchFamily="18" charset="0"/>
              </a:rPr>
            </a:br>
            <a:r>
              <a:rPr sz="3200" kern="1200" dirty="0">
                <a:solidFill>
                  <a:srgbClr val="0070C0"/>
                </a:solidFill>
                <a:latin typeface="Times New Roman" panose="02020603050405020304" pitchFamily="18" charset="0"/>
                <a:ea typeface="+mj-ea"/>
                <a:cs typeface="Times New Roman" panose="02020603050405020304" pitchFamily="18" charset="0"/>
              </a:rPr>
              <a:t>Tiếng Việt</a:t>
            </a:r>
            <a:br>
              <a:rPr sz="3200" kern="1200" dirty="0">
                <a:solidFill>
                  <a:srgbClr val="0070C0"/>
                </a:solidFill>
                <a:latin typeface="Times New Roman" panose="02020603050405020304" pitchFamily="18" charset="0"/>
                <a:ea typeface="+mj-ea"/>
                <a:cs typeface="Times New Roman" panose="02020603050405020304" pitchFamily="18" charset="0"/>
              </a:rPr>
            </a:br>
            <a:r>
              <a:rPr sz="3200" kern="1200" dirty="0">
                <a:solidFill>
                  <a:srgbClr val="FF0000"/>
                </a:solidFill>
                <a:latin typeface="Times New Roman" panose="02020603050405020304" pitchFamily="18" charset="0"/>
                <a:ea typeface="+mj-ea"/>
                <a:cs typeface="Times New Roman" panose="02020603050405020304" pitchFamily="18" charset="0"/>
              </a:rPr>
              <a:t>B</a:t>
            </a:r>
            <a:r>
              <a:rPr sz="3200" kern="1200" dirty="0">
                <a:solidFill>
                  <a:srgbClr val="FF0000"/>
                </a:solidFill>
                <a:latin typeface="Times New Roman" panose="02020603050405020304" pitchFamily="18" charset="0"/>
                <a:ea typeface="Times New Roman" panose="02020603050405020304" pitchFamily="18" charset="0"/>
                <a:cs typeface="+mj-cs"/>
              </a:rPr>
              <a:t>à</a:t>
            </a:r>
            <a:r>
              <a:rPr sz="3200" kern="1200" dirty="0">
                <a:solidFill>
                  <a:srgbClr val="FF0000"/>
                </a:solidFill>
                <a:latin typeface="Times New Roman" panose="02020603050405020304" pitchFamily="18" charset="0"/>
                <a:ea typeface="+mj-ea"/>
                <a:cs typeface="Times New Roman" panose="02020603050405020304" pitchFamily="18" charset="0"/>
              </a:rPr>
              <a:t>i 3: Ng</a:t>
            </a:r>
            <a:r>
              <a:rPr sz="3200" kern="1200" dirty="0">
                <a:solidFill>
                  <a:srgbClr val="FF0000"/>
                </a:solidFill>
                <a:latin typeface="Times New Roman" panose="02020603050405020304" pitchFamily="18" charset="0"/>
                <a:ea typeface="Times New Roman" panose="02020603050405020304" pitchFamily="18" charset="0"/>
                <a:cs typeface="+mj-cs"/>
              </a:rPr>
              <a:t>à</a:t>
            </a:r>
            <a:r>
              <a:rPr sz="3200" kern="1200" dirty="0">
                <a:solidFill>
                  <a:srgbClr val="FF0000"/>
                </a:solidFill>
                <a:latin typeface="Times New Roman" panose="02020603050405020304" pitchFamily="18" charset="0"/>
                <a:ea typeface="+mj-ea"/>
                <a:cs typeface="Times New Roman" panose="02020603050405020304" pitchFamily="18" charset="0"/>
              </a:rPr>
              <a:t>y mới bắt đầu( Tiết 1)</a:t>
            </a:r>
            <a:endParaRPr sz="3200" kern="1200" dirty="0">
              <a:solidFill>
                <a:srgbClr val="FF0000"/>
              </a:solidFill>
              <a:latin typeface="Times New Roman" panose="02020603050405020304" pitchFamily="18" charset="0"/>
              <a:ea typeface="Times New Roman" panose="02020603050405020304" pitchFamily="18" charset="0"/>
              <a:cs typeface="+mj-cs"/>
            </a:endParaRPr>
          </a:p>
        </p:txBody>
      </p:sp>
      <p:sp>
        <p:nvSpPr>
          <p:cNvPr id="3" name="Rounded Rectangle 2"/>
          <p:cNvSpPr/>
          <p:nvPr/>
        </p:nvSpPr>
        <p:spPr>
          <a:xfrm>
            <a:off x="327025" y="1684338"/>
            <a:ext cx="3244850" cy="84931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buFont typeface="Arial" panose="020B0604020202020204" pitchFamily="34" charset="0"/>
              <a:buNone/>
            </a:pPr>
            <a:r>
              <a:rPr sz="4000" b="1" dirty="0">
                <a:solidFill>
                  <a:schemeClr val="bg1"/>
                </a:solidFill>
                <a:latin typeface="Times New Roman" panose="02020603050405020304" pitchFamily="18" charset="0"/>
                <a:cs typeface="Times New Roman" panose="02020603050405020304" pitchFamily="18" charset="0"/>
              </a:rPr>
              <a:t>1. Khởi động</a:t>
            </a:r>
            <a:endParaRPr sz="4000" b="1" dirty="0">
              <a:solidFill>
                <a:schemeClr val="bg1"/>
              </a:solidFill>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3571875" y="1684338"/>
            <a:ext cx="8161338" cy="4489450"/>
          </a:xfrm>
          <a:prstGeom prst="rect">
            <a:avLst/>
          </a:prstGeom>
          <a:noFill/>
          <a:ln w="9525">
            <a:noFill/>
          </a:ln>
        </p:spPr>
      </p:pic>
      <p:sp>
        <p:nvSpPr>
          <p:cNvPr id="6" name="Rounded Rectangle 5"/>
          <p:cNvSpPr/>
          <p:nvPr/>
        </p:nvSpPr>
        <p:spPr>
          <a:xfrm>
            <a:off x="327025" y="5813425"/>
            <a:ext cx="10891838" cy="84931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marL="742950" lvl="0" indent="-742950">
              <a:buFont typeface="Arial" panose="020B0604020202020204" pitchFamily="34" charset="0"/>
              <a:buAutoNum type="alphaLcPeriod"/>
            </a:pPr>
            <a:r>
              <a:rPr sz="3200" b="1" dirty="0">
                <a:solidFill>
                  <a:schemeClr val="bg1"/>
                </a:solidFill>
                <a:latin typeface="Times New Roman" panose="02020603050405020304" pitchFamily="18" charset="0"/>
                <a:cs typeface="Times New Roman" panose="02020603050405020304" pitchFamily="18" charset="0"/>
              </a:rPr>
              <a:t>Em thấy những gì trong tranh?</a:t>
            </a:r>
            <a:endParaRPr sz="3200" b="1" dirty="0">
              <a:solidFill>
                <a:schemeClr val="bg1"/>
              </a:solidFill>
              <a:latin typeface="Times New Roman" panose="02020603050405020304" pitchFamily="18" charset="0"/>
              <a:cs typeface="Times New Roman" panose="02020603050405020304" pitchFamily="18" charset="0"/>
            </a:endParaRPr>
          </a:p>
          <a:p>
            <a:pPr marL="742950" lvl="0" indent="-742950">
              <a:buFont typeface="Arial" panose="020B0604020202020204" pitchFamily="34" charset="0"/>
              <a:buAutoNum type="alphaLcPeriod"/>
            </a:pPr>
            <a:r>
              <a:rPr sz="3200" b="1" dirty="0">
                <a:solidFill>
                  <a:schemeClr val="bg1"/>
                </a:solidFill>
                <a:latin typeface="Times New Roman" panose="02020603050405020304" pitchFamily="18" charset="0"/>
                <a:cs typeface="Times New Roman" panose="02020603050405020304" pitchFamily="18" charset="0"/>
              </a:rPr>
              <a:t>Cảnh vật v</a:t>
            </a:r>
            <a:r>
              <a:rPr sz="3200" b="1" dirty="0">
                <a:solidFill>
                  <a:schemeClr val="bg1"/>
                </a:solidFill>
                <a:latin typeface="Times New Roman" panose="02020603050405020304" pitchFamily="18" charset="0"/>
                <a:ea typeface="Times New Roman" panose="02020603050405020304" pitchFamily="18" charset="0"/>
              </a:rPr>
              <a:t>à</a:t>
            </a:r>
            <a:r>
              <a:rPr sz="3200" b="1" dirty="0">
                <a:solidFill>
                  <a:schemeClr val="bg1"/>
                </a:solidFill>
                <a:latin typeface="Times New Roman" panose="02020603050405020304" pitchFamily="18" charset="0"/>
                <a:cs typeface="Times New Roman" panose="02020603050405020304" pitchFamily="18" charset="0"/>
              </a:rPr>
              <a:t> con người trong tranh như thế n</a:t>
            </a:r>
            <a:r>
              <a:rPr sz="3200" b="1" dirty="0">
                <a:solidFill>
                  <a:schemeClr val="bg1"/>
                </a:solidFill>
                <a:latin typeface="Times New Roman" panose="02020603050405020304" pitchFamily="18" charset="0"/>
                <a:ea typeface="Times New Roman" panose="02020603050405020304" pitchFamily="18" charset="0"/>
              </a:rPr>
              <a:t>à</a:t>
            </a:r>
            <a:r>
              <a:rPr sz="3200" b="1" dirty="0">
                <a:solidFill>
                  <a:schemeClr val="bg1"/>
                </a:solidFill>
                <a:latin typeface="Times New Roman" panose="02020603050405020304" pitchFamily="18" charset="0"/>
                <a:cs typeface="Times New Roman" panose="02020603050405020304" pitchFamily="18" charset="0"/>
              </a:rPr>
              <a:t>o?</a:t>
            </a:r>
            <a:endParaRPr sz="3200"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3"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2106613" y="82550"/>
            <a:ext cx="8128000" cy="1430338"/>
          </a:xfrm>
          <a:prstGeom prst="rect">
            <a:avLst/>
          </a:prstGeom>
          <a:noFill/>
          <a:ln w="9525">
            <a:noFill/>
          </a:ln>
        </p:spPr>
        <p:txBody>
          <a:bodyPr anchor="b"/>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spcBef>
                <a:spcPct val="0"/>
              </a:spcBef>
              <a:buFontTx/>
              <a:buNone/>
            </a:pPr>
            <a:r>
              <a:rPr sz="3200" dirty="0">
                <a:solidFill>
                  <a:srgbClr val="0070C0"/>
                </a:solidFill>
                <a:latin typeface="Times New Roman" panose="02020603050405020304" pitchFamily="18" charset="0"/>
                <a:cs typeface="Times New Roman" panose="02020603050405020304" pitchFamily="18" charset="0"/>
              </a:rPr>
              <a:t>Thứ   ng</a:t>
            </a:r>
            <a:r>
              <a:rPr sz="3200" dirty="0">
                <a:solidFill>
                  <a:srgbClr val="0070C0"/>
                </a:solidFill>
                <a:latin typeface="Times New Roman" panose="02020603050405020304" pitchFamily="18" charset="0"/>
                <a:ea typeface="Times New Roman" panose="02020603050405020304" pitchFamily="18" charset="0"/>
              </a:rPr>
              <a:t>à</a:t>
            </a:r>
            <a:r>
              <a:rPr sz="3200" dirty="0">
                <a:solidFill>
                  <a:srgbClr val="0070C0"/>
                </a:solidFill>
                <a:latin typeface="Times New Roman" panose="02020603050405020304" pitchFamily="18" charset="0"/>
                <a:cs typeface="Times New Roman" panose="02020603050405020304" pitchFamily="18" charset="0"/>
              </a:rPr>
              <a:t>y tháng năm</a:t>
            </a:r>
            <a:br>
              <a:rPr sz="3200" dirty="0">
                <a:solidFill>
                  <a:srgbClr val="0070C0"/>
                </a:solidFill>
                <a:latin typeface="Times New Roman" panose="02020603050405020304" pitchFamily="18" charset="0"/>
                <a:cs typeface="Times New Roman" panose="02020603050405020304" pitchFamily="18" charset="0"/>
              </a:rPr>
            </a:br>
            <a:r>
              <a:rPr sz="3200" dirty="0">
                <a:solidFill>
                  <a:srgbClr val="0070C0"/>
                </a:solidFill>
                <a:latin typeface="Times New Roman" panose="02020603050405020304" pitchFamily="18" charset="0"/>
                <a:cs typeface="Times New Roman" panose="02020603050405020304" pitchFamily="18" charset="0"/>
              </a:rPr>
              <a:t>Tiếng Việt</a:t>
            </a:r>
            <a:br>
              <a:rPr sz="3200" dirty="0">
                <a:solidFill>
                  <a:srgbClr val="0070C0"/>
                </a:solidFill>
                <a:latin typeface="Times New Roman" panose="02020603050405020304" pitchFamily="18" charset="0"/>
                <a:cs typeface="Times New Roman" panose="02020603050405020304" pitchFamily="18" charset="0"/>
              </a:rPr>
            </a:br>
            <a:r>
              <a:rPr sz="3200" dirty="0">
                <a:solidFill>
                  <a:srgbClr val="FF0000"/>
                </a:solidFill>
                <a:latin typeface="Times New Roman" panose="02020603050405020304" pitchFamily="18" charset="0"/>
                <a:cs typeface="Times New Roman" panose="02020603050405020304" pitchFamily="18" charset="0"/>
              </a:rPr>
              <a:t>B</a:t>
            </a:r>
            <a:r>
              <a:rPr sz="3200" dirty="0">
                <a:solidFill>
                  <a:srgbClr val="FF0000"/>
                </a:solidFill>
                <a:latin typeface="Times New Roman" panose="02020603050405020304" pitchFamily="18" charset="0"/>
                <a:ea typeface="Times New Roman" panose="02020603050405020304" pitchFamily="18" charset="0"/>
              </a:rPr>
              <a:t>à</a:t>
            </a:r>
            <a:r>
              <a:rPr sz="3200" dirty="0">
                <a:solidFill>
                  <a:srgbClr val="FF0000"/>
                </a:solidFill>
                <a:latin typeface="Times New Roman" panose="02020603050405020304" pitchFamily="18" charset="0"/>
                <a:cs typeface="Times New Roman" panose="02020603050405020304" pitchFamily="18" charset="0"/>
              </a:rPr>
              <a:t>i 3: Ng</a:t>
            </a:r>
            <a:r>
              <a:rPr sz="3200" dirty="0">
                <a:solidFill>
                  <a:srgbClr val="FF0000"/>
                </a:solidFill>
                <a:latin typeface="Times New Roman" panose="02020603050405020304" pitchFamily="18" charset="0"/>
                <a:ea typeface="Times New Roman" panose="02020603050405020304" pitchFamily="18" charset="0"/>
              </a:rPr>
              <a:t>à</a:t>
            </a:r>
            <a:r>
              <a:rPr sz="3200" dirty="0">
                <a:solidFill>
                  <a:srgbClr val="FF0000"/>
                </a:solidFill>
                <a:latin typeface="Times New Roman" panose="02020603050405020304" pitchFamily="18" charset="0"/>
                <a:cs typeface="Times New Roman" panose="02020603050405020304" pitchFamily="18" charset="0"/>
              </a:rPr>
              <a:t>y mới bắt đầu( Tiết 3)</a:t>
            </a:r>
            <a:endParaRPr sz="3200" dirty="0">
              <a:solidFill>
                <a:srgbClr val="FF0000"/>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927100" y="1512888"/>
            <a:ext cx="10842625" cy="53451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ounded Rectangle 5"/>
          <p:cNvSpPr/>
          <p:nvPr/>
        </p:nvSpPr>
        <p:spPr>
          <a:xfrm>
            <a:off x="390525" y="1681163"/>
            <a:ext cx="2889250" cy="84931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buFont typeface="Arial" panose="020B0604020202020204" pitchFamily="34" charset="0"/>
              <a:buNone/>
            </a:pPr>
            <a:r>
              <a:rPr sz="4000" b="1" dirty="0">
                <a:solidFill>
                  <a:schemeClr val="bg1"/>
                </a:solidFill>
                <a:latin typeface="Times New Roman" panose="02020603050405020304" pitchFamily="18" charset="0"/>
                <a:cs typeface="Times New Roman" panose="02020603050405020304" pitchFamily="18" charset="0"/>
              </a:rPr>
              <a:t>7. Nghe viết</a:t>
            </a:r>
            <a:endParaRPr sz="4000" b="1" dirty="0">
              <a:solidFill>
                <a:schemeClr val="bg1"/>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490538" y="2530475"/>
            <a:ext cx="11701462" cy="3525838"/>
          </a:xfrm>
          <a:prstGeom prst="rect">
            <a:avLst/>
          </a:prstGeom>
          <a:noFill/>
          <a:ln w="9525">
            <a:noFill/>
          </a:ln>
        </p:spPr>
      </p:pic>
      <p:sp>
        <p:nvSpPr>
          <p:cNvPr id="8" name="Title 1"/>
          <p:cNvSpPr txBox="1"/>
          <p:nvPr/>
        </p:nvSpPr>
        <p:spPr>
          <a:xfrm>
            <a:off x="2106613" y="82550"/>
            <a:ext cx="8128000" cy="1430338"/>
          </a:xfrm>
          <a:prstGeom prst="rect">
            <a:avLst/>
          </a:prstGeom>
          <a:noFill/>
          <a:ln w="9525">
            <a:noFill/>
          </a:ln>
        </p:spPr>
        <p:txBody>
          <a:bodyPr anchor="b"/>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spcBef>
                <a:spcPct val="0"/>
              </a:spcBef>
              <a:buFontTx/>
              <a:buNone/>
            </a:pPr>
            <a:r>
              <a:rPr sz="3200" dirty="0">
                <a:solidFill>
                  <a:srgbClr val="0070C0"/>
                </a:solidFill>
                <a:latin typeface="Times New Roman" panose="02020603050405020304" pitchFamily="18" charset="0"/>
                <a:cs typeface="Times New Roman" panose="02020603050405020304" pitchFamily="18" charset="0"/>
              </a:rPr>
              <a:t>Thứ   ng</a:t>
            </a:r>
            <a:r>
              <a:rPr sz="3200" dirty="0">
                <a:solidFill>
                  <a:srgbClr val="0070C0"/>
                </a:solidFill>
                <a:latin typeface="Times New Roman" panose="02020603050405020304" pitchFamily="18" charset="0"/>
                <a:ea typeface="Times New Roman" panose="02020603050405020304" pitchFamily="18" charset="0"/>
              </a:rPr>
              <a:t>à</a:t>
            </a:r>
            <a:r>
              <a:rPr sz="3200" dirty="0">
                <a:solidFill>
                  <a:srgbClr val="0070C0"/>
                </a:solidFill>
                <a:latin typeface="Times New Roman" panose="02020603050405020304" pitchFamily="18" charset="0"/>
                <a:cs typeface="Times New Roman" panose="02020603050405020304" pitchFamily="18" charset="0"/>
              </a:rPr>
              <a:t>y tháng năm</a:t>
            </a:r>
            <a:br>
              <a:rPr sz="3200" dirty="0">
                <a:solidFill>
                  <a:srgbClr val="0070C0"/>
                </a:solidFill>
                <a:latin typeface="Times New Roman" panose="02020603050405020304" pitchFamily="18" charset="0"/>
                <a:cs typeface="Times New Roman" panose="02020603050405020304" pitchFamily="18" charset="0"/>
              </a:rPr>
            </a:br>
            <a:r>
              <a:rPr sz="3200" dirty="0">
                <a:solidFill>
                  <a:srgbClr val="0070C0"/>
                </a:solidFill>
                <a:latin typeface="Times New Roman" panose="02020603050405020304" pitchFamily="18" charset="0"/>
                <a:cs typeface="Times New Roman" panose="02020603050405020304" pitchFamily="18" charset="0"/>
              </a:rPr>
              <a:t>Tiếng Việt</a:t>
            </a:r>
            <a:br>
              <a:rPr sz="3200" dirty="0">
                <a:solidFill>
                  <a:srgbClr val="0070C0"/>
                </a:solidFill>
                <a:latin typeface="Times New Roman" panose="02020603050405020304" pitchFamily="18" charset="0"/>
                <a:cs typeface="Times New Roman" panose="02020603050405020304" pitchFamily="18" charset="0"/>
              </a:rPr>
            </a:br>
            <a:r>
              <a:rPr sz="3200" dirty="0">
                <a:solidFill>
                  <a:srgbClr val="FF0000"/>
                </a:solidFill>
                <a:latin typeface="Times New Roman" panose="02020603050405020304" pitchFamily="18" charset="0"/>
                <a:cs typeface="Times New Roman" panose="02020603050405020304" pitchFamily="18" charset="0"/>
              </a:rPr>
              <a:t>B</a:t>
            </a:r>
            <a:r>
              <a:rPr sz="3200" dirty="0">
                <a:solidFill>
                  <a:srgbClr val="FF0000"/>
                </a:solidFill>
                <a:latin typeface="Times New Roman" panose="02020603050405020304" pitchFamily="18" charset="0"/>
                <a:ea typeface="Times New Roman" panose="02020603050405020304" pitchFamily="18" charset="0"/>
              </a:rPr>
              <a:t>à</a:t>
            </a:r>
            <a:r>
              <a:rPr sz="3200" dirty="0">
                <a:solidFill>
                  <a:srgbClr val="FF0000"/>
                </a:solidFill>
                <a:latin typeface="Times New Roman" panose="02020603050405020304" pitchFamily="18" charset="0"/>
                <a:cs typeface="Times New Roman" panose="02020603050405020304" pitchFamily="18" charset="0"/>
              </a:rPr>
              <a:t>i 3: Ng</a:t>
            </a:r>
            <a:r>
              <a:rPr sz="3200" dirty="0">
                <a:solidFill>
                  <a:srgbClr val="FF0000"/>
                </a:solidFill>
                <a:latin typeface="Times New Roman" panose="02020603050405020304" pitchFamily="18" charset="0"/>
                <a:ea typeface="Times New Roman" panose="02020603050405020304" pitchFamily="18" charset="0"/>
              </a:rPr>
              <a:t>à</a:t>
            </a:r>
            <a:r>
              <a:rPr sz="3200" dirty="0">
                <a:solidFill>
                  <a:srgbClr val="FF0000"/>
                </a:solidFill>
                <a:latin typeface="Times New Roman" panose="02020603050405020304" pitchFamily="18" charset="0"/>
                <a:cs typeface="Times New Roman" panose="02020603050405020304" pitchFamily="18" charset="0"/>
              </a:rPr>
              <a:t>y mới bắt đầu( Tiết 3)</a:t>
            </a:r>
            <a:endParaRPr sz="32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158750" y="1463675"/>
            <a:ext cx="13696950" cy="5407025"/>
          </a:xfrm>
          <a:prstGeom prst="rect">
            <a:avLst/>
          </a:prstGeom>
          <a:noFill/>
          <a:ln w="9525">
            <a:noFill/>
          </a:ln>
        </p:spPr>
      </p:pic>
      <p:sp>
        <p:nvSpPr>
          <p:cNvPr id="9219" name="Title 1"/>
          <p:cNvSpPr>
            <a:spLocks noGrp="1"/>
          </p:cNvSpPr>
          <p:nvPr>
            <p:ph type="title"/>
          </p:nvPr>
        </p:nvSpPr>
        <p:spPr>
          <a:xfrm>
            <a:off x="1335088" y="2041525"/>
            <a:ext cx="10515600" cy="2852738"/>
          </a:xfrm>
          <a:ln/>
        </p:spPr>
        <p:txBody>
          <a:bodyPr vert="horz" wrap="square" lIns="91440" tIns="45720" rIns="91440" bIns="45720" anchor="b"/>
          <a:p>
            <a:pPr/>
            <a:endParaRPr kern="1200" dirty="0">
              <a:latin typeface="+mj-lt"/>
              <a:ea typeface="+mj-ea"/>
              <a:cs typeface="+mj-cs"/>
            </a:endParaRPr>
          </a:p>
        </p:txBody>
      </p:sp>
      <p:sp>
        <p:nvSpPr>
          <p:cNvPr id="3" name="Text Placeholder 2"/>
          <p:cNvSpPr>
            <a:spLocks noGrp="1"/>
          </p:cNvSpPr>
          <p:nvPr>
            <p:ph type="body" idx="1"/>
          </p:nvPr>
        </p:nvSpPr>
        <p:spPr>
          <a:xfrm>
            <a:off x="1676400" y="246063"/>
            <a:ext cx="10515600" cy="1500188"/>
          </a:xfrm>
        </p:spPr>
        <p:txBody>
          <a:bodyPr vert="horz" wrap="square" lIns="91440" tIns="45720" rIns="91440" bIns="45720" numCol="1" anchor="t" anchorCtr="0" compatLnSpc="1"/>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Rounded Rectangle 4"/>
          <p:cNvSpPr/>
          <p:nvPr/>
        </p:nvSpPr>
        <p:spPr>
          <a:xfrm>
            <a:off x="330200" y="862013"/>
            <a:ext cx="11780838" cy="1031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err="1">
                <a:ln>
                  <a:noFill/>
                </a:ln>
                <a:solidFill>
                  <a:schemeClr val="lt1"/>
                </a:solidFill>
                <a:effectLst/>
                <a:uLnTx/>
                <a:uFillTx/>
                <a:latin typeface="+mn-lt"/>
                <a:ea typeface="+mn-ea"/>
                <a:cs typeface="+mn-cs"/>
              </a:rPr>
              <a:t>Hát</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và</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cùng</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nhau</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vận</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động</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theo</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nhịp</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điệu</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của</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bài</a:t>
            </a:r>
            <a:r>
              <a:rPr kumimoji="0" lang="en-US" sz="4000" b="1" i="0" u="none" strike="noStrike" kern="1200" cap="none" spc="0" normalizeH="0" baseline="0" noProof="0" dirty="0">
                <a:ln>
                  <a:noFill/>
                </a:ln>
                <a:solidFill>
                  <a:schemeClr val="lt1"/>
                </a:solidFill>
                <a:effectLst/>
                <a:uLnTx/>
                <a:uFillTx/>
                <a:latin typeface="+mn-lt"/>
                <a:ea typeface="+mn-ea"/>
                <a:cs typeface="+mn-cs"/>
              </a:rPr>
              <a:t> </a:t>
            </a:r>
            <a:r>
              <a:rPr kumimoji="0" lang="en-US" sz="4000" b="1" i="0" u="none" strike="noStrike" kern="1200" cap="none" spc="0" normalizeH="0" baseline="0" noProof="0" dirty="0" err="1">
                <a:ln>
                  <a:noFill/>
                </a:ln>
                <a:solidFill>
                  <a:schemeClr val="lt1"/>
                </a:solidFill>
                <a:effectLst/>
                <a:uLnTx/>
                <a:uFillTx/>
                <a:latin typeface="+mn-lt"/>
                <a:ea typeface="+mn-ea"/>
                <a:cs typeface="+mn-cs"/>
              </a:rPr>
              <a:t>hát</a:t>
            </a:r>
            <a:endParaRPr kumimoji="0" lang="en-US"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1838325" y="2573338"/>
            <a:ext cx="1828800" cy="762000"/>
          </a:xfrm>
        </p:spPr>
        <p:txBody>
          <a:bodyPr vert="horz" wrap="square" lIns="91440" tIns="45720" rIns="91440" bIns="45720" numCol="1" anchor="t" anchorCtr="0" compatLnSpc="1"/>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Times New Roman" panose="02020603050405020304" pitchFamily="18" charset="0"/>
              </a:rPr>
              <a:t>tinh</a:t>
            </a:r>
            <a:endParaRPr kumimoji="0" lang="en-US" sz="3600" b="0"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Times New Roman" panose="02020603050405020304" pitchFamily="18" charset="0"/>
            </a:endParaRPr>
          </a:p>
        </p:txBody>
      </p:sp>
      <p:sp>
        <p:nvSpPr>
          <p:cNvPr id="11" name="Subtitle 2"/>
          <p:cNvSpPr txBox="1"/>
          <p:nvPr/>
        </p:nvSpPr>
        <p:spPr bwMode="auto">
          <a:xfrm>
            <a:off x="604838" y="3548063"/>
            <a:ext cx="108743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Buæi</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s¸ng</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tinh</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m¬,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bÇu</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trêi</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nh</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lªn</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®á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rùc</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endParaRPr kumimoji="0" lang="en-US" sz="3600" b="1" i="0" u="none" strike="noStrike" kern="1200" cap="none" spc="0" normalizeH="0" baseline="0" noProof="0" dirty="0" smtClean="0">
              <a:ln>
                <a:noFill/>
              </a:ln>
              <a:solidFill>
                <a:srgbClr val="FF0000"/>
              </a:solidFill>
              <a:effectLst/>
              <a:uLnTx/>
              <a:uFillTx/>
              <a:latin typeface=".VnAvant" panose="020B7200000000000000" pitchFamily="34" charset="0"/>
              <a:ea typeface="+mn-ea"/>
              <a:cs typeface="+mn-cs"/>
            </a:endParaRPr>
          </a:p>
        </p:txBody>
      </p:sp>
      <p:sp>
        <p:nvSpPr>
          <p:cNvPr id="13" name="Subtitle 2"/>
          <p:cNvSpPr txBox="1"/>
          <p:nvPr/>
        </p:nvSpPr>
        <p:spPr bwMode="auto">
          <a:xfrm>
            <a:off x="4235450" y="2574925"/>
            <a:ext cx="18542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600" b="1" i="0" u="none" strike="noStrike" kern="1200" cap="none" spc="0" normalizeH="0" baseline="0" noProof="0" dirty="0" smtClean="0">
                <a:ln>
                  <a:noFill/>
                </a:ln>
                <a:solidFill>
                  <a:srgbClr val="FF0000"/>
                </a:solidFill>
                <a:effectLst/>
                <a:uLnTx/>
                <a:uFillTx/>
                <a:latin typeface=".VnAvant" panose="020B7200000000000000" pitchFamily="34"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Times New Roman" panose="02020603050405020304" pitchFamily="18" charset="0"/>
              </a:rPr>
              <a:t>chiÕu</a:t>
            </a:r>
            <a:endParaRPr kumimoji="0" lang="en-US" sz="4000" b="0"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endParaRPr>
          </a:p>
        </p:txBody>
      </p:sp>
      <p:sp>
        <p:nvSpPr>
          <p:cNvPr id="14" name="Subtitle 2"/>
          <p:cNvSpPr txBox="1"/>
          <p:nvPr/>
        </p:nvSpPr>
        <p:spPr bwMode="auto">
          <a:xfrm>
            <a:off x="6884988" y="2533650"/>
            <a:ext cx="2101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600" b="1" i="0" u="none" strike="noStrike" kern="1200" cap="none" spc="0" normalizeH="0" baseline="0" noProof="0" dirty="0" smtClean="0">
                <a:ln>
                  <a:noFill/>
                </a:ln>
                <a:solidFill>
                  <a:srgbClr val="FF0000"/>
                </a:solidFill>
                <a:effectLst/>
                <a:uLnTx/>
                <a:uFillTx/>
                <a:latin typeface=".VnAvant" panose="020B7200000000000000" pitchFamily="34"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Times New Roman" panose="02020603050405020304" pitchFamily="18" charset="0"/>
              </a:rPr>
              <a:t>chuång</a:t>
            </a:r>
            <a:endParaRPr kumimoji="0" lang="en-US" sz="3600" b="0"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endParaRPr>
          </a:p>
        </p:txBody>
      </p:sp>
      <p:sp>
        <p:nvSpPr>
          <p:cNvPr id="9" name="Rounded Rectangle 8"/>
          <p:cNvSpPr/>
          <p:nvPr/>
        </p:nvSpPr>
        <p:spPr>
          <a:xfrm>
            <a:off x="463550" y="1511300"/>
            <a:ext cx="1725613" cy="84931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buFont typeface="Arial" panose="020B0604020202020204" pitchFamily="34" charset="0"/>
              <a:buNone/>
            </a:pPr>
            <a:r>
              <a:rPr sz="4000" b="1" dirty="0">
                <a:solidFill>
                  <a:schemeClr val="bg1"/>
                </a:solidFill>
                <a:latin typeface="Times New Roman" panose="02020603050405020304" pitchFamily="18" charset="0"/>
                <a:cs typeface="Times New Roman" panose="02020603050405020304" pitchFamily="18" charset="0"/>
              </a:rPr>
              <a:t>2. Đọc</a:t>
            </a:r>
            <a:endParaRPr sz="4000" b="1" dirty="0">
              <a:solidFill>
                <a:schemeClr val="bg1"/>
              </a:solidFill>
              <a:latin typeface="Times New Roman" panose="02020603050405020304" pitchFamily="18" charset="0"/>
              <a:ea typeface="Times New Roman" panose="02020603050405020304" pitchFamily="18" charset="0"/>
            </a:endParaRPr>
          </a:p>
        </p:txBody>
      </p:sp>
      <p:sp>
        <p:nvSpPr>
          <p:cNvPr id="15" name="Subtitle 2"/>
          <p:cNvSpPr txBox="1"/>
          <p:nvPr/>
        </p:nvSpPr>
        <p:spPr bwMode="auto">
          <a:xfrm>
            <a:off x="757238" y="4830763"/>
            <a:ext cx="108839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Nh÷ng</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tia</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n¾ng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táa</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kh¾p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n¬i</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nh</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thøc</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mäi</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mn-cs"/>
              </a:rPr>
              <a:t>vËt</a:t>
            </a:r>
            <a:r>
              <a:rPr kumimoji="0" lang="en-US" sz="3600" b="1"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rPr>
              <a:t>.</a:t>
            </a:r>
            <a:endParaRPr kumimoji="0" lang="en-US" sz="3600" b="1" i="0" u="none" strike="noStrike" kern="1200" cap="none" spc="0" normalizeH="0" baseline="0" noProof="0" dirty="0" smtClean="0">
              <a:ln>
                <a:noFill/>
              </a:ln>
              <a:solidFill>
                <a:srgbClr val="FF0000"/>
              </a:solidFill>
              <a:effectLst/>
              <a:uLnTx/>
              <a:uFillTx/>
              <a:latin typeface=".VnAvant" panose="020B7200000000000000" pitchFamily="34" charset="0"/>
              <a:ea typeface="+mn-ea"/>
              <a:cs typeface="+mn-cs"/>
            </a:endParaRPr>
          </a:p>
        </p:txBody>
      </p:sp>
      <p:sp>
        <p:nvSpPr>
          <p:cNvPr id="10" name="Subtitle 2"/>
          <p:cNvSpPr txBox="1"/>
          <p:nvPr/>
        </p:nvSpPr>
        <p:spPr bwMode="auto">
          <a:xfrm>
            <a:off x="9377363" y="2573338"/>
            <a:ext cx="2101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600" b="1" i="0" u="none" strike="noStrike" kern="1200" cap="none" spc="0" normalizeH="0" baseline="0" noProof="0" dirty="0" smtClean="0">
                <a:ln>
                  <a:noFill/>
                </a:ln>
                <a:solidFill>
                  <a:srgbClr val="FF0000"/>
                </a:solidFill>
                <a:effectLst/>
                <a:uLnTx/>
                <a:uFillTx/>
                <a:latin typeface=".VnAvant" panose="020B7200000000000000" pitchFamily="34"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chemeClr val="accent5"/>
                </a:solidFill>
                <a:effectLst/>
                <a:uLnTx/>
                <a:uFillTx/>
                <a:latin typeface=".VnAvant" panose="020B7200000000000000" pitchFamily="34" charset="0"/>
                <a:ea typeface="+mn-ea"/>
                <a:cs typeface="Times New Roman" panose="02020603050405020304" pitchFamily="18" charset="0"/>
              </a:rPr>
              <a:t>kiÕm</a:t>
            </a:r>
            <a:endParaRPr kumimoji="0" lang="en-US" sz="3600" b="0" i="0" u="none" strike="noStrike" kern="1200" cap="none" spc="0" normalizeH="0" baseline="0" noProof="0" dirty="0" smtClean="0">
              <a:ln>
                <a:noFill/>
              </a:ln>
              <a:solidFill>
                <a:schemeClr val="accent5"/>
              </a:solidFill>
              <a:effectLst/>
              <a:uLnTx/>
              <a:uFillTx/>
              <a:latin typeface=".VnAvant" panose="020B7200000000000000" pitchFamily="34" charset="0"/>
              <a:ea typeface="+mn-ea"/>
              <a:cs typeface="+mn-cs"/>
            </a:endParaRPr>
          </a:p>
        </p:txBody>
      </p:sp>
      <p:sp>
        <p:nvSpPr>
          <p:cNvPr id="16" name="Title 1"/>
          <p:cNvSpPr txBox="1"/>
          <p:nvPr/>
        </p:nvSpPr>
        <p:spPr>
          <a:xfrm>
            <a:off x="831850" y="101600"/>
            <a:ext cx="10515600" cy="1430338"/>
          </a:xfrm>
          <a:prstGeom prst="rect">
            <a:avLst/>
          </a:prstGeom>
          <a:noFill/>
          <a:ln w="9525">
            <a:noFill/>
          </a:ln>
        </p:spPr>
        <p:txBody>
          <a:bodyPr anchor="b"/>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spcBef>
                <a:spcPct val="0"/>
              </a:spcBef>
              <a:buFontTx/>
              <a:buNone/>
            </a:pPr>
            <a:r>
              <a:rPr sz="3200" dirty="0">
                <a:solidFill>
                  <a:srgbClr val="0070C0"/>
                </a:solidFill>
                <a:latin typeface="Times New Roman" panose="02020603050405020304" pitchFamily="18" charset="0"/>
                <a:cs typeface="Times New Roman" panose="02020603050405020304" pitchFamily="18" charset="0"/>
              </a:rPr>
              <a:t>Thứ   ng</a:t>
            </a:r>
            <a:r>
              <a:rPr sz="3200" dirty="0">
                <a:solidFill>
                  <a:srgbClr val="0070C0"/>
                </a:solidFill>
                <a:latin typeface="Times New Roman" panose="02020603050405020304" pitchFamily="18" charset="0"/>
                <a:ea typeface="Times New Roman" panose="02020603050405020304" pitchFamily="18" charset="0"/>
              </a:rPr>
              <a:t>à</a:t>
            </a:r>
            <a:r>
              <a:rPr sz="3200" dirty="0">
                <a:solidFill>
                  <a:srgbClr val="0070C0"/>
                </a:solidFill>
                <a:latin typeface="Times New Roman" panose="02020603050405020304" pitchFamily="18" charset="0"/>
                <a:cs typeface="Times New Roman" panose="02020603050405020304" pitchFamily="18" charset="0"/>
              </a:rPr>
              <a:t>y tháng năm</a:t>
            </a:r>
            <a:br>
              <a:rPr sz="3200" dirty="0">
                <a:solidFill>
                  <a:srgbClr val="0070C0"/>
                </a:solidFill>
                <a:latin typeface="Times New Roman" panose="02020603050405020304" pitchFamily="18" charset="0"/>
                <a:cs typeface="Times New Roman" panose="02020603050405020304" pitchFamily="18" charset="0"/>
              </a:rPr>
            </a:br>
            <a:r>
              <a:rPr sz="3200" dirty="0">
                <a:solidFill>
                  <a:srgbClr val="0070C0"/>
                </a:solidFill>
                <a:latin typeface="Times New Roman" panose="02020603050405020304" pitchFamily="18" charset="0"/>
                <a:cs typeface="Times New Roman" panose="02020603050405020304" pitchFamily="18" charset="0"/>
              </a:rPr>
              <a:t>Tiếng Việt</a:t>
            </a:r>
            <a:br>
              <a:rPr sz="3200" dirty="0">
                <a:solidFill>
                  <a:srgbClr val="0070C0"/>
                </a:solidFill>
                <a:latin typeface="Times New Roman" panose="02020603050405020304" pitchFamily="18" charset="0"/>
                <a:cs typeface="Times New Roman" panose="02020603050405020304" pitchFamily="18" charset="0"/>
              </a:rPr>
            </a:br>
            <a:r>
              <a:rPr sz="3200" dirty="0">
                <a:solidFill>
                  <a:srgbClr val="FF0000"/>
                </a:solidFill>
                <a:latin typeface="Times New Roman" panose="02020603050405020304" pitchFamily="18" charset="0"/>
                <a:cs typeface="Times New Roman" panose="02020603050405020304" pitchFamily="18" charset="0"/>
              </a:rPr>
              <a:t>B</a:t>
            </a:r>
            <a:r>
              <a:rPr sz="3200" dirty="0">
                <a:solidFill>
                  <a:srgbClr val="FF0000"/>
                </a:solidFill>
                <a:latin typeface="Times New Roman" panose="02020603050405020304" pitchFamily="18" charset="0"/>
                <a:ea typeface="Times New Roman" panose="02020603050405020304" pitchFamily="18" charset="0"/>
              </a:rPr>
              <a:t>à</a:t>
            </a:r>
            <a:r>
              <a:rPr sz="3200" dirty="0">
                <a:solidFill>
                  <a:srgbClr val="FF0000"/>
                </a:solidFill>
                <a:latin typeface="Times New Roman" panose="02020603050405020304" pitchFamily="18" charset="0"/>
                <a:cs typeface="Times New Roman" panose="02020603050405020304" pitchFamily="18" charset="0"/>
              </a:rPr>
              <a:t>i 3: Ng</a:t>
            </a:r>
            <a:r>
              <a:rPr sz="3200" dirty="0">
                <a:solidFill>
                  <a:srgbClr val="FF0000"/>
                </a:solidFill>
                <a:latin typeface="Times New Roman" panose="02020603050405020304" pitchFamily="18" charset="0"/>
                <a:ea typeface="Times New Roman" panose="02020603050405020304" pitchFamily="18" charset="0"/>
              </a:rPr>
              <a:t>à</a:t>
            </a:r>
            <a:r>
              <a:rPr sz="3200" dirty="0">
                <a:solidFill>
                  <a:srgbClr val="FF0000"/>
                </a:solidFill>
                <a:latin typeface="Times New Roman" panose="02020603050405020304" pitchFamily="18" charset="0"/>
                <a:cs typeface="Times New Roman" panose="02020603050405020304" pitchFamily="18" charset="0"/>
              </a:rPr>
              <a:t>y mới bắt đầu( Tiết 1)</a:t>
            </a:r>
            <a:endParaRPr sz="3200" dirty="0">
              <a:solidFill>
                <a:srgbClr val="FF0000"/>
              </a:solidFill>
              <a:latin typeface="Times New Roman" panose="02020603050405020304" pitchFamily="18" charset="0"/>
              <a:ea typeface="Times New Roman" panose="02020603050405020304" pitchFamily="18" charset="0"/>
            </a:endParaRPr>
          </a:p>
        </p:txBody>
      </p:sp>
      <p:cxnSp>
        <p:nvCxnSpPr>
          <p:cNvPr id="6" name="Straight Connector 5"/>
          <p:cNvCxnSpPr/>
          <p:nvPr/>
        </p:nvCxnSpPr>
        <p:spPr>
          <a:xfrm flipH="1">
            <a:off x="4841875" y="3548063"/>
            <a:ext cx="155575" cy="387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174288" y="3587750"/>
            <a:ext cx="153988" cy="388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328275" y="3587750"/>
            <a:ext cx="155575" cy="388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352925" y="4937125"/>
            <a:ext cx="153988" cy="387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637463" y="4919663"/>
            <a:ext cx="153988" cy="387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684338" y="5351463"/>
            <a:ext cx="153988" cy="387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838325" y="5334000"/>
            <a:ext cx="153988" cy="387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charRg st="0" end="6"/>
                                            </p:txEl>
                                          </p:spTgt>
                                        </p:tgtEl>
                                        <p:attrNameLst>
                                          <p:attrName>style.visibility</p:attrName>
                                        </p:attrNameLst>
                                      </p:cBhvr>
                                      <p:to>
                                        <p:strVal val="visible"/>
                                      </p:to>
                                    </p:set>
                                    <p:animEffect transition="in" filter="barn(inVertical)">
                                      <p:cBhvr>
                                        <p:cTn id="21" dur="500"/>
                                        <p:tgtEl>
                                          <p:spTgt spid="3">
                                            <p:txEl>
                                              <p:charRg st="0"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ppt_x"/>
                                          </p:val>
                                        </p:tav>
                                        <p:tav tm="100000">
                                          <p:val>
                                            <p:strVal val="#ppt_x"/>
                                          </p:val>
                                        </p:tav>
                                      </p:tavLst>
                                    </p:anim>
                                    <p:anim calcmode="lin" valueType="num">
                                      <p:cBhvr additive="base">
                                        <p:cTn id="69" dur="500" fill="hold"/>
                                        <p:tgtEl>
                                          <p:spTgt spid="19"/>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ppt_x"/>
                                          </p:val>
                                        </p:tav>
                                        <p:tav tm="100000">
                                          <p:val>
                                            <p:strVal val="#ppt_x"/>
                                          </p:val>
                                        </p:tav>
                                      </p:tavLst>
                                    </p:anim>
                                    <p:anim calcmode="lin" valueType="num">
                                      <p:cBhvr additive="base">
                                        <p:cTn id="77" dur="500" fill="hold"/>
                                        <p:tgtEl>
                                          <p:spTgt spid="22"/>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ppt_x"/>
                                          </p:val>
                                        </p:tav>
                                        <p:tav tm="100000">
                                          <p:val>
                                            <p:strVal val="#ppt_x"/>
                                          </p:val>
                                        </p:tav>
                                      </p:tavLst>
                                    </p:anim>
                                    <p:anim calcmode="lin" valueType="num">
                                      <p:cBhvr additive="base">
                                        <p:cTn id="8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3" grpId="0"/>
      <p:bldP spid="14" grpId="0"/>
      <p:bldP spid="9" grpId="0" animBg="1"/>
      <p:bldP spid="15" grpId="0"/>
      <p:bldP spid="10"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 Box 9"/>
          <p:cNvSpPr txBox="1"/>
          <p:nvPr/>
        </p:nvSpPr>
        <p:spPr>
          <a:xfrm>
            <a:off x="1486535" y="1668780"/>
            <a:ext cx="9436735" cy="4030980"/>
          </a:xfrm>
          <a:prstGeom prst="rect">
            <a:avLst/>
          </a:prstGeom>
          <a:noFill/>
        </p:spPr>
        <p:txBody>
          <a:bodyPr wrap="square" rtlCol="0" anchor="t">
            <a:spAutoFit/>
          </a:bodyPr>
          <a:p>
            <a:r>
              <a:rPr lang="en-US" sz="3200"/>
              <a:t>Buổi sáng tinh mơ, mặt trời nhô lên đỏ rực. Những tia nắng tỏa khắp nơi, đánh thức mọi vật.</a:t>
            </a:r>
            <a:endParaRPr lang="en-US" sz="3200"/>
          </a:p>
          <a:p>
            <a:pPr algn="just"/>
            <a:r>
              <a:rPr lang="en-US" sz="3200"/>
              <a:t>Nắng chiếu vào tổ chim. Chim bay ra khỏi tổ, cất tiếng hót. Nắng chiếu vào tổ ong. Ong bay ra khỏi tổ, đi kiếm mật. Nắng chiếu vào chuồng gà. Đàn gà lục tục ra khỏi chuồng, đi kiếm mồi. Nắng chiếu vào nhà, gọi bé đang nằm ngủ. Bé thức dậy, chuẩn bị đến trường.</a:t>
            </a:r>
            <a:endParaRPr lang="en-US" sz="3200"/>
          </a:p>
          <a:p>
            <a:r>
              <a:rPr lang="en-US" sz="3200"/>
              <a:t>Một ngày mới bắt đầu</a:t>
            </a:r>
            <a:endParaRPr lang="en-US" sz="3200"/>
          </a:p>
        </p:txBody>
      </p:sp>
      <p:sp>
        <p:nvSpPr>
          <p:cNvPr id="13" name="Rounded Rectangle 12"/>
          <p:cNvSpPr/>
          <p:nvPr/>
        </p:nvSpPr>
        <p:spPr>
          <a:xfrm>
            <a:off x="269240" y="394335"/>
            <a:ext cx="1725613" cy="84931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buFont typeface="Arial" panose="020B0604020202020204" pitchFamily="34" charset="0"/>
              <a:buNone/>
            </a:pPr>
            <a:r>
              <a:rPr sz="4000" b="1" dirty="0">
                <a:solidFill>
                  <a:schemeClr val="bg1"/>
                </a:solidFill>
                <a:latin typeface="Times New Roman" panose="02020603050405020304" pitchFamily="18" charset="0"/>
                <a:cs typeface="Times New Roman" panose="02020603050405020304" pitchFamily="18" charset="0"/>
              </a:rPr>
              <a:t>2. Đọc</a:t>
            </a:r>
            <a:endParaRPr sz="4000"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4479290" y="1736725"/>
            <a:ext cx="1252220" cy="173736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a:t>
            </a:r>
            <a:endParaRPr lang="en-US" sz="4400" b="1"/>
          </a:p>
        </p:txBody>
      </p:sp>
      <p:sp>
        <p:nvSpPr>
          <p:cNvPr id="32" name="Rectangle 31"/>
          <p:cNvSpPr/>
          <p:nvPr/>
        </p:nvSpPr>
        <p:spPr>
          <a:xfrm>
            <a:off x="3364611" y="874737"/>
            <a:ext cx="5357495" cy="6451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TRÒ CHƠI LẬT MẢNH GHÉP</a:t>
            </a:r>
            <a:endPar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5" name="Picture 34"/>
          <p:cNvPicPr>
            <a:picLocks noChangeAspect="1"/>
          </p:cNvPicPr>
          <p:nvPr/>
        </p:nvPicPr>
        <p:blipFill>
          <a:blip r:embed="rId1"/>
          <a:stretch>
            <a:fillRect/>
          </a:stretch>
        </p:blipFill>
        <p:spPr>
          <a:xfrm>
            <a:off x="3425994" y="1004120"/>
            <a:ext cx="495300" cy="438150"/>
          </a:xfrm>
          <a:prstGeom prst="rect">
            <a:avLst/>
          </a:prstGeom>
        </p:spPr>
      </p:pic>
      <p:pic>
        <p:nvPicPr>
          <p:cNvPr id="36" name="Picture 35"/>
          <p:cNvPicPr>
            <a:picLocks noChangeAspect="1"/>
          </p:cNvPicPr>
          <p:nvPr/>
        </p:nvPicPr>
        <p:blipFill>
          <a:blip r:embed="rId1"/>
          <a:stretch>
            <a:fillRect/>
          </a:stretch>
        </p:blipFill>
        <p:spPr>
          <a:xfrm>
            <a:off x="4976396" y="1395692"/>
            <a:ext cx="495300" cy="438150"/>
          </a:xfrm>
          <a:prstGeom prst="rect">
            <a:avLst/>
          </a:prstGeom>
        </p:spPr>
      </p:pic>
      <p:pic>
        <p:nvPicPr>
          <p:cNvPr id="37" name="Picture 36"/>
          <p:cNvPicPr>
            <a:picLocks noChangeAspect="1"/>
          </p:cNvPicPr>
          <p:nvPr/>
        </p:nvPicPr>
        <p:blipFill>
          <a:blip r:embed="rId1"/>
          <a:stretch>
            <a:fillRect/>
          </a:stretch>
        </p:blipFill>
        <p:spPr>
          <a:xfrm>
            <a:off x="8191500" y="1004120"/>
            <a:ext cx="495300" cy="438150"/>
          </a:xfrm>
          <a:prstGeom prst="rect">
            <a:avLst/>
          </a:prstGeom>
        </p:spPr>
      </p:pic>
      <p:pic>
        <p:nvPicPr>
          <p:cNvPr id="38" name="Picture 37"/>
          <p:cNvPicPr>
            <a:picLocks noChangeAspect="1"/>
          </p:cNvPicPr>
          <p:nvPr/>
        </p:nvPicPr>
        <p:blipFill>
          <a:blip r:embed="rId1"/>
          <a:stretch>
            <a:fillRect/>
          </a:stretch>
        </p:blipFill>
        <p:spPr>
          <a:xfrm>
            <a:off x="6393448" y="1395692"/>
            <a:ext cx="495300" cy="438150"/>
          </a:xfrm>
          <a:prstGeom prst="rect">
            <a:avLst/>
          </a:prstGeom>
        </p:spPr>
      </p:pic>
      <p:pic>
        <p:nvPicPr>
          <p:cNvPr id="39" name="Picture 38"/>
          <p:cNvPicPr>
            <a:picLocks noChangeAspect="1"/>
          </p:cNvPicPr>
          <p:nvPr/>
        </p:nvPicPr>
        <p:blipFill>
          <a:blip r:embed="rId2"/>
          <a:stretch>
            <a:fillRect/>
          </a:stretch>
        </p:blipFill>
        <p:spPr>
          <a:xfrm>
            <a:off x="3930326" y="1404921"/>
            <a:ext cx="4228206" cy="232231"/>
          </a:xfrm>
          <a:prstGeom prst="rect">
            <a:avLst/>
          </a:prstGeom>
        </p:spPr>
      </p:pic>
      <p:pic>
        <p:nvPicPr>
          <p:cNvPr id="43" name="Picture 42">
            <a:hlinkClick r:id="rId3" action="ppaction://hlinksldjump"/>
          </p:cNvPr>
          <p:cNvPicPr>
            <a:picLocks noChangeAspect="1"/>
          </p:cNvPicPr>
          <p:nvPr/>
        </p:nvPicPr>
        <p:blipFill>
          <a:blip r:embed="rId4"/>
          <a:stretch>
            <a:fillRect/>
          </a:stretch>
        </p:blipFill>
        <p:spPr>
          <a:xfrm>
            <a:off x="9448800" y="4953364"/>
            <a:ext cx="1009650" cy="904875"/>
          </a:xfrm>
          <a:prstGeom prst="rect">
            <a:avLst/>
          </a:prstGeom>
        </p:spPr>
      </p:pic>
      <p:pic>
        <p:nvPicPr>
          <p:cNvPr id="4" name="VUIDEHOC.WAV">
            <a:hlinkClick r:id="" action="ppaction://media"/>
          </p:cNvPr>
          <p:cNvPicPr>
            <a:picLocks noChangeAspect="1"/>
          </p:cNvPicPr>
          <p:nvPr>
            <a:audioFile r:link="rId5"/>
            <p:extLst>
              <p:ext uri="{DAA4B4D4-6D71-4841-9C94-3DE7FCFB9230}">
                <p14:media xmlns:p14="http://schemas.microsoft.com/office/powerpoint/2010/main" r:embed="rId6">
                  <p14:trim end="5450.180176"/>
                </p14:media>
              </p:ext>
            </p:extLst>
          </p:nvPr>
        </p:nvPicPr>
        <p:blipFill>
          <a:blip r:embed="rId7"/>
          <a:stretch>
            <a:fillRect/>
          </a:stretch>
        </p:blipFill>
        <p:spPr>
          <a:xfrm>
            <a:off x="5803876" y="6324600"/>
            <a:ext cx="609600" cy="609600"/>
          </a:xfrm>
          <a:prstGeom prst="rect">
            <a:avLst/>
          </a:prstGeom>
        </p:spPr>
      </p:pic>
      <p:sp>
        <p:nvSpPr>
          <p:cNvPr id="7" name="Rectangle 6">
            <a:hlinkClick r:id="rId3" action="ppaction://hlinksldjump"/>
          </p:cNvPr>
          <p:cNvSpPr/>
          <p:nvPr/>
        </p:nvSpPr>
        <p:spPr>
          <a:xfrm>
            <a:off x="4478655" y="1736725"/>
            <a:ext cx="1252220" cy="173736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a:t>
            </a:r>
            <a:endParaRPr lang="en-US" sz="4400" b="1"/>
          </a:p>
        </p:txBody>
      </p:sp>
      <p:sp>
        <p:nvSpPr>
          <p:cNvPr id="41" name="Rectangle 40"/>
          <p:cNvSpPr/>
          <p:nvPr/>
        </p:nvSpPr>
        <p:spPr>
          <a:xfrm>
            <a:off x="5731510" y="1736725"/>
            <a:ext cx="1377315" cy="173736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2</a:t>
            </a:r>
            <a:endParaRPr lang="en-US" sz="4400" b="1"/>
          </a:p>
        </p:txBody>
      </p:sp>
      <p:sp>
        <p:nvSpPr>
          <p:cNvPr id="42" name="Rectangle 41">
            <a:hlinkClick r:id="" action="ppaction://noaction"/>
          </p:cNvPr>
          <p:cNvSpPr/>
          <p:nvPr/>
        </p:nvSpPr>
        <p:spPr>
          <a:xfrm>
            <a:off x="5732145" y="1737360"/>
            <a:ext cx="1376045" cy="173736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2</a:t>
            </a:r>
            <a:endParaRPr lang="en-US" sz="4400" b="1"/>
          </a:p>
        </p:txBody>
      </p:sp>
      <p:sp>
        <p:nvSpPr>
          <p:cNvPr id="44" name="Rectangle 43"/>
          <p:cNvSpPr/>
          <p:nvPr/>
        </p:nvSpPr>
        <p:spPr>
          <a:xfrm>
            <a:off x="7108825" y="1736725"/>
            <a:ext cx="1430655" cy="173736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3</a:t>
            </a:r>
            <a:endParaRPr lang="en-US" sz="4400" b="1"/>
          </a:p>
        </p:txBody>
      </p:sp>
      <p:sp>
        <p:nvSpPr>
          <p:cNvPr id="45" name="Rectangle 44">
            <a:hlinkClick r:id="" action="ppaction://noaction"/>
          </p:cNvPr>
          <p:cNvSpPr/>
          <p:nvPr/>
        </p:nvSpPr>
        <p:spPr>
          <a:xfrm>
            <a:off x="7108825" y="1737360"/>
            <a:ext cx="1431925" cy="173736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3</a:t>
            </a:r>
            <a:endParaRPr lang="en-US" sz="4400" b="1"/>
          </a:p>
        </p:txBody>
      </p:sp>
      <p:sp>
        <p:nvSpPr>
          <p:cNvPr id="6" name="5-Point Star 5"/>
          <p:cNvSpPr/>
          <p:nvPr/>
        </p:nvSpPr>
        <p:spPr>
          <a:xfrm>
            <a:off x="1666802" y="270363"/>
            <a:ext cx="533400" cy="533400"/>
          </a:xfrm>
          <a:prstGeom prst="star5">
            <a:avLst>
              <a:gd name="adj" fmla="val 25914"/>
              <a:gd name="hf" fmla="val 105146"/>
              <a:gd name="vf" fmla="val 110557"/>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89" fill="hold"/>
                                        <p:tgtEl>
                                          <p:spTgt spid="4"/>
                                        </p:tgtEl>
                                      </p:cBhvr>
                                    </p:cmd>
                                  </p:childTnLst>
                                </p:cTn>
                              </p:par>
                              <p:par>
                                <p:cTn id="7" presetID="21" presetClass="emph" presetSubtype="0" repeatCount="indefinite" fill="hold" grpId="0" nodeType="withEffect">
                                  <p:stCondLst>
                                    <p:cond delay="0"/>
                                  </p:stCondLst>
                                  <p:iterate type="lt">
                                    <p:tmPct val="0"/>
                                  </p:iterate>
                                  <p:childTnLst>
                                    <p:animClr clrSpc="hsl" dir="cw">
                                      <p:cBhvr override="childStyle">
                                        <p:cTn id="8" dur="500" fill="hold"/>
                                        <p:tgtEl>
                                          <p:spTgt spid="32"/>
                                        </p:tgtEl>
                                        <p:attrNameLst>
                                          <p:attrName>style.color</p:attrName>
                                        </p:attrNameLst>
                                      </p:cBhvr>
                                      <p:by>
                                        <p:hsl h="7200000" s="0" l="0"/>
                                      </p:by>
                                    </p:animClr>
                                    <p:animClr clrSpc="hsl" dir="cw">
                                      <p:cBhvr>
                                        <p:cTn id="9" dur="500" fill="hold"/>
                                        <p:tgtEl>
                                          <p:spTgt spid="32"/>
                                        </p:tgtEl>
                                        <p:attrNameLst>
                                          <p:attrName>fillcolor</p:attrName>
                                        </p:attrNameLst>
                                      </p:cBhvr>
                                      <p:by>
                                        <p:hsl h="7200000" s="0" l="0"/>
                                      </p:by>
                                    </p:animClr>
                                    <p:animClr clrSpc="hsl" dir="cw">
                                      <p:cBhvr>
                                        <p:cTn id="10" dur="500" fill="hold"/>
                                        <p:tgtEl>
                                          <p:spTgt spid="32"/>
                                        </p:tgtEl>
                                        <p:attrNameLst>
                                          <p:attrName>stroke.color</p:attrName>
                                        </p:attrNameLst>
                                      </p:cBhvr>
                                      <p:by>
                                        <p:hsl h="7200000" s="0" l="0"/>
                                      </p:by>
                                    </p:animClr>
                                    <p:set>
                                      <p:cBhvr>
                                        <p:cTn id="11" dur="500" fill="hold"/>
                                        <p:tgtEl>
                                          <p:spTgt spid="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4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0"/>
                                        </p:tgtEl>
                                      </p:cBhvr>
                                    </p:animEffect>
                                    <p:set>
                                      <p:cBhvr>
                                        <p:cTn id="2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5" restart="whenNotActive" fill="hold" evtFilter="cancelBubble" nodeType="interactiveSeq">
                <p:stCondLst>
                  <p:cond evt="onClick" delay="0">
                    <p:tgtEl>
                      <p:spTgt spid="4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1" restart="whenNotActive" fill="hold" evtFilter="cancelBubble" nodeType="interactiveSeq">
                <p:stCondLst>
                  <p:cond evt="onClick" delay="0">
                    <p:tgtEl>
                      <p:spTgt spid="41"/>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1"/>
                                        </p:tgtEl>
                                      </p:cBhvr>
                                    </p:animEffect>
                                    <p:set>
                                      <p:cBhvr>
                                        <p:cTn id="3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7" restart="whenNotActive" fill="hold" evtFilter="cancelBubble" nodeType="interactiveSeq">
                <p:stCondLst>
                  <p:cond evt="onClick" delay="0">
                    <p:tgtEl>
                      <p:spTgt spid="4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5"/>
                                        </p:tgtEl>
                                      </p:cBhvr>
                                    </p:animEffect>
                                    <p:set>
                                      <p:cBhvr>
                                        <p:cTn id="42"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3" restart="whenNotActive" fill="hold" evtFilter="cancelBubble" nodeType="interactiveSeq">
                <p:stCondLst>
                  <p:cond evt="onClick" delay="0">
                    <p:tgtEl>
                      <p:spTgt spid="44"/>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4"/>
                                        </p:tgtEl>
                                      </p:cBhvr>
                                    </p:animEffect>
                                    <p:set>
                                      <p:cBhvr>
                                        <p:cTn id="4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9" restart="whenNotActive" fill="hold" evtFilter="cancelBubble" nodeType="interactiveSeq">
                <p:stCondLst>
                  <p:cond evt="onClick" delay="0">
                    <p:tgtEl>
                      <p:spTgt spid="6"/>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0" nodeType="clickEffect">
                                  <p:stCondLst>
                                    <p:cond delay="0"/>
                                  </p:stCondLst>
                                  <p:childTnLst>
                                    <p:animEffect transition="out" filter="fade">
                                      <p:cBhvr>
                                        <p:cTn id="53" dur="500" tmFilter="0, 0; .2, .5; .8, .5; 1, 0"/>
                                        <p:tgtEl>
                                          <p:spTgt spid="6"/>
                                        </p:tgtEl>
                                      </p:cBhvr>
                                    </p:animEffect>
                                    <p:animScale>
                                      <p:cBhvr>
                                        <p:cTn id="54" dur="250" autoRev="1" fill="hold"/>
                                        <p:tgtEl>
                                          <p:spTgt spid="6"/>
                                        </p:tgtEl>
                                      </p:cBhvr>
                                      <p:by x="105000" y="105000"/>
                                    </p:animScale>
                                  </p:childTnLst>
                                </p:cTn>
                              </p:par>
                              <p:par>
                                <p:cTn id="55" presetID="10" presetClass="exit" presetSubtype="0" fill="hold" grpId="0" nodeType="with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40"/>
                                        </p:tgtEl>
                                      </p:cBhvr>
                                    </p:animEffect>
                                    <p:set>
                                      <p:cBhvr>
                                        <p:cTn id="60" dur="1" fill="hold">
                                          <p:stCondLst>
                                            <p:cond delay="499"/>
                                          </p:stCondLst>
                                        </p:cTn>
                                        <p:tgtEl>
                                          <p:spTgt spid="40"/>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41"/>
                                        </p:tgtEl>
                                      </p:cBhvr>
                                    </p:animEffect>
                                    <p:set>
                                      <p:cBhvr>
                                        <p:cTn id="66" dur="1" fill="hold">
                                          <p:stCondLst>
                                            <p:cond delay="499"/>
                                          </p:stCondLst>
                                        </p:cTn>
                                        <p:tgtEl>
                                          <p:spTgt spid="41"/>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45"/>
                                        </p:tgtEl>
                                      </p:cBhvr>
                                    </p:animEffect>
                                    <p:set>
                                      <p:cBhvr>
                                        <p:cTn id="69" dur="1" fill="hold">
                                          <p:stCondLst>
                                            <p:cond delay="499"/>
                                          </p:stCondLst>
                                        </p:cTn>
                                        <p:tgtEl>
                                          <p:spTgt spid="45"/>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44"/>
                                        </p:tgtEl>
                                      </p:cBhvr>
                                    </p:animEffect>
                                    <p:set>
                                      <p:cBhvr>
                                        <p:cTn id="7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40" grpId="0" bldLvl="0" animBg="1"/>
      <p:bldP spid="32" grpId="0"/>
      <p:bldP spid="7" grpId="0" bldLvl="0" animBg="1"/>
      <p:bldP spid="41" grpId="0" bldLvl="0" animBg="1"/>
      <p:bldP spid="42" grpId="0" bldLvl="0" animBg="1"/>
      <p:bldP spid="44" grpId="0" bldLvl="0" animBg="1"/>
      <p:bldP spid="45" grpId="0" bldLvl="0" animBg="1"/>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
            <a:endParaRPr lang="en-US"/>
          </a:p>
        </p:txBody>
      </p:sp>
      <p:sp>
        <p:nvSpPr>
          <p:cNvPr id="4" name="Rectangle 3"/>
          <p:cNvSpPr/>
          <p:nvPr/>
        </p:nvSpPr>
        <p:spPr>
          <a:xfrm>
            <a:off x="1828800" y="1066800"/>
            <a:ext cx="8458200" cy="1752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ClrTx/>
              <a:buSzTx/>
            </a:pPr>
            <a:r>
              <a:rPr lang="en-US" sz="3200" dirty="0">
                <a:solidFill>
                  <a:schemeClr val="tx1"/>
                </a:solidFill>
                <a:latin typeface="Times New Roman" panose="02020603050405020304" pitchFamily="18" charset="0"/>
                <a:cs typeface="Times New Roman" panose="02020603050405020304" pitchFamily="18" charset="0"/>
                <a:sym typeface="+mn-ea"/>
              </a:rPr>
              <a:t>a. Buổi sáng cái gì đánh thức mọi vật?</a:t>
            </a:r>
            <a:endParaRPr lang="en-US" sz="3200" dirty="0">
              <a:solidFill>
                <a:schemeClr val="tx1"/>
              </a:solidFill>
              <a:latin typeface="Times New Roman" panose="02020603050405020304" pitchFamily="18" charset="0"/>
              <a:cs typeface="Times New Roman" panose="02020603050405020304" pitchFamily="18" charset="0"/>
              <a:sym typeface="+mn-ea"/>
            </a:endParaRPr>
          </a:p>
        </p:txBody>
      </p:sp>
      <p:sp>
        <p:nvSpPr>
          <p:cNvPr id="5" name="Rectangle 4"/>
          <p:cNvSpPr/>
          <p:nvPr/>
        </p:nvSpPr>
        <p:spPr>
          <a:xfrm>
            <a:off x="2609850" y="2971800"/>
            <a:ext cx="68961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sym typeface="+mn-ea"/>
              </a:rPr>
              <a:t>Những tia nắng</a:t>
            </a:r>
            <a:endParaRPr lang="en-US" sz="3600" dirty="0">
              <a:solidFill>
                <a:schemeClr val="tx1"/>
              </a:solidFill>
              <a:latin typeface=".VnAvant" panose="020B7200000000000000" pitchFamily="34" charset="0"/>
              <a:ea typeface="+mn-ea"/>
              <a:cs typeface="Calibri (Body)" charset="0"/>
              <a:sym typeface="+mn-ea"/>
            </a:endParaRPr>
          </a:p>
        </p:txBody>
      </p:sp>
      <p:sp>
        <p:nvSpPr>
          <p:cNvPr id="6" name="Pentagon 5">
            <a:hlinkClick r:id="rId1" action="ppaction://hlinksldjump"/>
          </p:cNvPr>
          <p:cNvSpPr/>
          <p:nvPr/>
        </p:nvSpPr>
        <p:spPr>
          <a:xfrm flipH="1">
            <a:off x="8553450" y="5105400"/>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Quay về</a:t>
            </a:r>
            <a:endParaRPr lang="en-US" sz="2800">
              <a:solidFill>
                <a:srgbClr val="FFFF00"/>
              </a:solidFill>
            </a:endParaRPr>
          </a:p>
        </p:txBody>
      </p:sp>
      <p:sp>
        <p:nvSpPr>
          <p:cNvPr id="3" name="Oval 2"/>
          <p:cNvSpPr/>
          <p:nvPr/>
        </p:nvSpPr>
        <p:spPr>
          <a:xfrm>
            <a:off x="2177143" y="4255495"/>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p:nvSpPr>
        <p:spPr>
          <a:xfrm>
            <a:off x="2231572" y="4309924"/>
            <a:ext cx="1415143" cy="141514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het gio">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2634343" y="6096000"/>
            <a:ext cx="609600" cy="609600"/>
          </a:xfrm>
          <a:prstGeom prst="rect">
            <a:avLst/>
          </a:prstGeom>
        </p:spPr>
      </p:pic>
      <p:sp>
        <p:nvSpPr>
          <p:cNvPr id="15" name="TextBox 14"/>
          <p:cNvSpPr txBox="1"/>
          <p:nvPr/>
        </p:nvSpPr>
        <p:spPr>
          <a:xfrm>
            <a:off x="2317819" y="4786662"/>
            <a:ext cx="1232535" cy="460375"/>
          </a:xfrm>
          <a:prstGeom prst="rect">
            <a:avLst/>
          </a:prstGeom>
          <a:noFill/>
        </p:spPr>
        <p:txBody>
          <a:bodyPr wrap="none" rtlCol="0">
            <a:spAutoFit/>
          </a:bodyPr>
          <a:lstStyle/>
          <a:p>
            <a:r>
              <a:rPr lang="en-US" sz="2400" b="1">
                <a:solidFill>
                  <a:schemeClr val="bg1"/>
                </a:solidFill>
              </a:rPr>
              <a:t>HẾT GIỜ</a:t>
            </a:r>
            <a:endParaRPr lang="en-US"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5000"/>
                                        <p:tgtEl>
                                          <p:spTgt spid="13"/>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14"/>
                                        </p:tgtEl>
                                      </p:cBhvr>
                                    </p:cmd>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14"/>
                </p:tgtEl>
              </p:cMediaNode>
            </p:audio>
          </p:childTnLst>
        </p:cTn>
      </p:par>
    </p:tnLst>
    <p:bldLst>
      <p:bldP spid="4" grpId="0" bldLvl="0" animBg="1"/>
      <p:bldP spid="5" grpId="0" bldLvl="0" animBg="1"/>
      <p:bldP spid="6" grpId="0" bldLvl="0" animBg="1"/>
      <p:bldP spid="13" grpId="0" bldLvl="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
            <a:endParaRPr lang="en-US"/>
          </a:p>
        </p:txBody>
      </p:sp>
      <p:sp>
        <p:nvSpPr>
          <p:cNvPr id="4" name="Rectangle 3"/>
          <p:cNvSpPr/>
          <p:nvPr/>
        </p:nvSpPr>
        <p:spPr>
          <a:xfrm>
            <a:off x="1828800" y="1066800"/>
            <a:ext cx="8458200" cy="1752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ClrTx/>
              <a:buSzTx/>
            </a:pPr>
            <a:r>
              <a:rPr lang="en-US" sz="3200" dirty="0">
                <a:solidFill>
                  <a:schemeClr val="tx1"/>
                </a:solidFill>
                <a:latin typeface="Times New Roman" panose="02020603050405020304" pitchFamily="18" charset="0"/>
                <a:cs typeface="Times New Roman" panose="02020603050405020304" pitchFamily="18" charset="0"/>
                <a:sym typeface="+mn-ea"/>
              </a:rPr>
              <a:t>Sau khi thức giấc các con vật làm gì?</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5" name="Rectangle 4"/>
          <p:cNvSpPr/>
          <p:nvPr/>
        </p:nvSpPr>
        <p:spPr>
          <a:xfrm>
            <a:off x="2609850" y="2971800"/>
            <a:ext cx="68961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a:solidFill>
                  <a:schemeClr val="tx1"/>
                </a:solidFill>
                <a:sym typeface="+mn-ea"/>
              </a:rPr>
              <a:t>Chim bay ra khỏi tổ, cất tiếng hót. Ong bay ra khỏi tổ, đi kiếm mật. Đàn gà lục tục ra khỏi chuồng, đi kiếm mồi.</a:t>
            </a:r>
            <a:endParaRPr kumimoji="0" lang="en-US" sz="2400" b="0" i="0" u="none" strike="noStrike" kern="1200" cap="none" spc="0" normalizeH="0" baseline="0" noProof="0" dirty="0">
              <a:ln>
                <a:noFill/>
              </a:ln>
              <a:solidFill>
                <a:schemeClr val="tx1"/>
              </a:solidFill>
              <a:effectLst/>
              <a:uLnTx/>
              <a:uFillTx/>
              <a:latin typeface="UTM Avo" panose="02040603050506020204" charset="0"/>
              <a:ea typeface="+mn-ea"/>
              <a:cs typeface="UTM Avo" panose="02040603050506020204" charset="0"/>
              <a:sym typeface="+mn-ea"/>
            </a:endParaRPr>
          </a:p>
        </p:txBody>
      </p:sp>
      <p:sp>
        <p:nvSpPr>
          <p:cNvPr id="7" name="Oval 6"/>
          <p:cNvSpPr/>
          <p:nvPr/>
        </p:nvSpPr>
        <p:spPr>
          <a:xfrm>
            <a:off x="2177143" y="4255495"/>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2231572" y="4309924"/>
            <a:ext cx="1415143" cy="141514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het gio">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2639228" y="6163475"/>
            <a:ext cx="609600" cy="609600"/>
          </a:xfrm>
          <a:prstGeom prst="rect">
            <a:avLst/>
          </a:prstGeom>
        </p:spPr>
      </p:pic>
      <p:sp>
        <p:nvSpPr>
          <p:cNvPr id="10" name="TextBox 9"/>
          <p:cNvSpPr txBox="1"/>
          <p:nvPr/>
        </p:nvSpPr>
        <p:spPr>
          <a:xfrm>
            <a:off x="2317819" y="4786662"/>
            <a:ext cx="1232535" cy="460375"/>
          </a:xfrm>
          <a:prstGeom prst="rect">
            <a:avLst/>
          </a:prstGeom>
          <a:noFill/>
        </p:spPr>
        <p:txBody>
          <a:bodyPr wrap="none" rtlCol="0">
            <a:spAutoFit/>
          </a:bodyPr>
          <a:lstStyle/>
          <a:p>
            <a:r>
              <a:rPr lang="en-US" sz="2400" b="1">
                <a:solidFill>
                  <a:schemeClr val="bg1"/>
                </a:solidFill>
              </a:rPr>
              <a:t>HẾT GIỜ</a:t>
            </a:r>
            <a:endParaRPr lang="en-US" sz="2400" b="1">
              <a:solidFill>
                <a:schemeClr val="bg1"/>
              </a:solidFill>
            </a:endParaRPr>
          </a:p>
        </p:txBody>
      </p:sp>
      <p:sp>
        <p:nvSpPr>
          <p:cNvPr id="6" name="Pentagon 5">
            <a:hlinkClick r:id="rId4" action="ppaction://hlinksldjump"/>
          </p:cNvPr>
          <p:cNvSpPr/>
          <p:nvPr/>
        </p:nvSpPr>
        <p:spPr>
          <a:xfrm flipH="1">
            <a:off x="8553450" y="5105400"/>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a:solidFill>
                  <a:srgbClr val="FFFF00"/>
                </a:solidFill>
              </a:rPr>
              <a:t>Quay về</a:t>
            </a:r>
            <a:endParaRPr lang="en-US" sz="28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bldLvl="0" animBg="1"/>
      <p:bldP spid="5" grpId="0" bldLvl="0" animBg="1"/>
      <p:bldP spid="8" grpId="0" bldLvl="0" animBg="1"/>
      <p:bldP spid="10" grpId="0"/>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
            <a:endParaRPr lang="en-US"/>
          </a:p>
        </p:txBody>
      </p:sp>
      <p:sp>
        <p:nvSpPr>
          <p:cNvPr id="4" name="Rectangle 3"/>
          <p:cNvSpPr/>
          <p:nvPr/>
        </p:nvSpPr>
        <p:spPr>
          <a:xfrm>
            <a:off x="1828800" y="1066800"/>
            <a:ext cx="8458200" cy="1752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dirty="0">
                <a:solidFill>
                  <a:schemeClr val="tx1"/>
                </a:solidFill>
                <a:latin typeface="Times New Roman" panose="02020603050405020304" pitchFamily="18" charset="0"/>
                <a:cs typeface="Times New Roman" panose="02020603050405020304" pitchFamily="18" charset="0"/>
                <a:sym typeface="+mn-ea"/>
              </a:rPr>
              <a:t>Bé làm gì sau khi thức dậy?</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5" name="Rectangle 4"/>
          <p:cNvSpPr/>
          <p:nvPr/>
        </p:nvSpPr>
        <p:spPr>
          <a:xfrm>
            <a:off x="2609850" y="2980055"/>
            <a:ext cx="68961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a:solidFill>
                  <a:schemeClr val="tx1"/>
                </a:solidFill>
                <a:sym typeface="+mn-ea"/>
              </a:rPr>
              <a:t>Bé thức dậy, chuẩn bị đến trường.</a:t>
            </a:r>
            <a:endParaRPr kumimoji="0" lang="en-US" sz="2400" b="0" i="0" u="none" strike="noStrike" kern="1200" cap="none" spc="0" normalizeH="0" baseline="0" noProof="0">
              <a:ln>
                <a:noFill/>
              </a:ln>
              <a:solidFill>
                <a:schemeClr val="tx1"/>
              </a:solidFill>
              <a:effectLst/>
              <a:uLnTx/>
              <a:uFillTx/>
              <a:latin typeface="Calibri" panose="020F0502020204030204"/>
              <a:ea typeface="+mn-ea"/>
              <a:cs typeface="+mn-cs"/>
              <a:sym typeface="+mn-ea"/>
            </a:endParaRPr>
          </a:p>
        </p:txBody>
      </p:sp>
      <p:sp>
        <p:nvSpPr>
          <p:cNvPr id="7" name="Oval 6"/>
          <p:cNvSpPr/>
          <p:nvPr/>
        </p:nvSpPr>
        <p:spPr>
          <a:xfrm>
            <a:off x="2177143" y="4255495"/>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2231572" y="4309924"/>
            <a:ext cx="1415143" cy="141514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het gio">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2634343" y="6137310"/>
            <a:ext cx="609600" cy="609600"/>
          </a:xfrm>
          <a:prstGeom prst="rect">
            <a:avLst/>
          </a:prstGeom>
        </p:spPr>
      </p:pic>
      <p:sp>
        <p:nvSpPr>
          <p:cNvPr id="10" name="TextBox 9"/>
          <p:cNvSpPr txBox="1"/>
          <p:nvPr/>
        </p:nvSpPr>
        <p:spPr>
          <a:xfrm>
            <a:off x="2317819" y="4786662"/>
            <a:ext cx="1232535" cy="460375"/>
          </a:xfrm>
          <a:prstGeom prst="rect">
            <a:avLst/>
          </a:prstGeom>
          <a:noFill/>
        </p:spPr>
        <p:txBody>
          <a:bodyPr wrap="none" rtlCol="0">
            <a:spAutoFit/>
          </a:bodyPr>
          <a:lstStyle/>
          <a:p>
            <a:r>
              <a:rPr lang="en-US" sz="2400" b="1">
                <a:solidFill>
                  <a:schemeClr val="bg1"/>
                </a:solidFill>
              </a:rPr>
              <a:t>HẾT GIỜ</a:t>
            </a:r>
            <a:endParaRPr lang="en-US" sz="2400" b="1">
              <a:solidFill>
                <a:schemeClr val="bg1"/>
              </a:solidFill>
            </a:endParaRPr>
          </a:p>
        </p:txBody>
      </p:sp>
      <p:sp>
        <p:nvSpPr>
          <p:cNvPr id="3" name="Pentagon 2">
            <a:hlinkClick r:id="rId4" action="ppaction://hlinksldjump"/>
          </p:cNvPr>
          <p:cNvSpPr/>
          <p:nvPr/>
        </p:nvSpPr>
        <p:spPr>
          <a:xfrm flipH="1">
            <a:off x="8553450" y="5105400"/>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Quay về</a:t>
            </a:r>
            <a:endParaRPr lang="en-US" sz="28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anim calcmode="lin" valueType="num">
                                      <p:cBhvr>
                                        <p:cTn id="34" dur="500" fill="hold"/>
                                        <p:tgtEl>
                                          <p:spTgt spid="3"/>
                                        </p:tgtEl>
                                        <p:attrNameLst>
                                          <p:attrName>ppt_x</p:attrName>
                                        </p:attrNameLst>
                                      </p:cBhvr>
                                      <p:tavLst>
                                        <p:tav tm="0">
                                          <p:val>
                                            <p:strVal val="#ppt_x"/>
                                          </p:val>
                                        </p:tav>
                                        <p:tav tm="100000">
                                          <p:val>
                                            <p:strVal val="#ppt_x"/>
                                          </p:val>
                                        </p:tav>
                                      </p:tavLst>
                                    </p:anim>
                                    <p:anim calcmode="lin" valueType="num">
                                      <p:cBhvr>
                                        <p:cTn id="3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bldLvl="0" animBg="1"/>
      <p:bldP spid="5" grpId="0" bldLvl="0" animBg="1"/>
      <p:bldP spid="8" grpId="0" bldLvl="0" animBg="1"/>
      <p:bldP spid="10" grpId="0"/>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Rounded Rectangle 9"/>
          <p:cNvSpPr/>
          <p:nvPr/>
        </p:nvSpPr>
        <p:spPr>
          <a:xfrm>
            <a:off x="477838" y="2132013"/>
            <a:ext cx="2889250" cy="8509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buFont typeface="Arial" panose="020B0604020202020204" pitchFamily="34" charset="0"/>
              <a:buNone/>
            </a:pPr>
            <a:r>
              <a:rPr sz="4000" b="1" dirty="0">
                <a:solidFill>
                  <a:schemeClr val="bg1"/>
                </a:solidFill>
                <a:latin typeface="Times New Roman" panose="02020603050405020304" pitchFamily="18" charset="0"/>
                <a:cs typeface="Times New Roman" panose="02020603050405020304" pitchFamily="18" charset="0"/>
              </a:rPr>
              <a:t>4. Viết vở</a:t>
            </a:r>
            <a:endParaRPr sz="4000" b="1" dirty="0">
              <a:solidFill>
                <a:schemeClr val="bg1"/>
              </a:solidFill>
              <a:latin typeface="Times New Roman" panose="02020603050405020304" pitchFamily="18" charset="0"/>
              <a:ea typeface="Times New Roman" panose="02020603050405020304" pitchFamily="18" charset="0"/>
            </a:endParaRPr>
          </a:p>
        </p:txBody>
      </p:sp>
      <p:sp>
        <p:nvSpPr>
          <p:cNvPr id="11" name="Title 1"/>
          <p:cNvSpPr txBox="1"/>
          <p:nvPr/>
        </p:nvSpPr>
        <p:spPr>
          <a:xfrm>
            <a:off x="1922463" y="3602038"/>
            <a:ext cx="10515600" cy="1430337"/>
          </a:xfrm>
          <a:prstGeom prst="rect">
            <a:avLst/>
          </a:prstGeom>
          <a:noFill/>
          <a:ln w="9525">
            <a:noFill/>
          </a:ln>
        </p:spPr>
        <p:txBody>
          <a:bodyPr anchor="b"/>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spcBef>
                <a:spcPct val="0"/>
              </a:spcBef>
              <a:buFontTx/>
              <a:buNone/>
            </a:pPr>
            <a:r>
              <a:rPr sz="3200" i="1" dirty="0">
                <a:solidFill>
                  <a:srgbClr val="0070C0"/>
                </a:solidFill>
                <a:latin typeface="Times New Roman" panose="02020603050405020304" pitchFamily="18" charset="0"/>
                <a:cs typeface="Times New Roman" panose="02020603050405020304" pitchFamily="18" charset="0"/>
              </a:rPr>
              <a:t>* Buổi sáng, tia nắng đánh thức mọi vật.</a:t>
            </a:r>
            <a:endParaRPr sz="3200" i="1" dirty="0">
              <a:solidFill>
                <a:srgbClr val="0070C0"/>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endParaRPr sz="3200" i="1" dirty="0">
              <a:solidFill>
                <a:srgbClr val="0070C0"/>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sz="3200" i="1" dirty="0">
                <a:solidFill>
                  <a:srgbClr val="0070C0"/>
                </a:solidFill>
                <a:latin typeface="Times New Roman" panose="02020603050405020304" pitchFamily="18" charset="0"/>
                <a:cs typeface="Times New Roman" panose="02020603050405020304" pitchFamily="18" charset="0"/>
              </a:rPr>
              <a:t>* Sau khi thức dậy, bé chuẩn bị đến trường.</a:t>
            </a:r>
            <a:endParaRPr sz="3200" i="1" dirty="0">
              <a:solidFill>
                <a:srgbClr val="0070C0"/>
              </a:solidFill>
              <a:latin typeface="Times New Roman" panose="02020603050405020304" pitchFamily="18" charset="0"/>
              <a:ea typeface="Times New Roman" panose="02020603050405020304" pitchFamily="18" charset="0"/>
            </a:endParaRPr>
          </a:p>
        </p:txBody>
      </p:sp>
      <p:sp>
        <p:nvSpPr>
          <p:cNvPr id="7" name="Title 1"/>
          <p:cNvSpPr txBox="1"/>
          <p:nvPr/>
        </p:nvSpPr>
        <p:spPr>
          <a:xfrm>
            <a:off x="2032000" y="49213"/>
            <a:ext cx="8128000" cy="1430337"/>
          </a:xfrm>
          <a:prstGeom prst="rect">
            <a:avLst/>
          </a:prstGeom>
          <a:noFill/>
          <a:ln w="9525">
            <a:noFill/>
          </a:ln>
        </p:spPr>
        <p:txBody>
          <a:bodyPr anchor="b"/>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spcBef>
                <a:spcPct val="0"/>
              </a:spcBef>
              <a:buFontTx/>
              <a:buNone/>
            </a:pPr>
            <a:r>
              <a:rPr sz="3200" dirty="0">
                <a:solidFill>
                  <a:srgbClr val="0070C0"/>
                </a:solidFill>
                <a:latin typeface="Times New Roman" panose="02020603050405020304" pitchFamily="18" charset="0"/>
                <a:cs typeface="Times New Roman" panose="02020603050405020304" pitchFamily="18" charset="0"/>
              </a:rPr>
              <a:t>Thứ   ng</a:t>
            </a:r>
            <a:r>
              <a:rPr sz="3200" dirty="0">
                <a:solidFill>
                  <a:srgbClr val="0070C0"/>
                </a:solidFill>
                <a:latin typeface="Times New Roman" panose="02020603050405020304" pitchFamily="18" charset="0"/>
                <a:ea typeface="Times New Roman" panose="02020603050405020304" pitchFamily="18" charset="0"/>
              </a:rPr>
              <a:t>à</a:t>
            </a:r>
            <a:r>
              <a:rPr sz="3200" dirty="0">
                <a:solidFill>
                  <a:srgbClr val="0070C0"/>
                </a:solidFill>
                <a:latin typeface="Times New Roman" panose="02020603050405020304" pitchFamily="18" charset="0"/>
                <a:cs typeface="Times New Roman" panose="02020603050405020304" pitchFamily="18" charset="0"/>
              </a:rPr>
              <a:t>y tháng năm</a:t>
            </a:r>
            <a:br>
              <a:rPr sz="3200" dirty="0">
                <a:solidFill>
                  <a:srgbClr val="0070C0"/>
                </a:solidFill>
                <a:latin typeface="Times New Roman" panose="02020603050405020304" pitchFamily="18" charset="0"/>
                <a:cs typeface="Times New Roman" panose="02020603050405020304" pitchFamily="18" charset="0"/>
              </a:rPr>
            </a:br>
            <a:r>
              <a:rPr sz="3200" dirty="0">
                <a:solidFill>
                  <a:srgbClr val="0070C0"/>
                </a:solidFill>
                <a:latin typeface="Times New Roman" panose="02020603050405020304" pitchFamily="18" charset="0"/>
                <a:cs typeface="Times New Roman" panose="02020603050405020304" pitchFamily="18" charset="0"/>
              </a:rPr>
              <a:t>Tiếng Việt</a:t>
            </a:r>
            <a:br>
              <a:rPr sz="3200" dirty="0">
                <a:solidFill>
                  <a:srgbClr val="0070C0"/>
                </a:solidFill>
                <a:latin typeface="Times New Roman" panose="02020603050405020304" pitchFamily="18" charset="0"/>
                <a:cs typeface="Times New Roman" panose="02020603050405020304" pitchFamily="18" charset="0"/>
              </a:rPr>
            </a:br>
            <a:r>
              <a:rPr sz="3200" dirty="0">
                <a:solidFill>
                  <a:srgbClr val="FF0000"/>
                </a:solidFill>
                <a:latin typeface="Times New Roman" panose="02020603050405020304" pitchFamily="18" charset="0"/>
                <a:cs typeface="Times New Roman" panose="02020603050405020304" pitchFamily="18" charset="0"/>
              </a:rPr>
              <a:t>B</a:t>
            </a:r>
            <a:r>
              <a:rPr sz="3200" dirty="0">
                <a:solidFill>
                  <a:srgbClr val="FF0000"/>
                </a:solidFill>
                <a:latin typeface="Times New Roman" panose="02020603050405020304" pitchFamily="18" charset="0"/>
                <a:ea typeface="Times New Roman" panose="02020603050405020304" pitchFamily="18" charset="0"/>
              </a:rPr>
              <a:t>à</a:t>
            </a:r>
            <a:r>
              <a:rPr sz="3200" dirty="0">
                <a:solidFill>
                  <a:srgbClr val="FF0000"/>
                </a:solidFill>
                <a:latin typeface="Times New Roman" panose="02020603050405020304" pitchFamily="18" charset="0"/>
                <a:cs typeface="Times New Roman" panose="02020603050405020304" pitchFamily="18" charset="0"/>
              </a:rPr>
              <a:t>i 3: Ng</a:t>
            </a:r>
            <a:r>
              <a:rPr sz="3200" dirty="0">
                <a:solidFill>
                  <a:srgbClr val="FF0000"/>
                </a:solidFill>
                <a:latin typeface="Times New Roman" panose="02020603050405020304" pitchFamily="18" charset="0"/>
                <a:ea typeface="Times New Roman" panose="02020603050405020304" pitchFamily="18" charset="0"/>
              </a:rPr>
              <a:t>à</a:t>
            </a:r>
            <a:r>
              <a:rPr sz="3200" dirty="0">
                <a:solidFill>
                  <a:srgbClr val="FF0000"/>
                </a:solidFill>
                <a:latin typeface="Times New Roman" panose="02020603050405020304" pitchFamily="18" charset="0"/>
                <a:cs typeface="Times New Roman" panose="02020603050405020304" pitchFamily="18" charset="0"/>
              </a:rPr>
              <a:t>y mới bắt đầu( Tiết 2)</a:t>
            </a:r>
            <a:endParaRPr sz="32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1"/>
          <p:cNvSpPr txBox="1"/>
          <p:nvPr/>
        </p:nvSpPr>
        <p:spPr bwMode="auto">
          <a:xfrm>
            <a:off x="1179513" y="3813175"/>
            <a:ext cx="1174432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514350" lvl="0" indent="-514350" eaLnBrk="1" hangingPunct="1">
              <a:spcBef>
                <a:spcPct val="0"/>
              </a:spcBef>
              <a:buFontTx/>
              <a:buAutoNum type="alphaLcPeriod"/>
            </a:pPr>
            <a:r>
              <a:rPr sz="3200" i="1" dirty="0">
                <a:solidFill>
                  <a:srgbClr val="FF0000"/>
                </a:solidFill>
                <a:latin typeface="Times New Roman" panose="02020603050405020304" pitchFamily="18" charset="0"/>
                <a:cs typeface="Times New Roman" panose="02020603050405020304" pitchFamily="18" charset="0"/>
              </a:rPr>
              <a:t>Những tia nắng buổi sáng</a:t>
            </a:r>
            <a:r>
              <a:rPr sz="3200" i="1" dirty="0">
                <a:solidFill>
                  <a:srgbClr val="FF0000"/>
                </a:solidFill>
                <a:latin typeface="Times New Roman" panose="02020603050405020304" pitchFamily="18" charset="0"/>
                <a:cs typeface="Times New Roman" panose="02020603050405020304" pitchFamily="18" charset="0"/>
              </a:rPr>
              <a:t> </a:t>
            </a:r>
            <a:r>
              <a:rPr sz="3200" i="1" dirty="0">
                <a:solidFill>
                  <a:srgbClr val="FF0000"/>
                </a:solidFill>
                <a:latin typeface="Times New Roman" panose="02020603050405020304" pitchFamily="18" charset="0"/>
                <a:cs typeface="Times New Roman" panose="02020603050405020304" pitchFamily="18" charset="0"/>
              </a:rPr>
              <a:t>mở đầu một ng</a:t>
            </a:r>
            <a:r>
              <a:rPr sz="3200" i="1" dirty="0">
                <a:solidFill>
                  <a:srgbClr val="FF0000"/>
                </a:solidFill>
                <a:latin typeface="Times New Roman" panose="02020603050405020304" pitchFamily="18" charset="0"/>
                <a:ea typeface="Times New Roman" panose="02020603050405020304" pitchFamily="18" charset="0"/>
              </a:rPr>
              <a:t>à</a:t>
            </a:r>
            <a:r>
              <a:rPr sz="3200" i="1" dirty="0">
                <a:solidFill>
                  <a:srgbClr val="FF0000"/>
                </a:solidFill>
                <a:latin typeface="Times New Roman" panose="02020603050405020304" pitchFamily="18" charset="0"/>
                <a:cs typeface="Times New Roman" panose="02020603050405020304" pitchFamily="18" charset="0"/>
              </a:rPr>
              <a:t>y mới.</a:t>
            </a:r>
            <a:endParaRPr sz="3200" i="1" dirty="0">
              <a:solidFill>
                <a:srgbClr val="FF0000"/>
              </a:solidFill>
              <a:latin typeface="Times New Roman" panose="02020603050405020304" pitchFamily="18" charset="0"/>
              <a:cs typeface="Times New Roman" panose="02020603050405020304" pitchFamily="18" charset="0"/>
            </a:endParaRPr>
          </a:p>
          <a:p>
            <a:pPr marL="514350" lvl="0" indent="-514350" eaLnBrk="1" hangingPunct="1">
              <a:spcBef>
                <a:spcPct val="0"/>
              </a:spcBef>
              <a:buNone/>
            </a:pPr>
            <a:endParaRPr sz="3200" i="1" dirty="0">
              <a:solidFill>
                <a:srgbClr val="FF0000"/>
              </a:solidFill>
              <a:latin typeface="Times New Roman" panose="02020603050405020304" pitchFamily="18" charset="0"/>
              <a:cs typeface="Times New Roman" panose="02020603050405020304" pitchFamily="18" charset="0"/>
            </a:endParaRPr>
          </a:p>
          <a:p>
            <a:pPr marL="514350" lvl="0" indent="-514350" eaLnBrk="1" hangingPunct="1">
              <a:spcBef>
                <a:spcPct val="0"/>
              </a:spcBef>
              <a:buNone/>
            </a:pPr>
            <a:r>
              <a:rPr sz="3200" i="1" dirty="0">
                <a:solidFill>
                  <a:srgbClr val="FF0000"/>
                </a:solidFill>
                <a:latin typeface="Times New Roman" panose="02020603050405020304" pitchFamily="18" charset="0"/>
                <a:cs typeface="Times New Roman" panose="02020603050405020304" pitchFamily="18" charset="0"/>
              </a:rPr>
              <a:t>b. Mấy chú chim chích choè đang hót vang trên c</a:t>
            </a:r>
            <a:r>
              <a:rPr sz="3200" i="1" dirty="0">
                <a:solidFill>
                  <a:srgbClr val="FF0000"/>
                </a:solidFill>
                <a:latin typeface="Times New Roman" panose="02020603050405020304" pitchFamily="18" charset="0"/>
                <a:ea typeface="Times New Roman" panose="02020603050405020304" pitchFamily="18" charset="0"/>
              </a:rPr>
              <a:t>à</a:t>
            </a:r>
            <a:r>
              <a:rPr sz="3200" i="1" dirty="0">
                <a:solidFill>
                  <a:srgbClr val="FF0000"/>
                </a:solidFill>
                <a:latin typeface="Times New Roman" panose="02020603050405020304" pitchFamily="18" charset="0"/>
                <a:cs typeface="Times New Roman" panose="02020603050405020304" pitchFamily="18" charset="0"/>
              </a:rPr>
              <a:t>nh cây.</a:t>
            </a:r>
            <a:endParaRPr sz="3200" i="1" dirty="0">
              <a:solidFill>
                <a:srgbClr val="FF0000"/>
              </a:solidFill>
              <a:latin typeface="Times New Roman" panose="02020603050405020304" pitchFamily="18" charset="0"/>
              <a:ea typeface="Times New Roman" panose="02020603050405020304" pitchFamily="18" charset="0"/>
            </a:endParaRPr>
          </a:p>
        </p:txBody>
      </p:sp>
      <p:sp>
        <p:nvSpPr>
          <p:cNvPr id="5" name="Rounded Rectangle 4"/>
          <p:cNvSpPr/>
          <p:nvPr/>
        </p:nvSpPr>
        <p:spPr>
          <a:xfrm>
            <a:off x="130175" y="1176338"/>
            <a:ext cx="2889250" cy="84931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buFont typeface="Arial" panose="020B0604020202020204" pitchFamily="34" charset="0"/>
              <a:buNone/>
            </a:pPr>
            <a:r>
              <a:rPr sz="4000" b="1" dirty="0">
                <a:solidFill>
                  <a:schemeClr val="bg1"/>
                </a:solidFill>
                <a:latin typeface="Times New Roman" panose="02020603050405020304" pitchFamily="18" charset="0"/>
                <a:cs typeface="Times New Roman" panose="02020603050405020304" pitchFamily="18" charset="0"/>
              </a:rPr>
              <a:t>4. Viết vở</a:t>
            </a:r>
            <a:endParaRPr sz="4000" b="1" dirty="0">
              <a:solidFill>
                <a:schemeClr val="bg1"/>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265113" y="1816100"/>
            <a:ext cx="12099925" cy="3092450"/>
          </a:xfrm>
          <a:prstGeom prst="rect">
            <a:avLst/>
          </a:prstGeom>
          <a:noFill/>
          <a:ln w="9525">
            <a:noFill/>
          </a:ln>
        </p:spPr>
      </p:pic>
      <p:sp>
        <p:nvSpPr>
          <p:cNvPr id="6149" name="Title 5"/>
          <p:cNvSpPr>
            <a:spLocks noGrp="1"/>
          </p:cNvSpPr>
          <p:nvPr>
            <p:ph type="ctrTitle"/>
          </p:nvPr>
        </p:nvSpPr>
        <p:spPr>
          <a:ln/>
        </p:spPr>
        <p:txBody>
          <a:bodyPr vert="horz" wrap="square" lIns="91440" tIns="45720" rIns="91440" bIns="45720" anchor="b"/>
          <a:p>
            <a:pPr>
              <a:buClrTx/>
              <a:buSzTx/>
              <a:buFontTx/>
            </a:pPr>
            <a:endParaRPr kern="1200" dirty="0">
              <a:latin typeface="+mj-lt"/>
              <a:ea typeface="+mj-ea"/>
              <a:cs typeface="+mj-cs"/>
            </a:endParaRPr>
          </a:p>
        </p:txBody>
      </p:sp>
      <p:sp>
        <p:nvSpPr>
          <p:cNvPr id="8" name="Title 1"/>
          <p:cNvSpPr txBox="1"/>
          <p:nvPr/>
        </p:nvSpPr>
        <p:spPr>
          <a:xfrm>
            <a:off x="2106613" y="82550"/>
            <a:ext cx="8128000" cy="1430338"/>
          </a:xfrm>
          <a:prstGeom prst="rect">
            <a:avLst/>
          </a:prstGeom>
          <a:noFill/>
          <a:ln w="9525">
            <a:noFill/>
          </a:ln>
        </p:spPr>
        <p:txBody>
          <a:bodyPr anchor="b"/>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spcBef>
                <a:spcPct val="0"/>
              </a:spcBef>
              <a:buFontTx/>
              <a:buNone/>
            </a:pPr>
            <a:r>
              <a:rPr sz="3200" dirty="0">
                <a:solidFill>
                  <a:srgbClr val="0070C0"/>
                </a:solidFill>
                <a:latin typeface="Times New Roman" panose="02020603050405020304" pitchFamily="18" charset="0"/>
                <a:cs typeface="Times New Roman" panose="02020603050405020304" pitchFamily="18" charset="0"/>
              </a:rPr>
              <a:t>Thứ   ng</a:t>
            </a:r>
            <a:r>
              <a:rPr sz="3200" dirty="0">
                <a:solidFill>
                  <a:srgbClr val="0070C0"/>
                </a:solidFill>
                <a:latin typeface="Times New Roman" panose="02020603050405020304" pitchFamily="18" charset="0"/>
                <a:ea typeface="Times New Roman" panose="02020603050405020304" pitchFamily="18" charset="0"/>
              </a:rPr>
              <a:t>à</a:t>
            </a:r>
            <a:r>
              <a:rPr sz="3200" dirty="0">
                <a:solidFill>
                  <a:srgbClr val="0070C0"/>
                </a:solidFill>
                <a:latin typeface="Times New Roman" panose="02020603050405020304" pitchFamily="18" charset="0"/>
                <a:cs typeface="Times New Roman" panose="02020603050405020304" pitchFamily="18" charset="0"/>
              </a:rPr>
              <a:t>y tháng năm</a:t>
            </a:r>
            <a:br>
              <a:rPr sz="3200" dirty="0">
                <a:solidFill>
                  <a:srgbClr val="0070C0"/>
                </a:solidFill>
                <a:latin typeface="Times New Roman" panose="02020603050405020304" pitchFamily="18" charset="0"/>
                <a:cs typeface="Times New Roman" panose="02020603050405020304" pitchFamily="18" charset="0"/>
              </a:rPr>
            </a:br>
            <a:r>
              <a:rPr sz="3200" dirty="0">
                <a:solidFill>
                  <a:srgbClr val="0070C0"/>
                </a:solidFill>
                <a:latin typeface="Times New Roman" panose="02020603050405020304" pitchFamily="18" charset="0"/>
                <a:cs typeface="Times New Roman" panose="02020603050405020304" pitchFamily="18" charset="0"/>
              </a:rPr>
              <a:t>Tiếng Việt</a:t>
            </a:r>
            <a:br>
              <a:rPr sz="3200" dirty="0">
                <a:solidFill>
                  <a:srgbClr val="0070C0"/>
                </a:solidFill>
                <a:latin typeface="Times New Roman" panose="02020603050405020304" pitchFamily="18" charset="0"/>
                <a:cs typeface="Times New Roman" panose="02020603050405020304" pitchFamily="18" charset="0"/>
              </a:rPr>
            </a:br>
            <a:r>
              <a:rPr sz="3200" dirty="0">
                <a:solidFill>
                  <a:srgbClr val="FF0000"/>
                </a:solidFill>
                <a:latin typeface="Times New Roman" panose="02020603050405020304" pitchFamily="18" charset="0"/>
                <a:cs typeface="Times New Roman" panose="02020603050405020304" pitchFamily="18" charset="0"/>
              </a:rPr>
              <a:t>B</a:t>
            </a:r>
            <a:r>
              <a:rPr sz="3200" dirty="0">
                <a:solidFill>
                  <a:srgbClr val="FF0000"/>
                </a:solidFill>
                <a:latin typeface="Times New Roman" panose="02020603050405020304" pitchFamily="18" charset="0"/>
                <a:ea typeface="Times New Roman" panose="02020603050405020304" pitchFamily="18" charset="0"/>
              </a:rPr>
              <a:t>à</a:t>
            </a:r>
            <a:r>
              <a:rPr sz="3200" dirty="0">
                <a:solidFill>
                  <a:srgbClr val="FF0000"/>
                </a:solidFill>
                <a:latin typeface="Times New Roman" panose="02020603050405020304" pitchFamily="18" charset="0"/>
                <a:cs typeface="Times New Roman" panose="02020603050405020304" pitchFamily="18" charset="0"/>
              </a:rPr>
              <a:t>i 3: Ng</a:t>
            </a:r>
            <a:r>
              <a:rPr sz="3200" dirty="0">
                <a:solidFill>
                  <a:srgbClr val="FF0000"/>
                </a:solidFill>
                <a:latin typeface="Times New Roman" panose="02020603050405020304" pitchFamily="18" charset="0"/>
                <a:ea typeface="Times New Roman" panose="02020603050405020304" pitchFamily="18" charset="0"/>
              </a:rPr>
              <a:t>à</a:t>
            </a:r>
            <a:r>
              <a:rPr sz="3200" dirty="0">
                <a:solidFill>
                  <a:srgbClr val="FF0000"/>
                </a:solidFill>
                <a:latin typeface="Times New Roman" panose="02020603050405020304" pitchFamily="18" charset="0"/>
                <a:cs typeface="Times New Roman" panose="02020603050405020304" pitchFamily="18" charset="0"/>
              </a:rPr>
              <a:t>y mới bắt đầu( Tiết 3)</a:t>
            </a:r>
            <a:endParaRPr sz="32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1570</Words>
  <Application>WPS Presentation</Application>
  <PresentationFormat/>
  <Paragraphs>91</Paragraphs>
  <Slides>12</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12</vt:i4>
      </vt:variant>
    </vt:vector>
  </HeadingPairs>
  <TitlesOfParts>
    <vt:vector size="26" baseType="lpstr">
      <vt:lpstr>Arial</vt:lpstr>
      <vt:lpstr>SimSun</vt:lpstr>
      <vt:lpstr>Wingdings</vt:lpstr>
      <vt:lpstr>Calibri</vt:lpstr>
      <vt:lpstr>Calibri Light</vt:lpstr>
      <vt:lpstr>Times New Roman</vt:lpstr>
      <vt:lpstr>.VnAvant</vt:lpstr>
      <vt:lpstr>Microsoft YaHei</vt:lpstr>
      <vt:lpstr>Arial Unicode MS</vt:lpstr>
      <vt:lpstr>Calibri (Body)</vt:lpstr>
      <vt:lpstr>UTM Avo</vt:lpstr>
      <vt:lpstr>Calibri</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2</cp:revision>
  <dcterms:created xsi:type="dcterms:W3CDTF">2020-08-08T08:08:51Z</dcterms:created>
  <dcterms:modified xsi:type="dcterms:W3CDTF">2020-10-25T10:10:46Z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