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6" r:id="rId2"/>
    <p:sldMasterId id="2147483708" r:id="rId3"/>
  </p:sldMasterIdLst>
  <p:notesMasterIdLst>
    <p:notesMasterId r:id="rId24"/>
  </p:notesMasterIdLst>
  <p:sldIdLst>
    <p:sldId id="257" r:id="rId4"/>
    <p:sldId id="280" r:id="rId5"/>
    <p:sldId id="281" r:id="rId6"/>
    <p:sldId id="282" r:id="rId7"/>
    <p:sldId id="283" r:id="rId8"/>
    <p:sldId id="284" r:id="rId9"/>
    <p:sldId id="258" r:id="rId10"/>
    <p:sldId id="268" r:id="rId11"/>
    <p:sldId id="270" r:id="rId12"/>
    <p:sldId id="285" r:id="rId13"/>
    <p:sldId id="286" r:id="rId14"/>
    <p:sldId id="271" r:id="rId15"/>
    <p:sldId id="272" r:id="rId16"/>
    <p:sldId id="273" r:id="rId17"/>
    <p:sldId id="274" r:id="rId18"/>
    <p:sldId id="275" r:id="rId19"/>
    <p:sldId id="276" r:id="rId20"/>
    <p:sldId id="277" r:id="rId21"/>
    <p:sldId id="278" r:id="rId22"/>
    <p:sldId id="267" r:id="rId23"/>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792" y="72"/>
      </p:cViewPr>
      <p:guideLst>
        <p:guide orient="horz" pos="2160"/>
        <p:guide pos="38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CDBDC60-AE0C-4E41-BC0D-AC98C3DDE2CF}" type="datetimeFigureOut">
              <a:rPr kumimoji="0" lang="en-US" sz="1200" b="0" i="0" u="none" strike="noStrike" kern="1200" cap="none" spc="0" normalizeH="0" baseline="0" noProof="0">
                <a:ln>
                  <a:noFill/>
                </a:ln>
                <a:solidFill>
                  <a:schemeClr val="tx1"/>
                </a:solidFill>
                <a:effectLst/>
                <a:uLnTx/>
                <a:uFillTx/>
                <a:latin typeface="+mn-lt"/>
                <a:ea typeface="+mn-ea"/>
                <a:cs typeface="+mn-cs"/>
              </a:rPr>
              <a:t>07/04/2024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eaLnBrk="1" hangingPunct="1">
              <a:buNone/>
            </a:pPr>
            <a:fld id="{9A0DB2DC-4C9A-4742-B13C-FB6460FD3503}" type="slidenum">
              <a:rPr lang="en-US" sz="1200" dirty="0"/>
              <a:t>‹#›</a:t>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29699"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endParaRPr dirty="0"/>
          </a:p>
        </p:txBody>
      </p:sp>
      <p:sp>
        <p:nvSpPr>
          <p:cNvPr id="297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sz="1200" dirty="0"/>
              <a:t>1</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488454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3614867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2016655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4222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2513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756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1983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3682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0691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01013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0685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85613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5073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5626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0C7D0EBB-87F6-418F-B326-C8B29B7DC95F}" type="datetimeFigureOut">
              <a:rPr lang="en-US" smtClean="0">
                <a:solidFill>
                  <a:prstClr val="black">
                    <a:tint val="75000"/>
                  </a:prstClr>
                </a:solidFill>
                <a:latin typeface="Calibri" panose="020F0502020204030204"/>
              </a:rPr>
              <a:pPr defTabSz="457200" fontAlgn="auto">
                <a:spcBef>
                  <a:spcPts val="0"/>
                </a:spcBef>
                <a:spcAft>
                  <a:spcPts val="0"/>
                </a:spcAft>
                <a:defRPr/>
              </a:pPr>
              <a:t>07/04/2024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1550F03A-2A00-49DC-9191-58E1A901AF73}" type="slidenum">
              <a:rPr lang="en-US" smtClean="0">
                <a:solidFill>
                  <a:prstClr val="black">
                    <a:tint val="75000"/>
                  </a:prstClr>
                </a:solidFill>
                <a:latin typeface="Calibri" panose="020F0502020204030204"/>
              </a:rPr>
              <a:pPr defTabSz="457200" fontAlgn="auto">
                <a:spcBef>
                  <a:spcPts val="0"/>
                </a:spcBef>
                <a:spcAft>
                  <a:spcPts val="0"/>
                </a:spcAft>
                <a:defRPr/>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14453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348944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1982936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361709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1801973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1648476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766441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103038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338142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2238924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325188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2329283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lgn="r">
              <a:buNone/>
            </a:pPr>
            <a:fld id="{9A0DB2DC-4C9A-4742-B13C-FB6460FD3503}" type="slidenum">
              <a:rPr lang="en-US" smtClean="0"/>
              <a:t>‹#›</a:t>
            </a:fld>
            <a:endParaRPr lang="en-US" dirty="0"/>
          </a:p>
        </p:txBody>
      </p:sp>
    </p:spTree>
    <p:extLst>
      <p:ext uri="{BB962C8B-B14F-4D97-AF65-F5344CB8AC3E}">
        <p14:creationId xmlns:p14="http://schemas.microsoft.com/office/powerpoint/2010/main" val="14010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34516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73690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296082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68428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78082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1C1E43E-4837-4F6B-A92F-842826110503}" type="datetimeFigureOut">
              <a:rPr lang="en-US" smtClean="0"/>
              <a:pPr>
                <a:defRPr/>
              </a:pPr>
              <a:t>07/04/2024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201173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1C1E43E-4837-4F6B-A92F-842826110503}" type="datetimeFigureOut">
              <a:rPr lang="en-US" smtClean="0"/>
              <a:pPr>
                <a:defRPr/>
              </a:pPr>
              <a:t>07/04/2024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8612815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smtClean="0"/>
              <a:t>‹#›</a:t>
            </a:fld>
            <a:endParaRPr lang="en-US" dirty="0">
              <a:latin typeface="Calibri" panose="020F0502020204030204" pitchFamily="34" charset="0"/>
            </a:endParaRPr>
          </a:p>
        </p:txBody>
      </p:sp>
    </p:spTree>
    <p:extLst>
      <p:ext uri="{BB962C8B-B14F-4D97-AF65-F5344CB8AC3E}">
        <p14:creationId xmlns:p14="http://schemas.microsoft.com/office/powerpoint/2010/main" val="38900365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smtClean="0"/>
              <a:t>‹#›</a:t>
            </a:fld>
            <a:endParaRPr lang="en-US" dirty="0">
              <a:latin typeface="Calibri" panose="020F0502020204030204" pitchFamily="34" charset="0"/>
            </a:endParaRPr>
          </a:p>
        </p:txBody>
      </p:sp>
    </p:spTree>
    <p:extLst>
      <p:ext uri="{BB962C8B-B14F-4D97-AF65-F5344CB8AC3E}">
        <p14:creationId xmlns:p14="http://schemas.microsoft.com/office/powerpoint/2010/main" val="26173552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2.xml"/><Relationship Id="rId7" Type="http://schemas.openxmlformats.org/officeDocument/2006/relationships/slide" Target="slide1.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4.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8.png"/><Relationship Id="rId3" Type="http://schemas.microsoft.com/office/2007/relationships/media" Target="../media/media3.wav"/><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image" Target="../media/image7.GIF"/><Relationship Id="rId2" Type="http://schemas.microsoft.com/office/2007/relationships/media" Target="../media/media2.wav"/><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3.xml"/><Relationship Id="rId5" Type="http://schemas.openxmlformats.org/officeDocument/2006/relationships/slideLayout" Target="../slideLayouts/slideLayout12.xml"/><Relationship Id="rId15" Type="http://schemas.openxmlformats.org/officeDocument/2006/relationships/slide" Target="slide1.xml"/><Relationship Id="rId10" Type="http://schemas.openxmlformats.org/officeDocument/2006/relationships/image" Target="../media/image14.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AutoShape 8" descr="Water droplets"/>
          <p:cNvSpPr>
            <a:spLocks noChangeArrowheads="1"/>
          </p:cNvSpPr>
          <p:nvPr/>
        </p:nvSpPr>
        <p:spPr bwMode="auto">
          <a:xfrm>
            <a:off x="1684338" y="-6350"/>
            <a:ext cx="9144000" cy="1752600"/>
          </a:xfrm>
          <a:prstGeom prst="ellipseRibbon">
            <a:avLst>
              <a:gd name="adj1" fmla="val 12319"/>
              <a:gd name="adj2" fmla="val 69194"/>
              <a:gd name="adj3" fmla="val 5074"/>
            </a:avLst>
          </a:prstGeom>
          <a:solidFill>
            <a:schemeClr val="accent2">
              <a:lumMod val="20000"/>
              <a:lumOff val="80000"/>
            </a:schemeClr>
          </a:solidFill>
          <a:ln w="9525">
            <a:solidFill>
              <a:schemeClr val="accent6">
                <a:lumMod val="60000"/>
                <a:lumOff val="40000"/>
              </a:schemeClr>
            </a:solidFill>
            <a:round/>
          </a:ln>
          <a:effectLst>
            <a:outerShdw dist="35921" dir="2700000" algn="ctr" rotWithShape="0">
              <a:schemeClr val="bg2"/>
            </a:outerShdw>
          </a:effectLst>
        </p:spPr>
        <p:txBody>
          <a:bodyPr wrap="none" anchor="ctr"/>
          <a:lstStyle/>
          <a:p>
            <a:pPr algn="ctr" fontAlgn="auto">
              <a:spcBef>
                <a:spcPts val="0"/>
              </a:spcBef>
              <a:spcAft>
                <a:spcPts val="0"/>
              </a:spcAft>
              <a:defRPr/>
            </a:pPr>
            <a:endParaRPr lang="en-US" sz="3600" b="1">
              <a:ln w="10541" cmpd="sng">
                <a:solidFill>
                  <a:srgbClr val="996633"/>
                </a:solidFill>
                <a:prstDash val="solid"/>
              </a:ln>
              <a:blipFill dpi="0" rotWithShape="1">
                <a:blip r:embed="rId3"/>
                <a:srcRect/>
                <a:tile tx="0" ty="0" sx="100000" sy="100000" flip="none" algn="tl"/>
              </a:blipFill>
              <a:effectLst>
                <a:glow rad="127000">
                  <a:srgbClr val="FFC000"/>
                </a:glow>
              </a:effectLst>
              <a:latin typeface="Arial Black" panose="020B0A04020102020204" pitchFamily="34" charset="0"/>
              <a:cs typeface="Times New Roman" panose="02020603050405020304" pitchFamily="18" charset="0"/>
            </a:endParaRPr>
          </a:p>
        </p:txBody>
      </p:sp>
      <p:sp>
        <p:nvSpPr>
          <p:cNvPr id="14339" name="WordArt 9"/>
          <p:cNvSpPr>
            <a:spLocks noTextEdit="1"/>
          </p:cNvSpPr>
          <p:nvPr/>
        </p:nvSpPr>
        <p:spPr>
          <a:xfrm>
            <a:off x="3994150" y="723900"/>
            <a:ext cx="4648200" cy="762000"/>
          </a:xfrm>
          <a:prstGeom prst="rect">
            <a:avLst/>
          </a:prstGeom>
        </p:spPr>
        <p:txBody>
          <a:bodyPr wrap="none" fromWordArt="1">
            <a:prstTxWarp prst="textPlain">
              <a:avLst>
                <a:gd name="adj" fmla="val 50000"/>
              </a:avLst>
            </a:prstTxWarp>
            <a:normAutofit/>
          </a:bodyPr>
          <a:lstStyle/>
          <a:p>
            <a:pPr algn="ctr"/>
            <a:r>
              <a:rPr lang="en-US" sz="3600" b="1">
                <a:ln w="9525" cap="flat" cmpd="sng">
                  <a:solidFill>
                    <a:srgbClr val="000000"/>
                  </a:solidFill>
                  <a:prstDash val="solid"/>
                  <a:headEnd type="none" w="med" len="med"/>
                  <a:tailEnd type="none" w="med" len="med"/>
                </a:ln>
                <a:solidFill>
                  <a:srgbClr val="0000FF"/>
                </a:solidFill>
                <a:latin typeface="Arial" panose="020B0604020202020204" pitchFamily="34" charset="0"/>
                <a:ea typeface="Arial" panose="020B0604020202020204" pitchFamily="34" charset="0"/>
              </a:rPr>
              <a:t>Môn Tiếng Việt</a:t>
            </a:r>
          </a:p>
        </p:txBody>
      </p:sp>
      <p:sp>
        <p:nvSpPr>
          <p:cNvPr id="6" name="Rectangle 5"/>
          <p:cNvSpPr/>
          <p:nvPr/>
        </p:nvSpPr>
        <p:spPr>
          <a:xfrm>
            <a:off x="3788568" y="2286000"/>
            <a:ext cx="4572000" cy="646330"/>
          </a:xfrm>
          <a:prstGeom prst="rect">
            <a:avLst/>
          </a:prstGeom>
        </p:spPr>
        <p:txBody>
          <a:bodyPr numCol="1">
            <a:prstTxWarp prst="textPlain">
              <a:avLst/>
            </a:prstTxWarp>
            <a:spAutoFit/>
          </a:bodyPr>
          <a:lstStyle/>
          <a:p>
            <a:pPr algn="ctr" fontAlgn="auto">
              <a:spcBef>
                <a:spcPts val="0"/>
              </a:spcBef>
              <a:spcAft>
                <a:spcPts val="0"/>
              </a:spcAft>
              <a:defRPr/>
            </a:pPr>
            <a:r>
              <a:rPr lang="en-US" b="1">
                <a:ln w="1905"/>
                <a:solidFill>
                  <a:srgbClr val="99663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b="1" dirty="0">
              <a:ln w="1905"/>
              <a:solidFill>
                <a:srgbClr val="99663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4341" name="Picture 6" descr="n3"/>
          <p:cNvPicPr>
            <a:picLocks noChangeAspect="1"/>
          </p:cNvPicPr>
          <p:nvPr/>
        </p:nvPicPr>
        <p:blipFill>
          <a:blip r:embed="rId4"/>
          <a:stretch>
            <a:fillRect/>
          </a:stretch>
        </p:blipFill>
        <p:spPr>
          <a:xfrm>
            <a:off x="1512888" y="1"/>
            <a:ext cx="9123362" cy="174625"/>
          </a:xfrm>
          <a:prstGeom prst="rect">
            <a:avLst/>
          </a:prstGeom>
          <a:noFill/>
          <a:ln w="9525">
            <a:noFill/>
          </a:ln>
        </p:spPr>
      </p:pic>
      <p:pic>
        <p:nvPicPr>
          <p:cNvPr id="14342" name="Picture 7" descr="n3"/>
          <p:cNvPicPr>
            <a:picLocks noChangeAspect="1"/>
          </p:cNvPicPr>
          <p:nvPr/>
        </p:nvPicPr>
        <p:blipFill>
          <a:blip r:embed="rId4"/>
          <a:stretch>
            <a:fillRect/>
          </a:stretch>
        </p:blipFill>
        <p:spPr>
          <a:xfrm rot="-5400000" flipH="1">
            <a:off x="-1833562" y="3322639"/>
            <a:ext cx="6858000" cy="212725"/>
          </a:xfrm>
          <a:prstGeom prst="rect">
            <a:avLst/>
          </a:prstGeom>
          <a:noFill/>
          <a:ln w="9525">
            <a:noFill/>
          </a:ln>
        </p:spPr>
      </p:pic>
      <p:pic>
        <p:nvPicPr>
          <p:cNvPr id="14343" name="Picture 8" descr="n3"/>
          <p:cNvPicPr>
            <a:picLocks noChangeAspect="1"/>
          </p:cNvPicPr>
          <p:nvPr/>
        </p:nvPicPr>
        <p:blipFill>
          <a:blip r:embed="rId4"/>
          <a:stretch>
            <a:fillRect/>
          </a:stretch>
        </p:blipFill>
        <p:spPr>
          <a:xfrm>
            <a:off x="1482725" y="6694488"/>
            <a:ext cx="9194800" cy="176212"/>
          </a:xfrm>
          <a:prstGeom prst="rect">
            <a:avLst/>
          </a:prstGeom>
          <a:noFill/>
          <a:ln w="9525">
            <a:noFill/>
          </a:ln>
        </p:spPr>
      </p:pic>
      <p:pic>
        <p:nvPicPr>
          <p:cNvPr id="14344" name="Picture 9" descr="n3"/>
          <p:cNvPicPr>
            <a:picLocks noChangeAspect="1"/>
          </p:cNvPicPr>
          <p:nvPr/>
        </p:nvPicPr>
        <p:blipFill>
          <a:blip r:embed="rId4"/>
          <a:stretch>
            <a:fillRect/>
          </a:stretch>
        </p:blipFill>
        <p:spPr>
          <a:xfrm rot="-5400000" flipH="1">
            <a:off x="7158039" y="3309939"/>
            <a:ext cx="6827837" cy="211137"/>
          </a:xfrm>
          <a:prstGeom prst="rect">
            <a:avLst/>
          </a:prstGeom>
          <a:noFill/>
          <a:ln w="9525">
            <a:noFill/>
          </a:ln>
        </p:spPr>
      </p:pic>
      <p:pic>
        <p:nvPicPr>
          <p:cNvPr id="14345" name="Picture 5" descr="Chemistry-inazuma-eleven-34381942-800-600"/>
          <p:cNvPicPr>
            <a:picLocks noChangeAspect="1"/>
          </p:cNvPicPr>
          <p:nvPr/>
        </p:nvPicPr>
        <p:blipFill>
          <a:blip r:embed="rId5"/>
          <a:stretch>
            <a:fillRect/>
          </a:stretch>
        </p:blipFill>
        <p:spPr>
          <a:xfrm>
            <a:off x="1701800" y="4924426"/>
            <a:ext cx="2590800" cy="1770063"/>
          </a:xfrm>
          <a:prstGeom prst="rect">
            <a:avLst/>
          </a:prstGeom>
          <a:noFill/>
          <a:ln w="9525">
            <a:noFill/>
          </a:ln>
        </p:spPr>
      </p:pic>
      <p:pic>
        <p:nvPicPr>
          <p:cNvPr id="14346" name="Picture 6"/>
          <p:cNvPicPr>
            <a:picLocks noChangeAspect="1"/>
          </p:cNvPicPr>
          <p:nvPr/>
        </p:nvPicPr>
        <p:blipFill>
          <a:blip r:embed="rId6"/>
          <a:stretch>
            <a:fillRect/>
          </a:stretch>
        </p:blipFill>
        <p:spPr>
          <a:xfrm>
            <a:off x="1922464" y="1814514"/>
            <a:ext cx="8542337" cy="1614487"/>
          </a:xfrm>
          <a:prstGeom prst="rect">
            <a:avLst/>
          </a:prstGeom>
          <a:noFill/>
          <a:ln w="9525">
            <a:noFill/>
          </a:ln>
        </p:spPr>
      </p:pic>
      <p:pic>
        <p:nvPicPr>
          <p:cNvPr id="14347" name="Picture 5" descr="Chemistry-inazuma-eleven-34381942-800-600"/>
          <p:cNvPicPr>
            <a:picLocks noChangeAspect="1"/>
          </p:cNvPicPr>
          <p:nvPr/>
        </p:nvPicPr>
        <p:blipFill>
          <a:blip r:embed="rId5"/>
          <a:stretch>
            <a:fillRect/>
          </a:stretch>
        </p:blipFill>
        <p:spPr>
          <a:xfrm>
            <a:off x="7875588" y="4886326"/>
            <a:ext cx="2590800" cy="1770063"/>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EC751-20AD-308A-20B8-F154B7A118C6}"/>
              </a:ext>
            </a:extLst>
          </p:cNvPr>
          <p:cNvSpPr txBox="1"/>
          <p:nvPr/>
        </p:nvSpPr>
        <p:spPr>
          <a:xfrm>
            <a:off x="1524000" y="609600"/>
            <a:ext cx="10134600" cy="5262979"/>
          </a:xfrm>
          <a:prstGeom prst="rect">
            <a:avLst/>
          </a:prstGeom>
          <a:noFill/>
        </p:spPr>
        <p:txBody>
          <a:bodyPr wrap="square" rtlCol="0">
            <a:spAutoFit/>
          </a:bodyPr>
          <a:lstStyle/>
          <a:p>
            <a:r>
              <a:rPr lang="en-US" sz="9600" b="1">
                <a:solidFill>
                  <a:srgbClr val="FF0000"/>
                </a:solidFill>
                <a:latin typeface="Times New Roman" panose="02020603050405020304" pitchFamily="18" charset="0"/>
                <a:cs typeface="Times New Roman" panose="02020603050405020304" pitchFamily="18" charset="0"/>
              </a:rPr>
              <a:t>yêng              oao </a:t>
            </a:r>
          </a:p>
          <a:p>
            <a:pPr>
              <a:lnSpc>
                <a:spcPct val="150000"/>
              </a:lnSpc>
            </a:pPr>
            <a:r>
              <a:rPr lang="en-US" sz="9600" b="1">
                <a:solidFill>
                  <a:srgbClr val="FF0000"/>
                </a:solidFill>
                <a:latin typeface="Times New Roman" panose="02020603050405020304" pitchFamily="18" charset="0"/>
                <a:cs typeface="Times New Roman" panose="02020603050405020304" pitchFamily="18" charset="0"/>
              </a:rPr>
              <a:t>oet                uêch </a:t>
            </a:r>
          </a:p>
          <a:p>
            <a:r>
              <a:rPr lang="en-US" sz="9600" b="1">
                <a:solidFill>
                  <a:srgbClr val="FF0000"/>
                </a:solidFill>
                <a:latin typeface="Times New Roman" panose="02020603050405020304" pitchFamily="18" charset="0"/>
                <a:cs typeface="Times New Roman" panose="02020603050405020304" pitchFamily="18" charset="0"/>
              </a:rPr>
              <a:t>            ooc</a:t>
            </a:r>
          </a:p>
        </p:txBody>
      </p:sp>
    </p:spTree>
    <p:extLst>
      <p:ext uri="{BB962C8B-B14F-4D97-AF65-F5344CB8AC3E}">
        <p14:creationId xmlns:p14="http://schemas.microsoft.com/office/powerpoint/2010/main" val="2864886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582400" cy="6124754"/>
          </a:xfrm>
          <a:prstGeom prst="rect">
            <a:avLst/>
          </a:prstGeom>
        </p:spPr>
        <p:txBody>
          <a:bodyPr wrap="square">
            <a:spAutoFit/>
          </a:bodyPr>
          <a:lstStyle/>
          <a:p>
            <a:pPr algn="ctr"/>
            <a:r>
              <a:rPr sz="3600" b="1" dirty="0">
                <a:latin typeface="Times New Roman" panose="02020603050405020304" pitchFamily="18" charset="0"/>
                <a:cs typeface="Times New Roman" panose="02020603050405020304" pitchFamily="18" charset="0"/>
              </a:rPr>
              <a:t>Cuộc thi tài năng rừng xanh</a:t>
            </a:r>
          </a:p>
          <a:p>
            <a:pPr algn="just"/>
            <a:r>
              <a:rPr sz="3600" b="1" dirty="0">
                <a:latin typeface="Times New Roman" panose="02020603050405020304" pitchFamily="18" charset="0"/>
                <a:cs typeface="Times New Roman" panose="02020603050405020304" pitchFamily="18" charset="0"/>
              </a:rPr>
              <a:t>	Mừng xuân, các con vật trong rừng tổ chức một cuộc thi tài năng. Đúng </a:t>
            </a:r>
            <a:r>
              <a:rPr sz="3600" b="1">
                <a:latin typeface="Times New Roman" panose="02020603050405020304" pitchFamily="18" charset="0"/>
                <a:cs typeface="Times New Roman" panose="02020603050405020304" pitchFamily="18" charset="0"/>
              </a:rPr>
              <a:t>như </a:t>
            </a:r>
            <a:r>
              <a:rPr lang="en-US" sz="3600" b="1">
                <a:latin typeface="Times New Roman" panose="02020603050405020304" pitchFamily="18" charset="0"/>
                <a:cs typeface="Times New Roman" panose="02020603050405020304" pitchFamily="18" charset="0"/>
              </a:rPr>
              <a:t>dự kiến</a:t>
            </a:r>
            <a:r>
              <a:rPr sz="3600" b="1">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cuộc thi mở đầu bằng tiết </a:t>
            </a:r>
            <a:r>
              <a:rPr sz="3600" b="1">
                <a:latin typeface="Times New Roman" panose="02020603050405020304" pitchFamily="18" charset="0"/>
                <a:cs typeface="Times New Roman" panose="02020603050405020304" pitchFamily="18" charset="0"/>
              </a:rPr>
              <a:t>mục </a:t>
            </a:r>
            <a:r>
              <a:rPr lang="en-US" sz="3600" b="1">
                <a:latin typeface="Times New Roman" panose="02020603050405020304" pitchFamily="18" charset="0"/>
                <a:cs typeface="Times New Roman" panose="02020603050405020304" pitchFamily="18" charset="0"/>
              </a:rPr>
              <a:t>chim yểng</a:t>
            </a:r>
            <a:r>
              <a:rPr sz="3600" b="1">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r>
              <a:rPr lang="en-US" sz="3600" b="1">
                <a:latin typeface="Times New Roman" panose="02020603050405020304" pitchFamily="18" charset="0"/>
                <a:cs typeface="Times New Roman" panose="02020603050405020304" pitchFamily="18" charset="0"/>
              </a:rPr>
              <a:t>      </a:t>
            </a:r>
            <a:r>
              <a:rPr sz="3600" b="1">
                <a:latin typeface="Times New Roman" panose="02020603050405020304" pitchFamily="18" charset="0"/>
                <a:cs typeface="Times New Roman" panose="02020603050405020304" pitchFamily="18" charset="0"/>
              </a:rPr>
              <a:t>Các </a:t>
            </a:r>
            <a:r>
              <a:rPr sz="3600" b="1" dirty="0">
                <a:latin typeface="Times New Roman" panose="02020603050405020304" pitchFamily="18" charset="0"/>
                <a:cs typeface="Times New Roman" panose="02020603050405020304" pitchFamily="18" charset="0"/>
              </a:rPr>
              <a:t>con vật đều xứng đáng nhận phần thưởng.</a:t>
            </a:r>
          </a:p>
          <a:p>
            <a:pPr algn="r"/>
            <a:r>
              <a:rPr lang="vi-VN" altLang="x-none" sz="3200" b="1" dirty="0">
                <a:latin typeface="Times New Roman" panose="02020603050405020304" pitchFamily="18" charset="0"/>
                <a:cs typeface="Times New Roman" panose="02020603050405020304" pitchFamily="18" charset="0"/>
              </a:rPr>
              <a:t>(Lâm </a:t>
            </a:r>
            <a:r>
              <a:rPr sz="3200" b="1" dirty="0">
                <a:latin typeface="Times New Roman" panose="02020603050405020304" pitchFamily="18" charset="0"/>
                <a:cs typeface="Times New Roman" panose="02020603050405020304" pitchFamily="18" charset="0"/>
              </a:rPr>
              <a:t>Anh)</a:t>
            </a:r>
          </a:p>
        </p:txBody>
      </p:sp>
      <p:cxnSp>
        <p:nvCxnSpPr>
          <p:cNvPr id="4" name="Straight Connector 3">
            <a:extLst>
              <a:ext uri="{FF2B5EF4-FFF2-40B4-BE49-F238E27FC236}">
                <a16:creationId xmlns:a16="http://schemas.microsoft.com/office/drawing/2014/main" id="{566E2BFB-066E-60BA-1D30-C792F9557FE4}"/>
              </a:ext>
            </a:extLst>
          </p:cNvPr>
          <p:cNvCxnSpPr/>
          <p:nvPr/>
        </p:nvCxnSpPr>
        <p:spPr>
          <a:xfrm>
            <a:off x="1600200" y="2514600"/>
            <a:ext cx="19050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0336190A-8460-F6CB-C2FA-1C316467D66A}"/>
              </a:ext>
            </a:extLst>
          </p:cNvPr>
          <p:cNvCxnSpPr>
            <a:cxnSpLocks/>
          </p:cNvCxnSpPr>
          <p:nvPr/>
        </p:nvCxnSpPr>
        <p:spPr>
          <a:xfrm>
            <a:off x="3962400" y="3048000"/>
            <a:ext cx="2362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92E22E90-F19A-E308-B8AD-4A11E2D58B2A}"/>
              </a:ext>
            </a:extLst>
          </p:cNvPr>
          <p:cNvCxnSpPr>
            <a:cxnSpLocks/>
          </p:cNvCxnSpPr>
          <p:nvPr/>
        </p:nvCxnSpPr>
        <p:spPr>
          <a:xfrm>
            <a:off x="5334000" y="4114800"/>
            <a:ext cx="2971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48E03BE-0155-D8EF-8121-A67409888DDD}"/>
              </a:ext>
            </a:extLst>
          </p:cNvPr>
          <p:cNvCxnSpPr>
            <a:cxnSpLocks/>
          </p:cNvCxnSpPr>
          <p:nvPr/>
        </p:nvCxnSpPr>
        <p:spPr>
          <a:xfrm>
            <a:off x="4357466" y="3548575"/>
            <a:ext cx="1120726"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1C08DE9C-E252-FE78-9CB3-A60FCEFDC989}"/>
              </a:ext>
            </a:extLst>
          </p:cNvPr>
          <p:cNvCxnSpPr>
            <a:cxnSpLocks/>
          </p:cNvCxnSpPr>
          <p:nvPr/>
        </p:nvCxnSpPr>
        <p:spPr>
          <a:xfrm>
            <a:off x="1600200" y="4648200"/>
            <a:ext cx="19050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739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p:cNvPicPr>
          <p:nvPr/>
        </p:nvPicPr>
        <p:blipFill>
          <a:blip r:embed="rId2"/>
          <a:stretch>
            <a:fillRect/>
          </a:stretch>
        </p:blipFill>
        <p:spPr>
          <a:xfrm>
            <a:off x="228600" y="0"/>
            <a:ext cx="4343400" cy="900113"/>
          </a:xfrm>
          <a:prstGeom prst="rect">
            <a:avLst/>
          </a:prstGeom>
          <a:noFill/>
          <a:ln w="9525">
            <a:noFill/>
          </a:ln>
        </p:spPr>
      </p:pic>
      <p:sp>
        <p:nvSpPr>
          <p:cNvPr id="2" name="Text Box 1"/>
          <p:cNvSpPr txBox="1"/>
          <p:nvPr/>
        </p:nvSpPr>
        <p:spPr>
          <a:xfrm>
            <a:off x="623201" y="920042"/>
            <a:ext cx="10252777"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 Cuộc thi có những con vật nào tham gia?</a:t>
            </a:r>
          </a:p>
        </p:txBody>
      </p:sp>
      <p:sp>
        <p:nvSpPr>
          <p:cNvPr id="3" name="Text Box 2"/>
          <p:cNvSpPr txBox="1"/>
          <p:nvPr/>
        </p:nvSpPr>
        <p:spPr>
          <a:xfrm>
            <a:off x="623203" y="1555677"/>
            <a:ext cx="11129743"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Chim yểng, mèo rừng, gõ kiến, chim công, </a:t>
            </a:r>
            <a:r>
              <a:rPr sz="3600" b="1" dirty="0">
                <a:latin typeface="Times New Roman" panose="02020603050405020304" pitchFamily="18" charset="0"/>
                <a:cs typeface="Times New Roman" panose="02020603050405020304" pitchFamily="18" charset="0"/>
                <a:sym typeface="+mn-ea"/>
              </a:rPr>
              <a:t>Voọc xám</a:t>
            </a:r>
            <a:endParaRPr lang="en-US" sz="3600" b="1" dirty="0">
              <a:latin typeface="Times New Roman" panose="02020603050405020304" pitchFamily="18" charset="0"/>
              <a:cs typeface="Times New Roman" panose="02020603050405020304" pitchFamily="18" charset="0"/>
              <a:sym typeface="+mn-ea"/>
            </a:endParaRPr>
          </a:p>
        </p:txBody>
      </p:sp>
      <p:sp>
        <p:nvSpPr>
          <p:cNvPr id="4" name="Text Box 3"/>
          <p:cNvSpPr txBox="1"/>
          <p:nvPr/>
        </p:nvSpPr>
        <p:spPr>
          <a:xfrm>
            <a:off x="531128" y="2254177"/>
            <a:ext cx="11129743"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b. Mỗi con vật biểu diễn tiết mục gì?</a:t>
            </a:r>
            <a:endParaRPr lang="en-US" sz="3600" b="1" dirty="0">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623201" y="3015541"/>
            <a:ext cx="11125199" cy="2862322"/>
          </a:xfrm>
          <a:prstGeom prst="rect">
            <a:avLst/>
          </a:prstGeom>
          <a:noFill/>
        </p:spPr>
        <p:txBody>
          <a:bodyPr wrap="square" rtlCol="0">
            <a:spAutoFit/>
          </a:bodyPr>
          <a:lstStyle/>
          <a:p>
            <a:r>
              <a:rPr sz="3600" b="1" dirty="0">
                <a:latin typeface="Times New Roman" panose="02020603050405020304" pitchFamily="18" charset="0"/>
                <a:cs typeface="Times New Roman" panose="02020603050405020304" pitchFamily="18" charset="0"/>
                <a:sym typeface="+mn-ea"/>
              </a:rPr>
              <a:t>Yểng bắt chước tiếng của một số loài vật.</a:t>
            </a:r>
          </a:p>
          <a:p>
            <a:r>
              <a:rPr lang="en-US" sz="3600" b="1" dirty="0">
                <a:latin typeface="Times New Roman" panose="02020603050405020304" pitchFamily="18" charset="0"/>
                <a:cs typeface="Times New Roman" panose="02020603050405020304" pitchFamily="18" charset="0"/>
                <a:sym typeface="+mn-ea"/>
              </a:rPr>
              <a:t>Mèo rừng hát ca khúc </a:t>
            </a:r>
            <a:r>
              <a:rPr sz="3600" b="1" dirty="0">
                <a:latin typeface="Times New Roman" panose="02020603050405020304" pitchFamily="18" charset="0"/>
                <a:cs typeface="Times New Roman" panose="02020603050405020304" pitchFamily="18" charset="0"/>
                <a:sym typeface="+mn-ea"/>
              </a:rPr>
              <a:t>ngoao ngoao</a:t>
            </a:r>
            <a:endParaRPr lang="en-US" sz="3600" b="1" dirty="0">
              <a:latin typeface="Times New Roman" panose="02020603050405020304" pitchFamily="18" charset="0"/>
              <a:cs typeface="Times New Roman" panose="02020603050405020304" pitchFamily="18" charset="0"/>
              <a:sym typeface="+mn-ea"/>
            </a:endParaRPr>
          </a:p>
          <a:p>
            <a:r>
              <a:rPr sz="3600" b="1" dirty="0">
                <a:latin typeface="Times New Roman" panose="02020603050405020304" pitchFamily="18" charset="0"/>
                <a:cs typeface="Times New Roman" panose="02020603050405020304" pitchFamily="18" charset="0"/>
                <a:sym typeface="+mn-ea"/>
              </a:rPr>
              <a:t>Gõ kiến khoét cái tổ xinh xắn.</a:t>
            </a:r>
          </a:p>
          <a:p>
            <a:r>
              <a:rPr sz="3600" b="1" dirty="0">
                <a:latin typeface="Times New Roman" panose="02020603050405020304" pitchFamily="18" charset="0"/>
                <a:cs typeface="Times New Roman" panose="02020603050405020304" pitchFamily="18" charset="0"/>
                <a:sym typeface="+mn-ea"/>
              </a:rPr>
              <a:t>Chim công </a:t>
            </a:r>
            <a:r>
              <a:rPr lang="en-US" sz="3600" b="1" dirty="0">
                <a:latin typeface="Times New Roman" panose="02020603050405020304" pitchFamily="18" charset="0"/>
                <a:cs typeface="Times New Roman" panose="02020603050405020304" pitchFamily="18" charset="0"/>
                <a:sym typeface="+mn-ea"/>
              </a:rPr>
              <a:t>múa </a:t>
            </a:r>
            <a:r>
              <a:rPr sz="3600" b="1" dirty="0">
                <a:latin typeface="Times New Roman" panose="02020603050405020304" pitchFamily="18" charset="0"/>
                <a:cs typeface="Times New Roman" panose="02020603050405020304" pitchFamily="18" charset="0"/>
                <a:sym typeface="+mn-ea"/>
              </a:rPr>
              <a:t>điệu múa tuyệt đẹp.</a:t>
            </a:r>
          </a:p>
          <a:p>
            <a:r>
              <a:rPr sz="3600" b="1" dirty="0">
                <a:latin typeface="Times New Roman" panose="02020603050405020304" pitchFamily="18" charset="0"/>
                <a:cs typeface="Times New Roman" panose="02020603050405020304" pitchFamily="18" charset="0"/>
                <a:sym typeface="+mn-ea"/>
              </a:rPr>
              <a:t>Voọc xám với tiết mục đu cây điêu luyện</a:t>
            </a:r>
            <a:r>
              <a:rPr lang="en-US" sz="3600" b="1" dirty="0">
                <a:latin typeface="Times New Roman" panose="02020603050405020304" pitchFamily="18" charset="0"/>
                <a:cs typeface="Times New Roman" panose="02020603050405020304" pitchFamily="18"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0483" name="Picture 3"/>
          <p:cNvPicPr>
            <a:picLocks noChangeAspect="1"/>
          </p:cNvPicPr>
          <p:nvPr/>
        </p:nvPicPr>
        <p:blipFill>
          <a:blip r:embed="rId3"/>
          <a:stretch>
            <a:fillRect/>
          </a:stretch>
        </p:blipFill>
        <p:spPr>
          <a:xfrm>
            <a:off x="2590800" y="2025650"/>
            <a:ext cx="7086600" cy="384175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1507" name="Picture 3"/>
          <p:cNvPicPr>
            <a:picLocks noChangeAspect="1"/>
          </p:cNvPicPr>
          <p:nvPr/>
        </p:nvPicPr>
        <p:blipFill>
          <a:blip r:embed="rId3"/>
          <a:stretch>
            <a:fillRect/>
          </a:stretch>
        </p:blipFill>
        <p:spPr>
          <a:xfrm>
            <a:off x="1517651" y="1676401"/>
            <a:ext cx="8437563" cy="809625"/>
          </a:xfrm>
          <a:prstGeom prst="rect">
            <a:avLst/>
          </a:prstGeom>
          <a:noFill/>
          <a:ln w="9525">
            <a:noFill/>
          </a:ln>
        </p:spPr>
      </p:pic>
      <p:pic>
        <p:nvPicPr>
          <p:cNvPr id="21508" name="Picture 4"/>
          <p:cNvPicPr>
            <a:picLocks noChangeAspect="1"/>
          </p:cNvPicPr>
          <p:nvPr/>
        </p:nvPicPr>
        <p:blipFill>
          <a:blip r:embed="rId4"/>
          <a:stretch>
            <a:fillRect/>
          </a:stretch>
        </p:blipFill>
        <p:spPr>
          <a:xfrm>
            <a:off x="2000250" y="3028950"/>
            <a:ext cx="4629150" cy="452438"/>
          </a:xfrm>
          <a:prstGeom prst="rect">
            <a:avLst/>
          </a:prstGeom>
          <a:noFill/>
          <a:ln w="9525">
            <a:noFill/>
          </a:ln>
        </p:spPr>
      </p:pic>
      <p:pic>
        <p:nvPicPr>
          <p:cNvPr id="21509" name="Picture 5"/>
          <p:cNvPicPr>
            <a:picLocks noChangeAspect="1"/>
          </p:cNvPicPr>
          <p:nvPr/>
        </p:nvPicPr>
        <p:blipFill>
          <a:blip r:embed="rId5"/>
          <a:stretch>
            <a:fillRect/>
          </a:stretch>
        </p:blipFill>
        <p:spPr>
          <a:xfrm>
            <a:off x="2209800" y="3719514"/>
            <a:ext cx="3873500" cy="68262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2531" name="Picture 3"/>
          <p:cNvPicPr>
            <a:picLocks noChangeAspect="1"/>
          </p:cNvPicPr>
          <p:nvPr/>
        </p:nvPicPr>
        <p:blipFill>
          <a:blip r:embed="rId3"/>
          <a:stretch>
            <a:fillRect/>
          </a:stretch>
        </p:blipFill>
        <p:spPr>
          <a:xfrm>
            <a:off x="1676400" y="1423989"/>
            <a:ext cx="8256588" cy="923925"/>
          </a:xfrm>
          <a:prstGeom prst="rect">
            <a:avLst/>
          </a:prstGeom>
          <a:noFill/>
          <a:ln w="9525">
            <a:noFill/>
          </a:ln>
        </p:spPr>
      </p:pic>
      <p:pic>
        <p:nvPicPr>
          <p:cNvPr id="22532" name="Picture 4"/>
          <p:cNvPicPr>
            <a:picLocks noChangeAspect="1"/>
          </p:cNvPicPr>
          <p:nvPr/>
        </p:nvPicPr>
        <p:blipFill>
          <a:blip r:embed="rId4"/>
          <a:stretch>
            <a:fillRect/>
          </a:stretch>
        </p:blipFill>
        <p:spPr>
          <a:xfrm>
            <a:off x="1905001" y="2589214"/>
            <a:ext cx="2265363" cy="687387"/>
          </a:xfrm>
          <a:prstGeom prst="rect">
            <a:avLst/>
          </a:prstGeom>
          <a:noFill/>
          <a:ln w="9525">
            <a:noFill/>
          </a:ln>
        </p:spPr>
      </p:pic>
      <p:pic>
        <p:nvPicPr>
          <p:cNvPr id="22533" name="Picture 5"/>
          <p:cNvPicPr>
            <a:picLocks noChangeAspect="1"/>
          </p:cNvPicPr>
          <p:nvPr/>
        </p:nvPicPr>
        <p:blipFill>
          <a:blip r:embed="rId5"/>
          <a:stretch>
            <a:fillRect/>
          </a:stretch>
        </p:blipFill>
        <p:spPr>
          <a:xfrm>
            <a:off x="4235451" y="2589214"/>
            <a:ext cx="1711325" cy="687387"/>
          </a:xfrm>
          <a:prstGeom prst="rect">
            <a:avLst/>
          </a:prstGeom>
          <a:noFill/>
          <a:ln w="9525">
            <a:noFill/>
          </a:ln>
        </p:spPr>
      </p:pic>
      <p:pic>
        <p:nvPicPr>
          <p:cNvPr id="22534" name="Picture 6"/>
          <p:cNvPicPr>
            <a:picLocks noChangeAspect="1"/>
          </p:cNvPicPr>
          <p:nvPr/>
        </p:nvPicPr>
        <p:blipFill>
          <a:blip r:embed="rId6"/>
          <a:stretch>
            <a:fillRect/>
          </a:stretch>
        </p:blipFill>
        <p:spPr>
          <a:xfrm>
            <a:off x="6032501" y="2589213"/>
            <a:ext cx="1228725" cy="690562"/>
          </a:xfrm>
          <a:prstGeom prst="rect">
            <a:avLst/>
          </a:prstGeom>
          <a:noFill/>
          <a:ln w="9525">
            <a:noFill/>
          </a:ln>
        </p:spPr>
      </p:pic>
      <p:pic>
        <p:nvPicPr>
          <p:cNvPr id="22535" name="Picture 7"/>
          <p:cNvPicPr>
            <a:picLocks noChangeAspect="1"/>
          </p:cNvPicPr>
          <p:nvPr/>
        </p:nvPicPr>
        <p:blipFill>
          <a:blip r:embed="rId7"/>
          <a:stretch>
            <a:fillRect/>
          </a:stretch>
        </p:blipFill>
        <p:spPr>
          <a:xfrm>
            <a:off x="7331076" y="2589213"/>
            <a:ext cx="1203325" cy="690562"/>
          </a:xfrm>
          <a:prstGeom prst="rect">
            <a:avLst/>
          </a:prstGeom>
          <a:noFill/>
          <a:ln w="9525">
            <a:noFill/>
          </a:ln>
        </p:spPr>
      </p:pic>
      <p:pic>
        <p:nvPicPr>
          <p:cNvPr id="22536" name="Picture 8"/>
          <p:cNvPicPr>
            <a:picLocks noChangeAspect="1"/>
          </p:cNvPicPr>
          <p:nvPr/>
        </p:nvPicPr>
        <p:blipFill>
          <a:blip r:embed="rId8"/>
          <a:stretch>
            <a:fillRect/>
          </a:stretch>
        </p:blipFill>
        <p:spPr>
          <a:xfrm>
            <a:off x="8601075" y="2589213"/>
            <a:ext cx="1733550" cy="690562"/>
          </a:xfrm>
          <a:prstGeom prst="rect">
            <a:avLst/>
          </a:prstGeom>
          <a:noFill/>
          <a:ln w="9525">
            <a:noFill/>
          </a:ln>
        </p:spPr>
      </p:pic>
      <p:pic>
        <p:nvPicPr>
          <p:cNvPr id="22537" name="Picture 10"/>
          <p:cNvPicPr>
            <a:picLocks noChangeAspect="1"/>
          </p:cNvPicPr>
          <p:nvPr/>
        </p:nvPicPr>
        <p:blipFill>
          <a:blip r:embed="rId9"/>
          <a:stretch>
            <a:fillRect/>
          </a:stretch>
        </p:blipFill>
        <p:spPr>
          <a:xfrm>
            <a:off x="1682750" y="3709988"/>
            <a:ext cx="1974850" cy="785812"/>
          </a:xfrm>
          <a:prstGeom prst="rect">
            <a:avLst/>
          </a:prstGeom>
          <a:noFill/>
          <a:ln w="9525">
            <a:noFill/>
          </a:ln>
        </p:spPr>
      </p:pic>
      <p:pic>
        <p:nvPicPr>
          <p:cNvPr id="22538" name="Picture 11"/>
          <p:cNvPicPr>
            <a:picLocks noChangeAspect="1"/>
          </p:cNvPicPr>
          <p:nvPr/>
        </p:nvPicPr>
        <p:blipFill>
          <a:blip r:embed="rId10"/>
          <a:stretch>
            <a:fillRect/>
          </a:stretch>
        </p:blipFill>
        <p:spPr>
          <a:xfrm>
            <a:off x="5424488" y="3633788"/>
            <a:ext cx="5243512" cy="938212"/>
          </a:xfrm>
          <a:prstGeom prst="rect">
            <a:avLst/>
          </a:prstGeom>
          <a:noFill/>
          <a:ln w="9525">
            <a:noFill/>
          </a:ln>
        </p:spPr>
      </p:pic>
      <p:pic>
        <p:nvPicPr>
          <p:cNvPr id="22539" name="Picture 12"/>
          <p:cNvPicPr>
            <a:picLocks noChangeAspect="1"/>
          </p:cNvPicPr>
          <p:nvPr/>
        </p:nvPicPr>
        <p:blipFill>
          <a:blip r:embed="rId11"/>
          <a:stretch>
            <a:fillRect/>
          </a:stretch>
        </p:blipFill>
        <p:spPr>
          <a:xfrm>
            <a:off x="1449389" y="4800600"/>
            <a:ext cx="3178175" cy="838200"/>
          </a:xfrm>
          <a:prstGeom prst="rect">
            <a:avLst/>
          </a:prstGeom>
          <a:noFill/>
          <a:ln w="9525">
            <a:noFill/>
          </a:ln>
        </p:spPr>
      </p:pic>
      <p:pic>
        <p:nvPicPr>
          <p:cNvPr id="22540" name="Picture 13"/>
          <p:cNvPicPr>
            <a:picLocks noChangeAspect="1"/>
          </p:cNvPicPr>
          <p:nvPr/>
        </p:nvPicPr>
        <p:blipFill>
          <a:blip r:embed="rId12"/>
          <a:stretch>
            <a:fillRect/>
          </a:stretch>
        </p:blipFill>
        <p:spPr>
          <a:xfrm>
            <a:off x="6029326" y="4810126"/>
            <a:ext cx="4638675" cy="8286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2.22222E-6 L -0.26857 0.15 " pathEditMode="relative" rAng="0" ptsTypes="AA">
                                      <p:cBhvr>
                                        <p:cTn id="6" dur="2000" fill="hold"/>
                                        <p:tgtEl>
                                          <p:spTgt spid="22534"/>
                                        </p:tgtEl>
                                        <p:attrNameLst>
                                          <p:attrName>ppt_x</p:attrName>
                                          <p:attrName>ppt_y</p:attrName>
                                        </p:attrNameLst>
                                      </p:cBhvr>
                                      <p:rCtr x="-13400" y="75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2343 -0.00533 L 0.0198 0.33379 " pathEditMode="relative" rAng="0" ptsTypes="AA">
                                      <p:cBhvr>
                                        <p:cTn id="10" dur="2000" fill="hold"/>
                                        <p:tgtEl>
                                          <p:spTgt spid="22533"/>
                                        </p:tgtEl>
                                        <p:attrNameLst>
                                          <p:attrName>ppt_x</p:attrName>
                                          <p:attrName>ppt_y</p:attrName>
                                        </p:attrNameLst>
                                      </p:cBhvr>
                                      <p:rCtr x="2200" y="16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3555" name="Picture 3"/>
          <p:cNvPicPr>
            <a:picLocks noChangeAspect="1"/>
          </p:cNvPicPr>
          <p:nvPr/>
        </p:nvPicPr>
        <p:blipFill>
          <a:blip r:embed="rId3"/>
          <a:stretch>
            <a:fillRect/>
          </a:stretch>
        </p:blipFill>
        <p:spPr>
          <a:xfrm>
            <a:off x="1524000" y="1457326"/>
            <a:ext cx="8991600" cy="555307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4579" name="Picture 3"/>
          <p:cNvPicPr>
            <a:picLocks noChangeAspect="1"/>
          </p:cNvPicPr>
          <p:nvPr/>
        </p:nvPicPr>
        <p:blipFill>
          <a:blip r:embed="rId3"/>
          <a:stretch>
            <a:fillRect/>
          </a:stretch>
        </p:blipFill>
        <p:spPr>
          <a:xfrm>
            <a:off x="1733551" y="1219200"/>
            <a:ext cx="8723313" cy="3124200"/>
          </a:xfrm>
          <a:prstGeom prst="rect">
            <a:avLst/>
          </a:prstGeom>
          <a:noFill/>
          <a:ln w="9525">
            <a:noFill/>
          </a:ln>
        </p:spPr>
      </p:pic>
      <p:pic>
        <p:nvPicPr>
          <p:cNvPr id="24580" name="Picture 4"/>
          <p:cNvPicPr>
            <a:picLocks noChangeAspect="1"/>
          </p:cNvPicPr>
          <p:nvPr/>
        </p:nvPicPr>
        <p:blipFill>
          <a:blip r:embed="rId4"/>
          <a:stretch>
            <a:fillRect/>
          </a:stretch>
        </p:blipFill>
        <p:spPr>
          <a:xfrm>
            <a:off x="2592389" y="4191000"/>
            <a:ext cx="6980237" cy="226695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5603" name="Picture 3"/>
          <p:cNvPicPr>
            <a:picLocks noChangeAspect="1"/>
          </p:cNvPicPr>
          <p:nvPr/>
        </p:nvPicPr>
        <p:blipFill>
          <a:blip r:embed="rId3"/>
          <a:stretch>
            <a:fillRect/>
          </a:stretch>
        </p:blipFill>
        <p:spPr>
          <a:xfrm>
            <a:off x="1738314" y="2076450"/>
            <a:ext cx="8713787" cy="371475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6627" name="Picture 3"/>
          <p:cNvPicPr>
            <a:picLocks noChangeAspect="1"/>
          </p:cNvPicPr>
          <p:nvPr/>
        </p:nvPicPr>
        <p:blipFill>
          <a:blip r:embed="rId3"/>
          <a:stretch>
            <a:fillRect/>
          </a:stretch>
        </p:blipFill>
        <p:spPr>
          <a:xfrm>
            <a:off x="1701800" y="1666876"/>
            <a:ext cx="8763000" cy="519112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p:cNvSpPr/>
          <p:nvPr/>
        </p:nvSpPr>
        <p:spPr>
          <a:xfrm>
            <a:off x="6388758" y="3541271"/>
            <a:ext cx="1545949" cy="6192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350">
              <a:solidFill>
                <a:prstClr val="white"/>
              </a:solidFill>
              <a:latin typeface="Calibri" panose="020F0502020204030204"/>
            </a:endParaRPr>
          </a:p>
        </p:txBody>
      </p:sp>
      <p:sp>
        <p:nvSpPr>
          <p:cNvPr id="4" name="Rectangle 3"/>
          <p:cNvSpPr/>
          <p:nvPr/>
        </p:nvSpPr>
        <p:spPr>
          <a:xfrm>
            <a:off x="5862459" y="1075337"/>
            <a:ext cx="2598545" cy="1807844"/>
          </a:xfrm>
          <a:prstGeom prst="rect">
            <a:avLst/>
          </a:prstGeom>
          <a:noFill/>
        </p:spPr>
        <p:txBody>
          <a:bodyPr wrap="none" lIns="68580" tIns="34290" rIns="68580" bIns="34290" numCol="1">
            <a:prstTxWarp prst="textDeflate">
              <a:avLst/>
            </a:prstTxWarp>
            <a:spAutoFit/>
          </a:bodyPr>
          <a:lstStyle/>
          <a:p>
            <a:pPr algn="ctr" fontAlgn="auto">
              <a:spcBef>
                <a:spcPts val="0"/>
              </a:spcBef>
              <a:spcAft>
                <a:spcPts val="0"/>
              </a:spcAft>
              <a:defRPr/>
            </a:pP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UTM Avo" panose="02040603050506020204" pitchFamily="18" charset="0"/>
                <a:ea typeface="Tahoma" panose="020B0604030504040204" pitchFamily="34" charset="0"/>
                <a:cs typeface="Tahoma" panose="020B0604030504040204" pitchFamily="34" charset="0"/>
              </a:rPr>
              <a:t>TRÒ CH</a:t>
            </a:r>
            <a:r>
              <a:rPr lang="vi-VN"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UTM Avo" panose="02040603050506020204" pitchFamily="18" charset="0"/>
                <a:ea typeface="Tahoma" panose="020B0604030504040204" pitchFamily="34" charset="0"/>
                <a:cs typeface="Tahoma" panose="020B0604030504040204" pitchFamily="34" charset="0"/>
              </a:rPr>
              <a:t>I</a:t>
            </a:r>
          </a:p>
          <a:p>
            <a:pPr algn="ctr" fontAlgn="auto">
              <a:spcBef>
                <a:spcPts val="0"/>
              </a:spcBef>
              <a:spcAft>
                <a:spcPts val="0"/>
              </a:spcAft>
              <a:defRPr/>
            </a:pP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UTM Avo" panose="02040603050506020204" pitchFamily="18" charset="0"/>
                <a:ea typeface="Tahoma" panose="020B0604030504040204" pitchFamily="34" charset="0"/>
                <a:cs typeface="Tahoma" panose="020B0604030504040204" pitchFamily="34" charset="0"/>
              </a:rPr>
              <a:t> ĐÀO VÀN</a:t>
            </a: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G</a:t>
            </a:r>
          </a:p>
        </p:txBody>
      </p:sp>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75066" y="2490449"/>
            <a:ext cx="912729" cy="1005110"/>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168" y="4627537"/>
            <a:ext cx="612259" cy="662147"/>
          </a:xfrm>
          <a:prstGeom prst="rect">
            <a:avLst/>
          </a:prstGeom>
        </p:spPr>
      </p:pic>
      <p:sp>
        <p:nvSpPr>
          <p:cNvPr id="44" name="Rectangle 43">
            <a:hlinkClick r:id="" action="ppaction://hlinkshowjump?jump=nextslide"/>
          </p:cNvPr>
          <p:cNvSpPr/>
          <p:nvPr/>
        </p:nvSpPr>
        <p:spPr>
          <a:xfrm>
            <a:off x="6227547" y="3560270"/>
            <a:ext cx="1828065" cy="623248"/>
          </a:xfrm>
          <a:prstGeom prst="rect">
            <a:avLst/>
          </a:prstGeom>
          <a:noFill/>
        </p:spPr>
        <p:txBody>
          <a:bodyPr wrap="none" lIns="68580" tIns="34290" rIns="68580" bIns="34290">
            <a:spAutoFit/>
          </a:bodyPr>
          <a:lstStyle/>
          <a:p>
            <a:pPr algn="ctr" fontAlgn="auto">
              <a:spcBef>
                <a:spcPts val="0"/>
              </a:spcBef>
              <a:spcAft>
                <a:spcPts val="0"/>
              </a:spcAft>
              <a:defRPr/>
            </a:pPr>
            <a:r>
              <a:rPr lang="en-US" sz="3600" b="1">
                <a:ln w="12700" cmpd="sng">
                  <a:noFill/>
                  <a:prstDash val="solid"/>
                </a:ln>
                <a:solidFill>
                  <a:srgbClr val="00B0F0"/>
                </a:solidFill>
                <a:latin typeface="UTM Avo" panose="02040603050506020204" pitchFamily="18" charset="0"/>
              </a:rPr>
              <a:t>BẮT ĐẦU</a:t>
            </a:r>
          </a:p>
        </p:txBody>
      </p:sp>
      <p:pic>
        <p:nvPicPr>
          <p:cNvPr id="46"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426" y="6312056"/>
            <a:ext cx="342900" cy="4572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7858" y="3154609"/>
            <a:ext cx="1690643" cy="2418798"/>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1249" y="1261652"/>
            <a:ext cx="2043861" cy="2203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ln/>
        </p:spPr>
        <p:txBody>
          <a:bodyPr vert="horz" wrap="square" lIns="91440" tIns="45720" rIns="91440" bIns="45720" anchor="ctr"/>
          <a:lstStyle/>
          <a:p>
            <a:pPr eaLnBrk="1" hangingPunct="1"/>
            <a:endParaRPr dirty="0"/>
          </a:p>
        </p:txBody>
      </p:sp>
      <p:sp>
        <p:nvSpPr>
          <p:cNvPr id="27651" name="Rectangle 3"/>
          <p:cNvSpPr>
            <a:spLocks noGrp="1"/>
          </p:cNvSpPr>
          <p:nvPr>
            <p:ph idx="1"/>
          </p:nvPr>
        </p:nvSpPr>
        <p:spPr>
          <a:ln/>
        </p:spPr>
        <p:txBody>
          <a:bodyPr vert="horz" wrap="square" lIns="91440" tIns="45720" rIns="91440" bIns="45720" anchor="t"/>
          <a:lstStyle/>
          <a:p>
            <a:pPr eaLnBrk="1" hangingPunct="1"/>
            <a:endParaRPr dirty="0"/>
          </a:p>
        </p:txBody>
      </p:sp>
      <p:pic>
        <p:nvPicPr>
          <p:cNvPr id="27652" name="Picture 4" descr="bfnb"/>
          <p:cNvPicPr>
            <a:picLocks noChangeAspect="1"/>
          </p:cNvPicPr>
          <p:nvPr/>
        </p:nvPicPr>
        <p:blipFill>
          <a:blip r:embed="rId2"/>
          <a:stretch>
            <a:fillRect/>
          </a:stretch>
        </p:blipFill>
        <p:spPr>
          <a:xfrm>
            <a:off x="1524000" y="4764"/>
            <a:ext cx="9144000" cy="6848475"/>
          </a:xfrm>
          <a:prstGeom prst="rect">
            <a:avLst/>
          </a:prstGeom>
          <a:noFill/>
          <a:ln w="9525">
            <a:noFill/>
          </a:ln>
        </p:spPr>
      </p:pic>
      <p:pic>
        <p:nvPicPr>
          <p:cNvPr id="27653" name="Picture 5" descr="8"/>
          <p:cNvPicPr>
            <a:picLocks noChangeAspect="1"/>
          </p:cNvPicPr>
          <p:nvPr/>
        </p:nvPicPr>
        <p:blipFill>
          <a:blip r:embed="rId3"/>
          <a:stretch>
            <a:fillRect/>
          </a:stretch>
        </p:blipFill>
        <p:spPr>
          <a:xfrm>
            <a:off x="6419850" y="5334000"/>
            <a:ext cx="1428750" cy="1428750"/>
          </a:xfrm>
          <a:prstGeom prst="rect">
            <a:avLst/>
          </a:prstGeom>
          <a:noFill/>
          <a:ln w="9525">
            <a:noFill/>
          </a:ln>
        </p:spPr>
      </p:pic>
      <p:pic>
        <p:nvPicPr>
          <p:cNvPr id="27654" name="Picture 6" descr="8"/>
          <p:cNvPicPr>
            <a:picLocks noChangeAspect="1"/>
          </p:cNvPicPr>
          <p:nvPr/>
        </p:nvPicPr>
        <p:blipFill>
          <a:blip r:embed="rId3"/>
          <a:stretch>
            <a:fillRect/>
          </a:stretch>
        </p:blipFill>
        <p:spPr>
          <a:xfrm>
            <a:off x="3905250" y="5334000"/>
            <a:ext cx="1428750" cy="1428750"/>
          </a:xfrm>
          <a:prstGeom prst="rect">
            <a:avLst/>
          </a:prstGeom>
          <a:noFill/>
          <a:ln w="9525">
            <a:noFill/>
          </a:ln>
        </p:spPr>
      </p:pic>
      <p:sp>
        <p:nvSpPr>
          <p:cNvPr id="27655" name="WordArt 7"/>
          <p:cNvSpPr>
            <a:spLocks noTextEdit="1"/>
          </p:cNvSpPr>
          <p:nvPr/>
        </p:nvSpPr>
        <p:spPr>
          <a:xfrm>
            <a:off x="1752600" y="1219200"/>
            <a:ext cx="8458200" cy="2667000"/>
          </a:xfrm>
          <a:prstGeom prst="rect">
            <a:avLst/>
          </a:prstGeom>
        </p:spPr>
        <p:txBody>
          <a:bodyPr wrap="none" fromWordArt="1">
            <a:prstTxWarp prst="textWave1">
              <a:avLst>
                <a:gd name="adj1" fmla="val 13005"/>
                <a:gd name="adj2" fmla="val 0"/>
              </a:avLst>
            </a:prstTxWarp>
            <a:normAutofit/>
          </a:bodyPr>
          <a:lstStyle/>
          <a:p>
            <a:pPr algn="ctr"/>
            <a:r>
              <a:rPr lang="en-US" sz="540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p>
          <a:p>
            <a:pPr algn="ctr"/>
            <a:r>
              <a:rPr lang="en-US" sz="540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27656" name="WordArt 8"/>
          <p:cNvSpPr>
            <a:spLocks noTextEdit="1"/>
          </p:cNvSpPr>
          <p:nvPr/>
        </p:nvSpPr>
        <p:spPr>
          <a:xfrm rot="494338">
            <a:off x="9039226" y="5562601"/>
            <a:ext cx="1476375" cy="1414463"/>
          </a:xfrm>
          <a:prstGeom prst="rect">
            <a:avLst/>
          </a:prstGeom>
        </p:spPr>
        <p:txBody>
          <a:bodyPr wrap="none" fromWordArt="1">
            <a:prstTxWarp prst="textSlantUp">
              <a:avLst>
                <a:gd name="adj" fmla="val 55556"/>
              </a:avLst>
            </a:prstTxWarp>
            <a:normAutofit/>
          </a:bodyPr>
          <a:lstStyle/>
          <a:p>
            <a:pPr algn="ctr"/>
            <a:r>
              <a:rPr lang="en-US" sz="36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27657" name="Picture 9" descr="8"/>
          <p:cNvPicPr>
            <a:picLocks noChangeAspect="1"/>
          </p:cNvPicPr>
          <p:nvPr/>
        </p:nvPicPr>
        <p:blipFill>
          <a:blip r:embed="rId3"/>
          <a:stretch>
            <a:fillRect/>
          </a:stretch>
        </p:blipFill>
        <p:spPr>
          <a:xfrm>
            <a:off x="5029200" y="4800601"/>
            <a:ext cx="1981200" cy="1857375"/>
          </a:xfrm>
          <a:prstGeom prst="rect">
            <a:avLst/>
          </a:prstGeom>
          <a:noFill/>
          <a:ln w="9525">
            <a:noFill/>
          </a:ln>
        </p:spPr>
      </p:pic>
      <p:pic>
        <p:nvPicPr>
          <p:cNvPr id="27658" name="Picture 10" descr="DSTARS-P"/>
          <p:cNvPicPr>
            <a:picLocks noChangeAspect="1"/>
          </p:cNvPicPr>
          <p:nvPr/>
        </p:nvPicPr>
        <p:blipFill>
          <a:blip r:embed="rId4">
            <a:lum contrast="-6000"/>
          </a:blip>
          <a:stretch>
            <a:fillRect/>
          </a:stretch>
        </p:blipFill>
        <p:spPr>
          <a:xfrm>
            <a:off x="2590800" y="1981200"/>
            <a:ext cx="1314450" cy="1162050"/>
          </a:xfrm>
          <a:prstGeom prst="rect">
            <a:avLst/>
          </a:prstGeom>
          <a:noFill/>
          <a:ln w="9525">
            <a:noFill/>
          </a:ln>
        </p:spPr>
      </p:pic>
      <p:pic>
        <p:nvPicPr>
          <p:cNvPr id="27659" name="Picture 11" descr="DSTARS-P"/>
          <p:cNvPicPr>
            <a:picLocks noChangeAspect="1"/>
          </p:cNvPicPr>
          <p:nvPr/>
        </p:nvPicPr>
        <p:blipFill>
          <a:blip r:embed="rId4">
            <a:lum contrast="-6000"/>
          </a:blip>
          <a:stretch>
            <a:fillRect/>
          </a:stretch>
        </p:blipFill>
        <p:spPr>
          <a:xfrm>
            <a:off x="3581400" y="1219200"/>
            <a:ext cx="1314450" cy="1162050"/>
          </a:xfrm>
          <a:prstGeom prst="rect">
            <a:avLst/>
          </a:prstGeom>
          <a:noFill/>
          <a:ln w="9525">
            <a:noFill/>
          </a:ln>
        </p:spPr>
      </p:pic>
      <p:pic>
        <p:nvPicPr>
          <p:cNvPr id="27660" name="Picture 12" descr="DSTARS-P"/>
          <p:cNvPicPr>
            <a:picLocks noChangeAspect="1"/>
          </p:cNvPicPr>
          <p:nvPr/>
        </p:nvPicPr>
        <p:blipFill>
          <a:blip r:embed="rId4">
            <a:lum contrast="-6000"/>
          </a:blip>
          <a:stretch>
            <a:fillRect/>
          </a:stretch>
        </p:blipFill>
        <p:spPr>
          <a:xfrm>
            <a:off x="9353550" y="3200400"/>
            <a:ext cx="1314450" cy="1162050"/>
          </a:xfrm>
          <a:prstGeom prst="rect">
            <a:avLst/>
          </a:prstGeom>
          <a:noFill/>
          <a:ln w="9525">
            <a:noFill/>
          </a:ln>
        </p:spPr>
      </p:pic>
      <p:pic>
        <p:nvPicPr>
          <p:cNvPr id="27661" name="Picture 13" descr="DSTARS-P"/>
          <p:cNvPicPr>
            <a:picLocks noChangeAspect="1"/>
          </p:cNvPicPr>
          <p:nvPr/>
        </p:nvPicPr>
        <p:blipFill>
          <a:blip r:embed="rId4">
            <a:lum contrast="-6000"/>
          </a:blip>
          <a:stretch>
            <a:fillRect/>
          </a:stretch>
        </p:blipFill>
        <p:spPr>
          <a:xfrm>
            <a:off x="1905000" y="3581401"/>
            <a:ext cx="2362200" cy="2087563"/>
          </a:xfrm>
          <a:prstGeom prst="rect">
            <a:avLst/>
          </a:prstGeom>
          <a:noFill/>
          <a:ln w="9525">
            <a:noFill/>
          </a:ln>
        </p:spPr>
      </p:pic>
      <p:pic>
        <p:nvPicPr>
          <p:cNvPr id="27662" name="Picture 14" descr="DSTARS-P"/>
          <p:cNvPicPr>
            <a:picLocks noChangeAspect="1"/>
          </p:cNvPicPr>
          <p:nvPr/>
        </p:nvPicPr>
        <p:blipFill>
          <a:blip r:embed="rId4">
            <a:lum contrast="-6000"/>
          </a:blip>
          <a:stretch>
            <a:fillRect/>
          </a:stretch>
        </p:blipFill>
        <p:spPr>
          <a:xfrm>
            <a:off x="5638800" y="609600"/>
            <a:ext cx="914400" cy="808038"/>
          </a:xfrm>
          <a:prstGeom prst="rect">
            <a:avLst/>
          </a:prstGeom>
          <a:noFill/>
          <a:ln w="9525">
            <a:noFill/>
          </a:ln>
        </p:spPr>
      </p:pic>
      <p:pic>
        <p:nvPicPr>
          <p:cNvPr id="27663" name="Picture 15" descr="gman02"/>
          <p:cNvPicPr>
            <a:picLocks noChangeAspect="1"/>
          </p:cNvPicPr>
          <p:nvPr/>
        </p:nvPicPr>
        <p:blipFill>
          <a:blip r:embed="rId5"/>
          <a:stretch>
            <a:fillRect/>
          </a:stretch>
        </p:blipFill>
        <p:spPr>
          <a:xfrm>
            <a:off x="5410200" y="4267200"/>
            <a:ext cx="762000" cy="1828800"/>
          </a:xfrm>
          <a:prstGeom prst="rect">
            <a:avLst/>
          </a:prstGeom>
          <a:noFill/>
          <a:ln w="9525">
            <a:noFill/>
          </a:ln>
        </p:spPr>
      </p:pic>
      <p:pic>
        <p:nvPicPr>
          <p:cNvPr id="27664" name="Picture 16" descr="gman08"/>
          <p:cNvPicPr>
            <a:picLocks noChangeAspect="1"/>
          </p:cNvPicPr>
          <p:nvPr/>
        </p:nvPicPr>
        <p:blipFill>
          <a:blip r:embed="rId6"/>
          <a:stretch>
            <a:fillRect/>
          </a:stretch>
        </p:blipFill>
        <p:spPr>
          <a:xfrm>
            <a:off x="3276600" y="3886200"/>
            <a:ext cx="1219200" cy="220980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3167" y="1565079"/>
            <a:ext cx="426702" cy="610481"/>
          </a:xfrm>
          <a:prstGeom prst="rect">
            <a:avLst/>
          </a:prstGeom>
        </p:spPr>
      </p:pic>
      <p:cxnSp>
        <p:nvCxnSpPr>
          <p:cNvPr id="106" name="Straight Connector 105"/>
          <p:cNvCxnSpPr/>
          <p:nvPr/>
        </p:nvCxnSpPr>
        <p:spPr>
          <a:xfrm flipH="1">
            <a:off x="4058561" y="1886141"/>
            <a:ext cx="1932827" cy="196411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272" y="3474484"/>
            <a:ext cx="740729" cy="813887"/>
          </a:xfrm>
          <a:prstGeom prst="rect">
            <a:avLst/>
          </a:prstGeom>
        </p:spPr>
      </p:pic>
      <p:pic>
        <p:nvPicPr>
          <p:cNvPr id="4" name="clock-ticking-2">
            <a:hlinkClick r:id="" action="ppaction://media"/>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8394568" y="6261374"/>
            <a:ext cx="342900" cy="457200"/>
          </a:xfrm>
          <a:prstGeom prst="rect">
            <a:avLst/>
          </a:prstGeom>
        </p:spPr>
      </p:pic>
      <p:pic>
        <p:nvPicPr>
          <p:cNvPr id="5" name="mag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14348" y="4514661"/>
            <a:ext cx="342900" cy="457200"/>
          </a:xfrm>
          <a:prstGeom prst="rect">
            <a:avLst/>
          </a:prstGeom>
        </p:spPr>
      </p:pic>
      <p:cxnSp>
        <p:nvCxnSpPr>
          <p:cNvPr id="55" name="Straight Connector 54"/>
          <p:cNvCxnSpPr/>
          <p:nvPr/>
        </p:nvCxnSpPr>
        <p:spPr>
          <a:xfrm flipH="1">
            <a:off x="4761345" y="1912681"/>
            <a:ext cx="1235195" cy="305918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484114" y="4667250"/>
            <a:ext cx="554461" cy="609222"/>
          </a:xfrm>
          <a:prstGeom prst="rect">
            <a:avLst/>
          </a:prstGeom>
        </p:spPr>
      </p:pic>
      <p:sp>
        <p:nvSpPr>
          <p:cNvPr id="8" name="TextBox 7">
            <a:hlinkClick r:id="rId11" action="ppaction://hlinksldjump"/>
          </p:cNvPr>
          <p:cNvSpPr txBox="1"/>
          <p:nvPr/>
        </p:nvSpPr>
        <p:spPr>
          <a:xfrm>
            <a:off x="3587168" y="2887568"/>
            <a:ext cx="1125629"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100$</a:t>
            </a:r>
          </a:p>
        </p:txBody>
      </p:sp>
      <p:sp>
        <p:nvSpPr>
          <p:cNvPr id="59" name="TextBox 58"/>
          <p:cNvSpPr txBox="1"/>
          <p:nvPr/>
        </p:nvSpPr>
        <p:spPr>
          <a:xfrm>
            <a:off x="6403598" y="1683434"/>
            <a:ext cx="1125629"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2" action="ppaction://hlinksldjump"/>
          </p:cNvPr>
          <p:cNvSpPr txBox="1"/>
          <p:nvPr/>
        </p:nvSpPr>
        <p:spPr>
          <a:xfrm>
            <a:off x="4281691" y="4217447"/>
            <a:ext cx="891591"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50$</a:t>
            </a:r>
          </a:p>
        </p:txBody>
      </p:sp>
      <p:sp>
        <p:nvSpPr>
          <p:cNvPr id="61" name="TextBox 60"/>
          <p:cNvSpPr txBox="1"/>
          <p:nvPr/>
        </p:nvSpPr>
        <p:spPr>
          <a:xfrm>
            <a:off x="6591153" y="1683434"/>
            <a:ext cx="891591"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p:cNvCxnSpPr/>
          <p:nvPr/>
        </p:nvCxnSpPr>
        <p:spPr>
          <a:xfrm>
            <a:off x="5991387" y="1912686"/>
            <a:ext cx="457469" cy="27992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217786" y="4592792"/>
            <a:ext cx="486911" cy="300938"/>
          </a:xfrm>
          <a:prstGeom prst="rect">
            <a:avLst/>
          </a:prstGeom>
        </p:spPr>
      </p:pic>
      <p:sp>
        <p:nvSpPr>
          <p:cNvPr id="65" name="TextBox 64">
            <a:hlinkClick r:id="" action="ppaction://noaction"/>
          </p:cNvPr>
          <p:cNvSpPr txBox="1"/>
          <p:nvPr/>
        </p:nvSpPr>
        <p:spPr>
          <a:xfrm>
            <a:off x="5783953" y="4181041"/>
            <a:ext cx="891591"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20$</a:t>
            </a:r>
          </a:p>
        </p:txBody>
      </p:sp>
      <p:sp>
        <p:nvSpPr>
          <p:cNvPr id="69" name="TextBox 68"/>
          <p:cNvSpPr txBox="1"/>
          <p:nvPr/>
        </p:nvSpPr>
        <p:spPr>
          <a:xfrm>
            <a:off x="6591153" y="1683434"/>
            <a:ext cx="891591"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p:cNvCxnSpPr/>
          <p:nvPr/>
        </p:nvCxnSpPr>
        <p:spPr>
          <a:xfrm>
            <a:off x="5985861" y="1895043"/>
            <a:ext cx="1797133" cy="307681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247800" y="4641084"/>
            <a:ext cx="1070382" cy="661556"/>
          </a:xfrm>
          <a:prstGeom prst="rect">
            <a:avLst/>
          </a:prstGeom>
        </p:spPr>
      </p:pic>
      <p:sp>
        <p:nvSpPr>
          <p:cNvPr id="81" name="TextBox 80"/>
          <p:cNvSpPr txBox="1"/>
          <p:nvPr/>
        </p:nvSpPr>
        <p:spPr>
          <a:xfrm>
            <a:off x="6415321" y="1683434"/>
            <a:ext cx="889987" cy="553998"/>
          </a:xfrm>
          <a:prstGeom prst="rect">
            <a:avLst/>
          </a:prstGeom>
          <a:noFill/>
        </p:spPr>
        <p:txBody>
          <a:bodyPr wrap="none" rtlCol="0" anchor="t">
            <a:spAutoFit/>
          </a:bodyPr>
          <a:lstStyle/>
          <a:p>
            <a:pPr fontAlgn="auto">
              <a:spcBef>
                <a:spcPts val="0"/>
              </a:spcBef>
              <a:spcAft>
                <a:spcPts val="0"/>
              </a:spcAft>
              <a:defRPr/>
            </a:pPr>
            <a:r>
              <a:rPr lang="en-US" sz="3000" b="1" dirty="0">
                <a:solidFill>
                  <a:srgbClr val="FFFF00"/>
                </a:solidFill>
                <a:latin typeface="Britannic Bold" panose="020B0903060703020204"/>
                <a:cs typeface="Champion Script" panose="020B0506030404030204" pitchFamily="34" charset="0"/>
              </a:rPr>
              <a:t>150</a:t>
            </a:r>
          </a:p>
        </p:txBody>
      </p:sp>
      <p:cxnSp>
        <p:nvCxnSpPr>
          <p:cNvPr id="96" name="Straight Connector 95"/>
          <p:cNvCxnSpPr/>
          <p:nvPr/>
        </p:nvCxnSpPr>
        <p:spPr>
          <a:xfrm>
            <a:off x="6028937" y="1895049"/>
            <a:ext cx="2117220" cy="16650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7901492" y="3465654"/>
            <a:ext cx="556664" cy="344049"/>
          </a:xfrm>
          <a:prstGeom prst="rect">
            <a:avLst/>
          </a:prstGeom>
        </p:spPr>
      </p:pic>
      <p:sp>
        <p:nvSpPr>
          <p:cNvPr id="100" name="TextBox 99">
            <a:hlinkClick r:id="rId15" action="ppaction://hlinksldjump"/>
          </p:cNvPr>
          <p:cNvSpPr txBox="1"/>
          <p:nvPr/>
        </p:nvSpPr>
        <p:spPr>
          <a:xfrm>
            <a:off x="7877486" y="2856679"/>
            <a:ext cx="889987"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10$</a:t>
            </a:r>
          </a:p>
        </p:txBody>
      </p:sp>
      <p:sp>
        <p:nvSpPr>
          <p:cNvPr id="101" name="TextBox 100"/>
          <p:cNvSpPr txBox="1"/>
          <p:nvPr/>
        </p:nvSpPr>
        <p:spPr>
          <a:xfrm>
            <a:off x="6592053" y="1683434"/>
            <a:ext cx="184731" cy="553998"/>
          </a:xfrm>
          <a:prstGeom prst="rect">
            <a:avLst/>
          </a:prstGeom>
          <a:noFill/>
        </p:spPr>
        <p:txBody>
          <a:bodyPr wrap="none" rtlCol="0" anchor="t">
            <a:spAutoFit/>
          </a:bodyPr>
          <a:lstStyle/>
          <a:p>
            <a:pPr fontAlgn="auto">
              <a:spcBef>
                <a:spcPts val="0"/>
              </a:spcBef>
              <a:spcAft>
                <a:spcPts val="0"/>
              </a:spcAft>
              <a:defRPr/>
            </a:pPr>
            <a:endParaRPr lang="en-US" sz="3000" b="1" dirty="0">
              <a:solidFill>
                <a:srgbClr val="FFFF00"/>
              </a:solidFill>
              <a:latin typeface="Britannic Bold" panose="020B0903060703020204"/>
              <a:cs typeface="Champion Script" panose="020B0506030404030204" pitchFamily="34" charset="0"/>
            </a:endParaRPr>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683377" y="1161766"/>
            <a:ext cx="660046" cy="934143"/>
          </a:xfrm>
          <a:prstGeom prst="rect">
            <a:avLst/>
          </a:prstGeom>
        </p:spPr>
      </p:pic>
      <p:pic>
        <p:nvPicPr>
          <p:cNvPr id="17" name="Picture 16">
            <a:hlinkClick r:id="rId15"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0798" y="1683441"/>
            <a:ext cx="455044" cy="492121"/>
          </a:xfrm>
          <a:prstGeom prst="rect">
            <a:avLst/>
          </a:prstGeom>
        </p:spPr>
      </p:pic>
      <p:sp>
        <p:nvSpPr>
          <p:cNvPr id="72" name="TextBox 71">
            <a:hlinkClick r:id="rId15" action="ppaction://hlinksldjump"/>
          </p:cNvPr>
          <p:cNvSpPr txBox="1"/>
          <p:nvPr/>
        </p:nvSpPr>
        <p:spPr>
          <a:xfrm>
            <a:off x="7458886" y="4000985"/>
            <a:ext cx="1125629" cy="553998"/>
          </a:xfrm>
          <a:prstGeom prst="rect">
            <a:avLst/>
          </a:prstGeom>
          <a:noFill/>
        </p:spPr>
        <p:txBody>
          <a:bodyPr wrap="none" rtlCol="0">
            <a:spAutoFit/>
          </a:bodyPr>
          <a:lstStyle/>
          <a:p>
            <a:pPr fontAlgn="auto">
              <a:spcBef>
                <a:spcPts val="0"/>
              </a:spcBef>
              <a:spcAft>
                <a:spcPts val="0"/>
              </a:spcAft>
              <a:defRPr/>
            </a:pPr>
            <a:r>
              <a:rPr lang="en-US" sz="300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48592" y="1078316"/>
            <a:ext cx="515850" cy="556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3"/>
          <a:stretch>
            <a:fillRect/>
          </a:stretch>
        </p:blipFill>
        <p:spPr>
          <a:xfrm>
            <a:off x="4431666" y="2136140"/>
            <a:ext cx="3664585" cy="1852930"/>
          </a:xfrm>
          <a:prstGeom prst="rect">
            <a:avLst/>
          </a:prstGeom>
        </p:spPr>
      </p:pic>
      <p:sp>
        <p:nvSpPr>
          <p:cNvPr id="8" name="Rectangle 7"/>
          <p:cNvSpPr/>
          <p:nvPr/>
        </p:nvSpPr>
        <p:spPr>
          <a:xfrm>
            <a:off x="3612821" y="235117"/>
            <a:ext cx="4966354"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defRPr/>
            </a:pPr>
            <a:r>
              <a:rPr lang="en-US" sz="2400" dirty="0" err="1">
                <a:solidFill>
                  <a:prstClr val="white"/>
                </a:solidFill>
                <a:cs typeface="+mn-lt"/>
              </a:rPr>
              <a:t>Con gì hai mắt trong veo</a:t>
            </a:r>
          </a:p>
          <a:p>
            <a:pPr algn="ctr" fontAlgn="auto">
              <a:spcBef>
                <a:spcPts val="0"/>
              </a:spcBef>
              <a:spcAft>
                <a:spcPts val="0"/>
              </a:spcAft>
              <a:defRPr/>
            </a:pPr>
            <a:r>
              <a:rPr lang="en-US" sz="2400" dirty="0" err="1">
                <a:solidFill>
                  <a:prstClr val="white"/>
                </a:solidFill>
                <a:cs typeface="+mn-lt"/>
              </a:rPr>
              <a:t>Thích nằm sưởi nắng, thích trèo cây cau</a:t>
            </a:r>
          </a:p>
          <a:p>
            <a:pPr algn="ctr" fontAlgn="auto">
              <a:spcBef>
                <a:spcPts val="0"/>
              </a:spcBef>
              <a:spcAft>
                <a:spcPts val="0"/>
              </a:spcAft>
              <a:defRPr/>
            </a:pPr>
            <a:endParaRPr lang="en-US" sz="2400" dirty="0" err="1">
              <a:solidFill>
                <a:prstClr val="white"/>
              </a:solidFill>
              <a:cs typeface="+mn-lt"/>
            </a:endParaRPr>
          </a:p>
        </p:txBody>
      </p:sp>
      <p:pic>
        <p:nvPicPr>
          <p:cNvPr id="9" name="Picture 8">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2439753" y="3349471"/>
            <a:ext cx="2363915" cy="2694143"/>
          </a:xfrm>
          <a:prstGeom prst="rect">
            <a:avLst/>
          </a:prstGeom>
        </p:spPr>
      </p:pic>
      <p:sp>
        <p:nvSpPr>
          <p:cNvPr id="2" name="Right Arrow 1">
            <a:hlinkClick r:id="rId7" action="ppaction://hlinksldjump"/>
          </p:cNvPr>
          <p:cNvSpPr/>
          <p:nvPr/>
        </p:nvSpPr>
        <p:spPr>
          <a:xfrm>
            <a:off x="8839202" y="1089071"/>
            <a:ext cx="478129" cy="492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vi-VN" sz="135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3"/>
          <a:stretch>
            <a:fillRect/>
          </a:stretch>
        </p:blipFill>
        <p:spPr>
          <a:xfrm>
            <a:off x="4231640" y="2024381"/>
            <a:ext cx="4248150" cy="2047875"/>
          </a:xfrm>
          <a:prstGeom prst="rect">
            <a:avLst/>
          </a:prstGeom>
        </p:spPr>
      </p:pic>
      <p:sp>
        <p:nvSpPr>
          <p:cNvPr id="8" name="Rectangle 7"/>
          <p:cNvSpPr/>
          <p:nvPr/>
        </p:nvSpPr>
        <p:spPr>
          <a:xfrm>
            <a:off x="3873171" y="156377"/>
            <a:ext cx="4966354"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defRPr/>
            </a:pPr>
            <a:r>
              <a:rPr lang="en-US" sz="2400" dirty="0" err="1">
                <a:solidFill>
                  <a:prstClr val="white"/>
                </a:solidFill>
                <a:cs typeface="+mn-lt"/>
              </a:rPr>
              <a:t>Con gì đuôi ngắn tai dài</a:t>
            </a:r>
          </a:p>
          <a:p>
            <a:pPr algn="ctr" fontAlgn="auto">
              <a:spcBef>
                <a:spcPts val="0"/>
              </a:spcBef>
              <a:spcAft>
                <a:spcPts val="0"/>
              </a:spcAft>
              <a:defRPr/>
            </a:pPr>
            <a:r>
              <a:rPr lang="en-US" sz="2400" dirty="0" err="1">
                <a:solidFill>
                  <a:prstClr val="white"/>
                </a:solidFill>
                <a:cs typeface="+mn-lt"/>
              </a:rPr>
              <a:t>Mắt hồng lông mượt</a:t>
            </a:r>
          </a:p>
          <a:p>
            <a:pPr algn="ctr" fontAlgn="auto">
              <a:spcBef>
                <a:spcPts val="0"/>
              </a:spcBef>
              <a:spcAft>
                <a:spcPts val="0"/>
              </a:spcAft>
              <a:defRPr/>
            </a:pPr>
            <a:r>
              <a:rPr lang="en-US" sz="2400" dirty="0" err="1">
                <a:solidFill>
                  <a:prstClr val="white"/>
                </a:solidFill>
                <a:cs typeface="+mn-lt"/>
              </a:rPr>
              <a:t>Có tài chạy nhanh</a:t>
            </a:r>
          </a:p>
        </p:txBody>
      </p:sp>
      <p:sp>
        <p:nvSpPr>
          <p:cNvPr id="5" name="Right Arrow 4">
            <a:hlinkClick r:id="rId4" action="ppaction://hlinksldjump"/>
          </p:cNvPr>
          <p:cNvSpPr/>
          <p:nvPr/>
        </p:nvSpPr>
        <p:spPr>
          <a:xfrm>
            <a:off x="8839202" y="1089071"/>
            <a:ext cx="478129" cy="492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vi-VN" sz="1350">
              <a:solidFill>
                <a:prstClr val="white"/>
              </a:solidFill>
              <a:latin typeface="Arial" panose="020B0604020202020204" pitchFamily="34" charset="0"/>
            </a:endParaRPr>
          </a:p>
        </p:txBody>
      </p:sp>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2439753" y="3349471"/>
            <a:ext cx="2363915" cy="2694143"/>
          </a:xfrm>
          <a:prstGeom prst="rect">
            <a:avLst/>
          </a:prstGeom>
        </p:spPr>
      </p:pic>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2535003" y="3444721"/>
            <a:ext cx="2363915" cy="2694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3"/>
          <a:stretch>
            <a:fillRect/>
          </a:stretch>
        </p:blipFill>
        <p:spPr>
          <a:xfrm>
            <a:off x="4659631" y="1872615"/>
            <a:ext cx="4657725" cy="2800350"/>
          </a:xfrm>
          <a:prstGeom prst="rect">
            <a:avLst/>
          </a:prstGeom>
        </p:spPr>
      </p:pic>
      <p:sp>
        <p:nvSpPr>
          <p:cNvPr id="8" name="Rectangle 7"/>
          <p:cNvSpPr/>
          <p:nvPr/>
        </p:nvSpPr>
        <p:spPr>
          <a:xfrm>
            <a:off x="3688386" y="40807"/>
            <a:ext cx="4966354"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defRPr/>
            </a:pPr>
            <a:r>
              <a:rPr lang="en-US" sz="2400">
                <a:solidFill>
                  <a:prstClr val="white"/>
                </a:solidFill>
                <a:cs typeface="+mn-lt"/>
              </a:rPr>
              <a:t>Con gì ăn cỏ</a:t>
            </a:r>
          </a:p>
          <a:p>
            <a:pPr algn="ctr" fontAlgn="auto">
              <a:spcBef>
                <a:spcPts val="0"/>
              </a:spcBef>
              <a:spcAft>
                <a:spcPts val="0"/>
              </a:spcAft>
              <a:defRPr/>
            </a:pPr>
            <a:r>
              <a:rPr lang="en-US" sz="2400">
                <a:solidFill>
                  <a:prstClr val="white"/>
                </a:solidFill>
                <a:cs typeface="+mn-lt"/>
              </a:rPr>
              <a:t>Đầu có 2 sừng</a:t>
            </a:r>
          </a:p>
          <a:p>
            <a:pPr algn="ctr" fontAlgn="auto">
              <a:spcBef>
                <a:spcPts val="0"/>
              </a:spcBef>
              <a:spcAft>
                <a:spcPts val="0"/>
              </a:spcAft>
              <a:defRPr/>
            </a:pPr>
            <a:r>
              <a:rPr lang="en-US" sz="2400">
                <a:solidFill>
                  <a:prstClr val="white"/>
                </a:solidFill>
                <a:cs typeface="+mn-lt"/>
              </a:rPr>
              <a:t>Lỗ mũi buộc thừng</a:t>
            </a:r>
          </a:p>
          <a:p>
            <a:pPr algn="ctr" fontAlgn="auto">
              <a:spcBef>
                <a:spcPts val="0"/>
              </a:spcBef>
              <a:spcAft>
                <a:spcPts val="0"/>
              </a:spcAft>
              <a:defRPr/>
            </a:pPr>
            <a:r>
              <a:rPr lang="en-US" sz="2400">
                <a:solidFill>
                  <a:prstClr val="white"/>
                </a:solidFill>
                <a:cs typeface="+mn-lt"/>
              </a:rPr>
              <a:t>Kéo cày rất giỏi</a:t>
            </a:r>
          </a:p>
        </p:txBody>
      </p:sp>
      <p:pic>
        <p:nvPicPr>
          <p:cNvPr id="4" name="Picture 3">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2439753" y="3349471"/>
            <a:ext cx="2363915" cy="2694143"/>
          </a:xfrm>
          <a:prstGeom prst="rect">
            <a:avLst/>
          </a:prstGeom>
        </p:spPr>
      </p:pic>
      <p:sp>
        <p:nvSpPr>
          <p:cNvPr id="5" name="Right Arrow 4">
            <a:hlinkClick r:id="rId7" action="ppaction://hlinksldjump"/>
          </p:cNvPr>
          <p:cNvSpPr/>
          <p:nvPr/>
        </p:nvSpPr>
        <p:spPr>
          <a:xfrm>
            <a:off x="8839202" y="1089071"/>
            <a:ext cx="478129" cy="492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vi-VN" sz="135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8484703" cy="12635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5363" name="Picture 6"/>
          <p:cNvPicPr>
            <a:picLocks noChangeAspect="1"/>
          </p:cNvPicPr>
          <p:nvPr/>
        </p:nvPicPr>
        <p:blipFill>
          <a:blip r:embed="rId3"/>
          <a:stretch>
            <a:fillRect/>
          </a:stretch>
        </p:blipFill>
        <p:spPr>
          <a:xfrm>
            <a:off x="1752600" y="1263650"/>
            <a:ext cx="5257800" cy="647700"/>
          </a:xfrm>
          <a:prstGeom prst="rect">
            <a:avLst/>
          </a:prstGeom>
          <a:noFill/>
          <a:ln w="9525">
            <a:noFill/>
          </a:ln>
        </p:spPr>
      </p:pic>
      <p:pic>
        <p:nvPicPr>
          <p:cNvPr id="15364" name="Picture 7"/>
          <p:cNvPicPr>
            <a:picLocks noChangeAspect="1"/>
          </p:cNvPicPr>
          <p:nvPr/>
        </p:nvPicPr>
        <p:blipFill>
          <a:blip r:embed="rId4"/>
          <a:stretch>
            <a:fillRect/>
          </a:stretch>
        </p:blipFill>
        <p:spPr>
          <a:xfrm>
            <a:off x="1893888" y="2209800"/>
            <a:ext cx="8316912" cy="419100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97" y="1"/>
            <a:ext cx="9170503" cy="14573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6387" name="Picture 3"/>
          <p:cNvPicPr>
            <a:picLocks noChangeAspect="1"/>
          </p:cNvPicPr>
          <p:nvPr/>
        </p:nvPicPr>
        <p:blipFill>
          <a:blip r:embed="rId3"/>
          <a:stretch>
            <a:fillRect/>
          </a:stretch>
        </p:blipFill>
        <p:spPr>
          <a:xfrm>
            <a:off x="2819400" y="2424114"/>
            <a:ext cx="7239000" cy="1139825"/>
          </a:xfrm>
          <a:prstGeom prst="rect">
            <a:avLst/>
          </a:prstGeom>
          <a:noFill/>
          <a:ln w="9525">
            <a:noFill/>
          </a:ln>
        </p:spPr>
      </p:pic>
      <p:pic>
        <p:nvPicPr>
          <p:cNvPr id="16388" name="Picture 4"/>
          <p:cNvPicPr>
            <a:picLocks noChangeAspect="1"/>
          </p:cNvPicPr>
          <p:nvPr/>
        </p:nvPicPr>
        <p:blipFill>
          <a:blip r:embed="rId4"/>
          <a:stretch>
            <a:fillRect/>
          </a:stretch>
        </p:blipFill>
        <p:spPr>
          <a:xfrm>
            <a:off x="2846389" y="4038600"/>
            <a:ext cx="7710487" cy="914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582400" cy="6124754"/>
          </a:xfrm>
          <a:prstGeom prst="rect">
            <a:avLst/>
          </a:prstGeom>
        </p:spPr>
        <p:txBody>
          <a:bodyPr wrap="square">
            <a:spAutoFit/>
          </a:bodyPr>
          <a:lstStyle/>
          <a:p>
            <a:pPr algn="ctr"/>
            <a:r>
              <a:rPr sz="3600" b="1" dirty="0">
                <a:latin typeface="Times New Roman" panose="02020603050405020304" pitchFamily="18" charset="0"/>
                <a:cs typeface="Times New Roman" panose="02020603050405020304" pitchFamily="18" charset="0"/>
              </a:rPr>
              <a:t>Cuộc thi tài năng rừng xanh</a:t>
            </a:r>
          </a:p>
          <a:p>
            <a:pPr algn="just"/>
            <a:r>
              <a:rPr sz="3600" b="1" dirty="0">
                <a:latin typeface="Times New Roman" panose="02020603050405020304" pitchFamily="18" charset="0"/>
                <a:cs typeface="Times New Roman" panose="02020603050405020304" pitchFamily="18" charset="0"/>
              </a:rPr>
              <a:t>	Mừng xuân, các con vật trong rừng tổ chức một cuộc thi tài năng. Đúng </a:t>
            </a:r>
            <a:r>
              <a:rPr sz="3600" b="1">
                <a:latin typeface="Times New Roman" panose="02020603050405020304" pitchFamily="18" charset="0"/>
                <a:cs typeface="Times New Roman" panose="02020603050405020304" pitchFamily="18" charset="0"/>
              </a:rPr>
              <a:t>như </a:t>
            </a:r>
            <a:r>
              <a:rPr lang="en-US" sz="3600" b="1">
                <a:latin typeface="Times New Roman" panose="02020603050405020304" pitchFamily="18" charset="0"/>
                <a:cs typeface="Times New Roman" panose="02020603050405020304" pitchFamily="18" charset="0"/>
              </a:rPr>
              <a:t>dự kiến</a:t>
            </a:r>
            <a:r>
              <a:rPr sz="3600" b="1">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cuộc thi mở đầu bằng tiết </a:t>
            </a:r>
            <a:r>
              <a:rPr sz="3600" b="1">
                <a:latin typeface="Times New Roman" panose="02020603050405020304" pitchFamily="18" charset="0"/>
                <a:cs typeface="Times New Roman" panose="02020603050405020304" pitchFamily="18" charset="0"/>
              </a:rPr>
              <a:t>mục </a:t>
            </a:r>
            <a:r>
              <a:rPr lang="en-US" sz="3600" b="1">
                <a:latin typeface="Times New Roman" panose="02020603050405020304" pitchFamily="18" charset="0"/>
                <a:cs typeface="Times New Roman" panose="02020603050405020304" pitchFamily="18" charset="0"/>
              </a:rPr>
              <a:t>chim yểng</a:t>
            </a:r>
            <a:r>
              <a:rPr sz="3600" b="1">
                <a:latin typeface="Times New Roman" panose="02020603050405020304" pitchFamily="18" charset="0"/>
                <a:cs typeface="Times New Roman" panose="02020603050405020304" pitchFamily="18" charset="0"/>
              </a:rPr>
              <a:t> </a:t>
            </a:r>
            <a:r>
              <a:rPr sz="3600" b="1" dirty="0">
                <a:latin typeface="Times New Roman" panose="02020603050405020304" pitchFamily="18" charset="0"/>
                <a:cs typeface="Times New Roman" panose="02020603050405020304" pitchFamily="18" charset="0"/>
              </a:rPr>
              <a:t>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r>
              <a:rPr lang="en-US" sz="3600" b="1">
                <a:latin typeface="Times New Roman" panose="02020603050405020304" pitchFamily="18" charset="0"/>
                <a:cs typeface="Times New Roman" panose="02020603050405020304" pitchFamily="18" charset="0"/>
              </a:rPr>
              <a:t>      </a:t>
            </a:r>
            <a:r>
              <a:rPr sz="3600" b="1">
                <a:latin typeface="Times New Roman" panose="02020603050405020304" pitchFamily="18" charset="0"/>
                <a:cs typeface="Times New Roman" panose="02020603050405020304" pitchFamily="18" charset="0"/>
              </a:rPr>
              <a:t>Các </a:t>
            </a:r>
            <a:r>
              <a:rPr sz="3600" b="1" dirty="0">
                <a:latin typeface="Times New Roman" panose="02020603050405020304" pitchFamily="18" charset="0"/>
                <a:cs typeface="Times New Roman" panose="02020603050405020304" pitchFamily="18" charset="0"/>
              </a:rPr>
              <a:t>con vật đều xứng đáng nhận phần thưởng.</a:t>
            </a:r>
          </a:p>
          <a:p>
            <a:pPr algn="r"/>
            <a:r>
              <a:rPr lang="vi-VN" altLang="x-none" sz="3200" b="1" dirty="0">
                <a:latin typeface="Times New Roman" panose="02020603050405020304" pitchFamily="18" charset="0"/>
                <a:cs typeface="Times New Roman" panose="02020603050405020304" pitchFamily="18" charset="0"/>
              </a:rPr>
              <a:t>(Lâm </a:t>
            </a:r>
            <a:r>
              <a:rPr sz="3200" b="1" dirty="0">
                <a:latin typeface="Times New Roman" panose="02020603050405020304" pitchFamily="18" charset="0"/>
                <a:cs typeface="Times New Roman" panose="02020603050405020304" pitchFamily="18" charset="0"/>
              </a:rPr>
              <a:t>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416</Words>
  <Application>Microsoft Office PowerPoint</Application>
  <PresentationFormat>Widescreen</PresentationFormat>
  <Paragraphs>46</Paragraphs>
  <Slides>20</Slides>
  <Notes>1</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UTM Avo</vt:lpstr>
      <vt:lpstr>Arial</vt:lpstr>
      <vt:lpstr>Arial Black</vt:lpstr>
      <vt:lpstr>Britannic Bold</vt:lpstr>
      <vt:lpstr>Calibri</vt:lpstr>
      <vt:lpstr>Calibri Light</vt:lpstr>
      <vt:lpstr>Tahoma</vt:lpstr>
      <vt:lpstr>Times New Roman</vt:lpstr>
      <vt:lpstr>Verdana</vt:lpstr>
      <vt:lpstr>VNI-Brush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83</cp:revision>
  <dcterms:created xsi:type="dcterms:W3CDTF">2020-08-18T11:40:23Z</dcterms:created>
  <dcterms:modified xsi:type="dcterms:W3CDTF">2024-04-07T15:38:38Z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