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70" r:id="rId8"/>
    <p:sldId id="271" r:id="rId9"/>
    <p:sldId id="272" r:id="rId10"/>
    <p:sldId id="273" r:id="rId11"/>
    <p:sldId id="277" r:id="rId12"/>
    <p:sldId id="278" r:id="rId13"/>
    <p:sldId id="279" r:id="rId14"/>
    <p:sldId id="280" r:id="rId15"/>
    <p:sldId id="275" r:id="rId16"/>
    <p:sldId id="267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778A42-16EB-4E3B-A98C-8511047710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7.xml"/><Relationship Id="rId3" Type="http://schemas.openxmlformats.org/officeDocument/2006/relationships/image" Target="../media/image18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image" Target="../media/image17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16.GIF"/><Relationship Id="rId3" Type="http://schemas.openxmlformats.org/officeDocument/2006/relationships/slide" Target="slide1.xml"/><Relationship Id="rId2" Type="http://schemas.openxmlformats.org/officeDocument/2006/relationships/image" Target="../media/image15.GIF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8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7.xml"/><Relationship Id="rId3" Type="http://schemas.openxmlformats.org/officeDocument/2006/relationships/image" Target="../media/image18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thơ nào cho thấy cầu vồng thường xuất hiện và tan đi rất nhanh?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  <a:cs typeface="+mj-lt"/>
                <a:sym typeface="+mn-ea"/>
              </a:rPr>
              <a:t>Cầu vồng ẩn hiện</a:t>
            </a:r>
            <a:endParaRPr lang="en-US" sz="3200" dirty="0">
              <a:solidFill>
                <a:schemeClr val="tx1"/>
              </a:solidFill>
              <a:latin typeface="+mj-lt"/>
              <a:ea typeface="+mn-ea"/>
              <a:cs typeface="+mj-lt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Rồi lại tan mau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2286000"/>
            <a:ext cx="8364537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2532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253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253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1830388"/>
            <a:ext cx="27813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3048000"/>
            <a:ext cx="40513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38" y="3881438"/>
            <a:ext cx="4779962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62965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7772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51138"/>
            <a:ext cx="640080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2084070"/>
            <a:ext cx="784701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7-Point Star 3"/>
          <p:cNvSpPr/>
          <p:nvPr/>
        </p:nvSpPr>
        <p:spPr>
          <a:xfrm>
            <a:off x="3122295" y="42748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trời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5524500" y="42748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bơi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245485" y="54940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ưa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9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Cầu vồng thường xuất hiện khi nào?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alibri (Body)" charset="0"/>
                <a:cs typeface="Calibri (Body)" charset="0"/>
              </a:rPr>
              <a:t>Khi vừa mưa lại nắng</a:t>
            </a:r>
            <a:endParaRPr lang="en-US" sz="2800" dirty="0">
              <a:solidFill>
                <a:schemeClr val="tx1"/>
              </a:solidFill>
              <a:latin typeface="Calibri (Body)" charset="0"/>
              <a:ea typeface="+mn-ea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 vồng có mấy màu, đó là những màu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n-ea"/>
                <a:cs typeface="+mj-lt"/>
                <a:sym typeface="+mn-ea"/>
              </a:rPr>
              <a:t>Cầu vồng có 7 màu: màu đỏ, cam, vàng, xanh lá cây, xanh lam, chàm, tím</a:t>
            </a:r>
            <a:endParaRPr lang="en-US" sz="2800" dirty="0">
              <a:solidFill>
                <a:schemeClr val="tx1"/>
              </a:solidFill>
              <a:latin typeface="+mj-lt"/>
              <a:ea typeface="+mn-ea"/>
              <a:cs typeface="+mj-lt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Presentation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Arial Black</vt:lpstr>
      <vt:lpstr>Times New Roman</vt:lpstr>
      <vt:lpstr>VNI-Brush</vt:lpstr>
      <vt:lpstr>Verdana</vt:lpstr>
      <vt:lpstr>Microsoft YaHei</vt:lpstr>
      <vt:lpstr>Arial Unicode MS</vt:lpstr>
      <vt:lpstr>Calibri (Body)</vt:lpstr>
      <vt:lpstr>Calibri</vt:lpstr>
      <vt:lpstr>UTM Avo</vt:lpstr>
      <vt:lpstr>.VnAvant</vt:lpstr>
      <vt:lpstr>Office Theme</vt:lpstr>
      <vt:lpstr>3_Default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48</cp:revision>
  <dcterms:created xsi:type="dcterms:W3CDTF">2020-08-18T11:40:23Z</dcterms:created>
  <dcterms:modified xsi:type="dcterms:W3CDTF">2020-10-25T09:58:00Z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