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68" r:id="rId8"/>
    <p:sldId id="271" r:id="rId9"/>
    <p:sldId id="284" r:id="rId10"/>
    <p:sldId id="285" r:id="rId11"/>
    <p:sldId id="286" r:id="rId12"/>
    <p:sldId id="28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7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88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em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29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image" Target="../media/image13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12.GIF"/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1" Type="http://schemas.openxmlformats.org/officeDocument/2006/relationships/slideLayout" Target="../slideLayouts/slideLayout23.xml"/><Relationship Id="rId10" Type="http://schemas.openxmlformats.org/officeDocument/2006/relationships/slide" Target="slide12.xml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4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6934200" cy="358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648075" y="2859088"/>
            <a:ext cx="56769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rất xa, vư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t qua cả những đại d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mênh mông.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932238"/>
            <a:ext cx="45720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rất giỏi nhờ chân của chúng có màng như chân vịt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342313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81225"/>
            <a:ext cx="8018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3" y="3217863"/>
            <a:ext cx="17145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3" y="3189288"/>
            <a:ext cx="11620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3217863"/>
            <a:ext cx="112395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38" y="32178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963" y="3187700"/>
            <a:ext cx="1743075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3" y="4038600"/>
            <a:ext cx="36861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238" y="4071938"/>
            <a:ext cx="159067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029200"/>
            <a:ext cx="524827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1711 L 0.09497 0.132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7262E-7 L 0.37587 0.25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0650"/>
            <a:ext cx="7589838" cy="545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24150"/>
            <a:ext cx="7010400" cy="363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667000"/>
            <a:ext cx="8001000" cy="3476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	</a:t>
            </a:r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44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477963"/>
            <a:ext cx="8902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3825"/>
            <a:ext cx="367982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90988"/>
            <a:ext cx="3746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34655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Đôi ch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376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ần</a:t>
            </a:r>
            <a:r>
              <a:rPr lang="en-US" sz="3600" dirty="0">
                <a:latin typeface="Arial" panose="020B0604020202020204" pitchFamily="34" charset="0"/>
              </a:rPr>
              <a:t> gũi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3718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uấn</a:t>
            </a:r>
            <a:r>
              <a:rPr lang="en-US" sz="3600" dirty="0">
                <a:latin typeface="Arial" panose="020B0604020202020204" pitchFamily="34" charset="0"/>
              </a:rPr>
              <a:t> luyện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lim d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quý 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iếm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4563" y="50863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trái t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650"/>
            <a:ext cx="9182100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828800"/>
            <a:ext cx="88392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Rectangle 6"/>
          <p:cNvSpPr/>
          <p:nvPr/>
        </p:nvSpPr>
        <p:spPr>
          <a:xfrm>
            <a:off x="638175" y="1524000"/>
            <a:ext cx="7620000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vi-VN" altLang="x-none" sz="2400" dirty="0">
                <a:latin typeface="UTM Avo" panose="02040603050506020204" charset="0"/>
                <a:cs typeface="UTM Avo" panose="02040603050506020204" charset="0"/>
              </a:rPr>
              <a:t>ải 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 âu là loài chim của bi</a:t>
            </a:r>
            <a:r>
              <a:rPr lang="vi-VN" altLang="x-none" sz="2400" dirty="0">
                <a:latin typeface="UTM Avo" panose="02040603050506020204" charset="0"/>
                <a:cs typeface="UTM Avo" panose="02040603050506020204" charset="0"/>
              </a:rPr>
              <a:t>ể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n cả. </a:t>
            </a:r>
            <a:r>
              <a:rPr lang="vi-VN" altLang="x-none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húng có s</a:t>
            </a:r>
            <a:r>
              <a:rPr lang="vi-VN" altLang="x-none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cánh lớn, nên có </a:t>
            </a:r>
            <a:r>
              <a:rPr lang="vi-VN" altLang="x-none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hể bay rất xa, vư</a:t>
            </a:r>
            <a:r>
              <a:rPr lang="vi-VN" altLang="x-none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</a:t>
            </a:r>
            <a:r>
              <a:rPr lang="en-US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 qua cả những đại d</a:t>
            </a:r>
            <a:r>
              <a:rPr lang="vi-VN" altLang="x-none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ương</a:t>
            </a:r>
            <a:r>
              <a:rPr lang="en-US" sz="2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mênh mông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vi-VN" altLang="x-none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âu còn b</a:t>
            </a:r>
            <a:r>
              <a:rPr lang="vi-VN" altLang="x-none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rất giỏi nhờ chân của </a:t>
            </a:r>
            <a:r>
              <a:rPr lang="en-US" sz="24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chúng có màng như chân vịt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.</a:t>
            </a:r>
            <a:endParaRPr lang="en-US" sz="2400" dirty="0">
              <a:latin typeface="UTM Avo" panose="02040603050506020204" charset="0"/>
              <a:cs typeface="UTM Avo" panose="02040603050506020204" charset="0"/>
            </a:endParaRPr>
          </a:p>
          <a:p>
            <a:br>
              <a:rPr lang="en-US" sz="2400" dirty="0">
                <a:latin typeface="UTM Avo" panose="02040603050506020204" charset="0"/>
                <a:cs typeface="UTM Avo" panose="02040603050506020204" charset="0"/>
              </a:rPr>
            </a:br>
            <a:endParaRPr lang="en-US" sz="24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638175" y="3505200"/>
            <a:ext cx="7970838" cy="193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Hải âu bay suốt 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y trên mặt biển. Đôi khi, chúng đậu ngay trên mặt n</a:t>
            </a:r>
            <a:r>
              <a:rPr lang="vi-VN" altLang="x-none" sz="24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sz="24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ớc dập dềnh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Kh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trời sắp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có bão, chúng bay th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nh đ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 tìm n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trú ẩn. 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Vì vậy, h</a:t>
            </a:r>
            <a:r>
              <a:rPr lang="vi-VN" altLang="x-none" sz="2400" dirty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 âu được gọi l</a:t>
            </a:r>
            <a:r>
              <a:rPr lang="vi-VN" altLang="x-none" sz="24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2400" dirty="0">
                <a:latin typeface="UTM Avo" panose="02040603050506020204" charset="0"/>
                <a:cs typeface="UTM Avo" panose="02040603050506020204" charset="0"/>
              </a:rPr>
              <a:t>l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o</a:t>
            </a:r>
            <a:r>
              <a:rPr lang="en-US" sz="24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i chim báo bão. Chúng cũng được coi l</a:t>
            </a:r>
            <a:r>
              <a:rPr lang="en-US" sz="24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 bạn của những ngư</a:t>
            </a:r>
            <a:r>
              <a:rPr lang="vi-VN" altLang="x-none" sz="2400" dirty="0">
                <a:latin typeface="UTM Avo" panose="02040603050506020204" charset="0"/>
                <a:cs typeface="UTM Avo" panose="02040603050506020204" charset="0"/>
              </a:rPr>
              <a:t>ời</a:t>
            </a:r>
            <a:r>
              <a:rPr lang="en-US" sz="2400" dirty="0">
                <a:latin typeface="UTM Avo" panose="02040603050506020204" charset="0"/>
                <a:cs typeface="UTM Avo" panose="02040603050506020204" charset="0"/>
              </a:rPr>
              <a:t> đi biển.</a:t>
            </a:r>
            <a:endParaRPr lang="en-US" sz="24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Hải âu có thể bay xa như thế nào?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alibri (Body)" charset="0"/>
                <a:cs typeface="Calibri (Body)" charset="0"/>
              </a:rPr>
              <a:t>Hải âu 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vư</a:t>
            </a:r>
            <a:r>
              <a:rPr lang="vi-VN" altLang="x-none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ợ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t qua cả những đại d</a:t>
            </a:r>
            <a:r>
              <a:rPr lang="vi-VN" altLang="x-none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ương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ea typeface="+mn-ea"/>
                <a:cs typeface="Calibri (Body)" charset="0"/>
                <a:sym typeface="+mn-ea"/>
              </a:rPr>
              <a:t> mênh mông</a:t>
            </a:r>
            <a:endParaRPr lang="en-US" sz="2800" dirty="0">
              <a:solidFill>
                <a:schemeClr val="tx1"/>
              </a:solidFill>
              <a:latin typeface="Calibri (Body)" charset="0"/>
              <a:ea typeface="+mn-ea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Ngoài bay xa, hải âu còn khả năng gì?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H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âu còn b</a:t>
            </a:r>
            <a:r>
              <a:rPr lang="vi-VN" altLang="x-none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 rất giỏi nhờ chân của chúng có màng như chân vịt.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 sao hải âu được gọi là loài chim báo bão?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Kh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trời sắp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có bão, hải âu th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  <a:sym typeface="+mn-ea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nh đ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  <a:sym typeface="+mn-ea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n tìm n</a:t>
            </a:r>
            <a:r>
              <a:rPr lang="vi-VN" altLang="x-none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 trú ẩn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30099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" y="2991485"/>
            <a:ext cx="48958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" y="4386263"/>
            <a:ext cx="59531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53" y="5528945"/>
            <a:ext cx="6446837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WPS Presentation</Application>
  <PresentationFormat>On-screen Show (4:3)</PresentationFormat>
  <Paragraphs>70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Arial Black</vt:lpstr>
      <vt:lpstr>Times New Roman</vt:lpstr>
      <vt:lpstr>HP001 4 hang 1 ô ly</vt:lpstr>
      <vt:lpstr>Segoe Print</vt:lpstr>
      <vt:lpstr>Verdana</vt:lpstr>
      <vt:lpstr>VNI-Brush</vt:lpstr>
      <vt:lpstr>Microsoft YaHei</vt:lpstr>
      <vt:lpstr>Arial Unicode MS</vt:lpstr>
      <vt:lpstr>AvantGarde Normal</vt:lpstr>
      <vt:lpstr>Arial Unicode MS</vt:lpstr>
      <vt:lpstr>UTM Avo</vt:lpstr>
      <vt:lpstr>Calibri</vt:lpstr>
      <vt:lpstr>Calibri (Body)</vt:lpstr>
      <vt:lpstr>.VnAvant</vt:lpstr>
      <vt:lpstr>Office Theme</vt:lpstr>
      <vt:lpstr>3_Default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2020-08-18T11:40:23Z</dcterms:created>
  <dcterms:modified xsi:type="dcterms:W3CDTF">2020-10-25T08:57:35Z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