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3" r:id="rId3"/>
    <p:sldMasterId id="2147483679" r:id="rId4"/>
  </p:sldMasterIdLst>
  <p:notesMasterIdLst>
    <p:notesMasterId r:id="rId19"/>
  </p:notesMasterIdLst>
  <p:sldIdLst>
    <p:sldId id="281" r:id="rId5"/>
    <p:sldId id="270" r:id="rId6"/>
    <p:sldId id="271" r:id="rId7"/>
    <p:sldId id="284" r:id="rId8"/>
    <p:sldId id="282" r:id="rId9"/>
    <p:sldId id="283" r:id="rId10"/>
    <p:sldId id="273" r:id="rId11"/>
    <p:sldId id="263" r:id="rId12"/>
    <p:sldId id="274" r:id="rId13"/>
    <p:sldId id="275" r:id="rId14"/>
    <p:sldId id="276" r:id="rId15"/>
    <p:sldId id="278" r:id="rId16"/>
    <p:sldId id="277" r:id="rId17"/>
    <p:sldId id="27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2" autoAdjust="0"/>
    <p:restoredTop sz="94660"/>
  </p:normalViewPr>
  <p:slideViewPr>
    <p:cSldViewPr snapToGrid="0">
      <p:cViewPr varScale="1">
        <p:scale>
          <a:sx n="70" d="100"/>
          <a:sy n="70" d="100"/>
        </p:scale>
        <p:origin x="70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24/03/2024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6</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7</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8</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12</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t>24/03/2024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24/03/2024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24/03/2024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0820CF-B880-4189-942D-D702A7CBA730}" type="datetimeFigureOut">
              <a:rPr lang="zh-CN" altLang="en-US" smtClean="0"/>
              <a:t>2024/3/24</a:t>
            </a:fld>
            <a:endParaRPr lang="zh-CN" altLang="en-US" dirty="0"/>
          </a:p>
        </p:txBody>
      </p:sp>
      <p:sp>
        <p:nvSpPr>
          <p:cNvPr id="4" name="Footer Placeholder 3"/>
          <p:cNvSpPr>
            <a:spLocks noGrp="1"/>
          </p:cNvSpPr>
          <p:nvPr>
            <p:ph type="ftr" sz="quarter" idx="11"/>
          </p:nvPr>
        </p:nvSpPr>
        <p:spPr/>
        <p:txBody>
          <a:bodyPr/>
          <a:lstStyle/>
          <a:p>
            <a:endParaRPr lang="zh-CN" altLang="en-US" dirty="0"/>
          </a:p>
        </p:txBody>
      </p:sp>
      <p:sp>
        <p:nvSpPr>
          <p:cNvPr id="5" name="Slide Number Placeholder 4"/>
          <p:cNvSpPr>
            <a:spLocks noGrp="1"/>
          </p:cNvSpPr>
          <p:nvPr>
            <p:ph type="sldNum" sz="quarter" idx="12"/>
          </p:nvPr>
        </p:nvSpPr>
        <p:spPr/>
        <p:txBody>
          <a:bodyPr/>
          <a:lstStyle/>
          <a:p>
            <a:fld id="{0C913308-F349-4B6D-A68A-DD1791B4A57B}" type="slidenum">
              <a:rPr lang="zh-CN" altLang="en-US" smtClean="0"/>
              <a:t>‹#›</a:t>
            </a:fld>
            <a:endParaRPr lang="zh-CN" altLang="en-US" dirty="0"/>
          </a:p>
        </p:txBody>
      </p:sp>
    </p:spTree>
    <p:extLst>
      <p:ext uri="{BB962C8B-B14F-4D97-AF65-F5344CB8AC3E}">
        <p14:creationId xmlns:p14="http://schemas.microsoft.com/office/powerpoint/2010/main" val="532022534"/>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cSld>
  <p:clrMapOvr>
    <a:masterClrMapping/>
  </p:clrMapOvr>
  <p:transition spd="slow">
    <p:fade/>
  </p:transition>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cSld>
  <p:clrMapOvr>
    <a:masterClrMapping/>
  </p:clrMapOvr>
  <p:transition spd="slow">
    <p:fade/>
  </p:transition>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cSld>
  <p:clrMapOvr>
    <a:masterClrMapping/>
  </p:clrMapOvr>
  <p:transition spd="slow">
    <p:fade/>
  </p:transition>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5728"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cSld>
  <p:clrMapOvr>
    <a:masterClrMapping/>
  </p:clrMapOvr>
  <p:transition spd="slow">
    <p:fade/>
  </p:transition>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lvl="0"/>
            <a:endParaRPr lang="en-US"/>
          </a:p>
        </p:txBody>
      </p:sp>
      <p:sp>
        <p:nvSpPr>
          <p:cNvPr id="8" name="Footer Placeholder 7"/>
          <p:cNvSpPr>
            <a:spLocks noGrp="1"/>
          </p:cNvSpPr>
          <p:nvPr>
            <p:ph type="ftr" sz="quarter" idx="11"/>
          </p:nvPr>
        </p:nvSpPr>
        <p:spPr/>
        <p:txBody>
          <a:bodyPr/>
          <a:lstStyle/>
          <a:p>
            <a:pPr lvl="0"/>
            <a:endParaRPr lang="en-US"/>
          </a:p>
        </p:txBody>
      </p:sp>
      <p:sp>
        <p:nvSpPr>
          <p:cNvPr id="9" name="Slide Number Placeholder 8"/>
          <p:cNvSpPr>
            <a:spLocks noGrp="1"/>
          </p:cNvSpPr>
          <p:nvPr>
            <p:ph type="sldNum" sz="quarter" idx="12"/>
          </p:nvPr>
        </p:nvSpPr>
        <p:spPr/>
        <p:txBody>
          <a:bodyPr/>
          <a:lstStyle/>
          <a:p>
            <a:pPr lvl="0"/>
            <a:fld id="{9A0DB2DC-4C9A-4742-B13C-FB6460FD3503}" type="slidenum">
              <a:rPr lang="en-US"/>
              <a:t>‹#›</a:t>
            </a:fld>
            <a:endParaRPr lang="en-US"/>
          </a:p>
        </p:txBody>
      </p:sp>
    </p:spTree>
  </p:cSld>
  <p:clrMapOvr>
    <a:masterClrMapping/>
  </p:clrMapOvr>
  <p:transition spd="slow">
    <p:fade/>
  </p:transition>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0820CF-B880-4189-942D-D702A7CBA730}" type="datetimeFigureOut">
              <a:rPr lang="zh-CN" altLang="en-US" smtClean="0"/>
              <a:t>2024/3/24</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transition spd="slow">
    <p:fade/>
  </p:transition>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0820CF-B880-4189-942D-D702A7CBA730}" type="datetimeFigureOut">
              <a:rPr lang="zh-CN" altLang="en-US" smtClean="0"/>
              <a:t>2024/3/24</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transition spd="slow">
    <p:fade/>
  </p:transition>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24/03/2024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cSld>
  <p:clrMapOvr>
    <a:masterClrMapping/>
  </p:clrMapOvr>
  <p:transition spd="slow">
    <p:fade/>
  </p:transition>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cSld>
  <p:clrMapOvr>
    <a:masterClrMapping/>
  </p:clrMapOvr>
  <p:transition spd="slow">
    <p:fade/>
  </p:transition>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cSld>
  <p:clrMapOvr>
    <a:masterClrMapping/>
  </p:clrMapOvr>
  <p:transition spd="slow">
    <p:fade/>
  </p:transition>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7057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cSld>
  <p:clrMapOvr>
    <a:masterClrMapping/>
  </p:clrMapOvr>
  <p:transition spd="slow">
    <p:fade/>
  </p:transition>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0820CF-B880-4189-942D-D702A7CBA730}" type="datetimeFigureOut">
              <a:rPr lang="zh-CN" altLang="en-US" smtClean="0"/>
              <a:t>2024/3/24</a:t>
            </a:fld>
            <a:endParaRPr lang="zh-CN" altLang="en-US" dirty="0"/>
          </a:p>
        </p:txBody>
      </p:sp>
      <p:sp>
        <p:nvSpPr>
          <p:cNvPr id="4" name="Footer Placeholder 3"/>
          <p:cNvSpPr>
            <a:spLocks noGrp="1"/>
          </p:cNvSpPr>
          <p:nvPr>
            <p:ph type="ftr" sz="quarter" idx="11"/>
          </p:nvPr>
        </p:nvSpPr>
        <p:spPr/>
        <p:txBody>
          <a:bodyPr/>
          <a:lstStyle/>
          <a:p>
            <a:endParaRPr lang="zh-CN" altLang="en-US" dirty="0"/>
          </a:p>
        </p:txBody>
      </p:sp>
      <p:sp>
        <p:nvSpPr>
          <p:cNvPr id="5" name="Slide Number Placeholder 4"/>
          <p:cNvSpPr>
            <a:spLocks noGrp="1"/>
          </p:cNvSpPr>
          <p:nvPr>
            <p:ph type="sldNum" sz="quarter" idx="12"/>
          </p:nvPr>
        </p:nvSpPr>
        <p:spPr/>
        <p:txBody>
          <a:bodyPr/>
          <a:lstStyle/>
          <a:p>
            <a:fld id="{0C913308-F349-4B6D-A68A-DD1791B4A57B}" type="slidenum">
              <a:rPr lang="zh-CN" altLang="en-US" smtClean="0"/>
              <a:t>‹#›</a:t>
            </a:fld>
            <a:endParaRPr lang="zh-CN" altLang="en-US" dirty="0"/>
          </a:p>
        </p:txBody>
      </p:sp>
    </p:spTree>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stretch>
            <a:fillRect/>
          </a:stretch>
        </p:blipFill>
        <p:spPr>
          <a:xfrm>
            <a:off x="0" y="-44172"/>
            <a:ext cx="12192000" cy="6902172"/>
          </a:xfrm>
          <a:prstGeom prst="rect">
            <a:avLst/>
          </a:prstGeom>
        </p:spPr>
      </p:pic>
      <p:pic>
        <p:nvPicPr>
          <p:cNvPr id="3" name="图片 2"/>
          <p:cNvPicPr>
            <a:picLocks noChangeAspect="1"/>
          </p:cNvPicPr>
          <p:nvPr userDrawn="1"/>
        </p:nvPicPr>
        <p:blipFill>
          <a:blip r:embed="rId3" cstate="screen"/>
          <a:stretch>
            <a:fillRect/>
          </a:stretch>
        </p:blipFill>
        <p:spPr>
          <a:xfrm rot="21197718">
            <a:off x="-1047625" y="-106047"/>
            <a:ext cx="14287248" cy="7143624"/>
          </a:xfrm>
          <a:prstGeom prst="rect">
            <a:avLst/>
          </a:prstGeom>
        </p:spPr>
      </p:pic>
      <p:pic>
        <p:nvPicPr>
          <p:cNvPr id="4" name="图片 3"/>
          <p:cNvPicPr>
            <a:picLocks noChangeAspect="1"/>
          </p:cNvPicPr>
          <p:nvPr userDrawn="1"/>
        </p:nvPicPr>
        <p:blipFill>
          <a:blip r:embed="rId4" cstate="screen"/>
          <a:stretch>
            <a:fillRect/>
          </a:stretch>
        </p:blipFill>
        <p:spPr>
          <a:xfrm>
            <a:off x="10095801" y="644691"/>
            <a:ext cx="1743460" cy="801863"/>
          </a:xfrm>
          <a:prstGeom prst="rect">
            <a:avLst/>
          </a:prstGeom>
        </p:spPr>
      </p:pic>
      <p:pic>
        <p:nvPicPr>
          <p:cNvPr id="6" name="图片 5"/>
          <p:cNvPicPr>
            <a:picLocks noChangeAspect="1"/>
          </p:cNvPicPr>
          <p:nvPr userDrawn="1"/>
        </p:nvPicPr>
        <p:blipFill>
          <a:blip r:embed="rId5" cstate="screen"/>
          <a:stretch>
            <a:fillRect/>
          </a:stretch>
        </p:blipFill>
        <p:spPr>
          <a:xfrm>
            <a:off x="-82549" y="59024"/>
            <a:ext cx="2534828" cy="1049481"/>
          </a:xfrm>
          <a:prstGeom prst="rect">
            <a:avLst/>
          </a:prstGeom>
        </p:spPr>
      </p:pic>
    </p:spTree>
  </p:cSld>
  <p:clrMapOvr>
    <a:masterClrMapping/>
  </p:clrMapOvr>
  <p:transition spd="slow" advTm="5000">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cSld>
  <p:clrMapOvr>
    <a:masterClrMapping/>
  </p:clrMapOvr>
  <p:transition spd="slow" advTm="5000">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cSld>
  <p:clrMapOvr>
    <a:masterClrMapping/>
  </p:clrMapOvr>
  <p:transition spd="slow" advTm="5000">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2024/3/24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transition spd="slow" advTm="5000">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2024/3/24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transition spd="slow" advTm="500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24/03/2024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cSld>
  <p:clrMapOvr>
    <a:masterClrMapping/>
  </p:clrMapOvr>
  <p:transition spd="slow">
    <p:fade/>
  </p:transition>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cSld>
  <p:clrMapOvr>
    <a:masterClrMapping/>
  </p:clrMapOvr>
  <p:transition spd="slow">
    <p:fade/>
  </p:transition>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cSld>
  <p:clrMapOvr>
    <a:masterClrMapping/>
  </p:clrMapOvr>
  <p:transition spd="slow">
    <p:fade/>
  </p:transition>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5728"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cSld>
  <p:clrMapOvr>
    <a:masterClrMapping/>
  </p:clrMapOvr>
  <p:transition spd="slow">
    <p:fade/>
  </p:transition>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lvl="0"/>
            <a:endParaRPr lang="en-US"/>
          </a:p>
        </p:txBody>
      </p:sp>
      <p:sp>
        <p:nvSpPr>
          <p:cNvPr id="8" name="Footer Placeholder 7"/>
          <p:cNvSpPr>
            <a:spLocks noGrp="1"/>
          </p:cNvSpPr>
          <p:nvPr>
            <p:ph type="ftr" sz="quarter" idx="11"/>
          </p:nvPr>
        </p:nvSpPr>
        <p:spPr/>
        <p:txBody>
          <a:bodyPr/>
          <a:lstStyle/>
          <a:p>
            <a:pPr lvl="0"/>
            <a:endParaRPr lang="en-US"/>
          </a:p>
        </p:txBody>
      </p:sp>
      <p:sp>
        <p:nvSpPr>
          <p:cNvPr id="9" name="Slide Number Placeholder 8"/>
          <p:cNvSpPr>
            <a:spLocks noGrp="1"/>
          </p:cNvSpPr>
          <p:nvPr>
            <p:ph type="sldNum" sz="quarter" idx="12"/>
          </p:nvPr>
        </p:nvSpPr>
        <p:spPr/>
        <p:txBody>
          <a:bodyPr/>
          <a:lstStyle/>
          <a:p>
            <a:pPr lvl="0"/>
            <a:fld id="{9A0DB2DC-4C9A-4742-B13C-FB6460FD3503}" type="slidenum">
              <a:rPr lang="en-US"/>
              <a:t>‹#›</a:t>
            </a:fld>
            <a:endParaRPr lang="en-US"/>
          </a:p>
        </p:txBody>
      </p:sp>
    </p:spTree>
  </p:cSld>
  <p:clrMapOvr>
    <a:masterClrMapping/>
  </p:clrMapOvr>
  <p:transition spd="slow">
    <p:fade/>
  </p:transition>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0820CF-B880-4189-942D-D702A7CBA730}" type="datetimeFigureOut">
              <a:rPr lang="zh-CN" altLang="en-US" smtClean="0"/>
              <a:t>2024/3/24</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transition spd="slow">
    <p:fade/>
  </p:transition>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0820CF-B880-4189-942D-D702A7CBA730}" type="datetimeFigureOut">
              <a:rPr lang="zh-CN" altLang="en-US" smtClean="0"/>
              <a:t>2024/3/24</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transition spd="slow">
    <p:fade/>
  </p:transition>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cSld>
  <p:clrMapOvr>
    <a:masterClrMapping/>
  </p:clrMapOvr>
  <p:transition spd="slow">
    <p:fade/>
  </p:transition>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cSld>
  <p:clrMapOvr>
    <a:masterClrMapping/>
  </p:clrMapOvr>
  <p:transition spd="slow">
    <p:fade/>
  </p:transition>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cSld>
  <p:clrMapOvr>
    <a:masterClrMapping/>
  </p:clrMapOvr>
  <p:transition spd="slow">
    <p:fade/>
  </p:transition>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24/03/2024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7057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cSld>
  <p:clrMapOvr>
    <a:masterClrMapping/>
  </p:clrMapOvr>
  <p:transition spd="slow">
    <p:fade/>
  </p:transition>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0820CF-B880-4189-942D-D702A7CBA730}" type="datetimeFigureOut">
              <a:rPr lang="zh-CN" altLang="en-US" smtClean="0"/>
              <a:t>2024/3/24</a:t>
            </a:fld>
            <a:endParaRPr lang="zh-CN" altLang="en-US" dirty="0"/>
          </a:p>
        </p:txBody>
      </p:sp>
      <p:sp>
        <p:nvSpPr>
          <p:cNvPr id="4" name="Footer Placeholder 3"/>
          <p:cNvSpPr>
            <a:spLocks noGrp="1"/>
          </p:cNvSpPr>
          <p:nvPr>
            <p:ph type="ftr" sz="quarter" idx="11"/>
          </p:nvPr>
        </p:nvSpPr>
        <p:spPr/>
        <p:txBody>
          <a:bodyPr/>
          <a:lstStyle/>
          <a:p>
            <a:endParaRPr lang="zh-CN" altLang="en-US" dirty="0"/>
          </a:p>
        </p:txBody>
      </p:sp>
      <p:sp>
        <p:nvSpPr>
          <p:cNvPr id="5" name="Slide Number Placeholder 4"/>
          <p:cNvSpPr>
            <a:spLocks noGrp="1"/>
          </p:cNvSpPr>
          <p:nvPr>
            <p:ph type="sldNum" sz="quarter" idx="12"/>
          </p:nvPr>
        </p:nvSpPr>
        <p:spPr/>
        <p:txBody>
          <a:bodyPr/>
          <a:lstStyle/>
          <a:p>
            <a:fld id="{0C913308-F349-4B6D-A68A-DD1791B4A57B}" type="slidenum">
              <a:rPr lang="zh-CN" altLang="en-US" smtClean="0"/>
              <a:t>‹#›</a:t>
            </a:fld>
            <a:endParaRPr lang="zh-CN" altLang="en-US" dirty="0"/>
          </a:p>
        </p:txBody>
      </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t>24/03/2024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t>24/03/2024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24/03/2024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24/03/2024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24/03/2024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7.xml"/><Relationship Id="rId7" Type="http://schemas.openxmlformats.org/officeDocument/2006/relationships/image" Target="../media/image2.jpeg"/><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theme" Target="../theme/theme3.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4.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t>24/03/2024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609600" y="274638"/>
            <a:ext cx="10972800" cy="1143000"/>
          </a:xfrm>
          <a:prstGeom prst="rect">
            <a:avLst/>
          </a:prstGeom>
          <a:noFill/>
          <a:ln w="9525">
            <a:noFill/>
          </a:ln>
        </p:spPr>
        <p:txBody>
          <a:bodyPr anchor="ctr"/>
          <a:lstStyle/>
          <a:p>
            <a:pPr lvl="0"/>
            <a:r>
              <a:t>Click to edit Master title style</a:t>
            </a:r>
          </a:p>
        </p:txBody>
      </p:sp>
      <p:sp>
        <p:nvSpPr>
          <p:cNvPr id="1027" name="Text Placeholder 1026"/>
          <p:cNvSpPr>
            <a:spLocks noGrp="1"/>
          </p:cNvSpPr>
          <p:nvPr>
            <p:ph type="body" idx="1"/>
          </p:nvPr>
        </p:nvSpPr>
        <p:spPr>
          <a:xfrm>
            <a:off x="609600" y="1600200"/>
            <a:ext cx="10972800" cy="4525963"/>
          </a:xfrm>
          <a:prstGeom prst="rect">
            <a:avLst/>
          </a:prstGeom>
          <a:noFill/>
          <a:ln w="9525">
            <a:noFill/>
          </a:ln>
        </p:spPr>
        <p:txBody>
          <a:bodyPr/>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609600" y="6245225"/>
            <a:ext cx="2844800" cy="476250"/>
          </a:xfrm>
          <a:prstGeom prst="rect">
            <a:avLst/>
          </a:prstGeom>
          <a:noFill/>
          <a:ln w="9525">
            <a:noFill/>
          </a:ln>
        </p:spPr>
        <p:txBody>
          <a:bodyPr/>
          <a:lstStyle>
            <a:lvl1pPr>
              <a:defRPr sz="1400"/>
            </a:lvl1pPr>
          </a:lstStyle>
          <a:p>
            <a:fld id="{530820CF-B880-4189-942D-D702A7CBA730}" type="datetimeFigureOut">
              <a:rPr lang="zh-CN" altLang="en-US" smtClean="0"/>
              <a:t>2024/3/24</a:t>
            </a:fld>
            <a:endParaRPr lang="zh-CN" altLang="en-US" dirty="0"/>
          </a:p>
        </p:txBody>
      </p:sp>
      <p:sp>
        <p:nvSpPr>
          <p:cNvPr id="1029" name="Footer Placeholder 1028"/>
          <p:cNvSpPr>
            <a:spLocks noGrp="1"/>
          </p:cNvSpPr>
          <p:nvPr>
            <p:ph type="ftr" sz="quarter" idx="3"/>
          </p:nvPr>
        </p:nvSpPr>
        <p:spPr>
          <a:xfrm>
            <a:off x="4165600" y="6245225"/>
            <a:ext cx="3860800" cy="476250"/>
          </a:xfrm>
          <a:prstGeom prst="rect">
            <a:avLst/>
          </a:prstGeom>
          <a:noFill/>
          <a:ln w="9525">
            <a:noFill/>
          </a:ln>
        </p:spPr>
        <p:txBody>
          <a:bodyPr/>
          <a:lstStyle>
            <a:lvl1pPr algn="ctr">
              <a:defRPr sz="1400"/>
            </a:lvl1pPr>
          </a:lstStyle>
          <a:p>
            <a:endParaRPr lang="zh-CN" altLang="en-US" dirty="0"/>
          </a:p>
        </p:txBody>
      </p:sp>
      <p:sp>
        <p:nvSpPr>
          <p:cNvPr id="1030" name="Slide Number Placeholder 1029"/>
          <p:cNvSpPr>
            <a:spLocks noGrp="1"/>
          </p:cNvSpPr>
          <p:nvPr>
            <p:ph type="sldNum" sz="quarter" idx="4"/>
          </p:nvPr>
        </p:nvSpPr>
        <p:spPr>
          <a:xfrm>
            <a:off x="8737600" y="6245225"/>
            <a:ext cx="2844800" cy="476250"/>
          </a:xfrm>
          <a:prstGeom prst="rect">
            <a:avLst/>
          </a:prstGeom>
          <a:noFill/>
          <a:ln w="9525">
            <a:noFill/>
          </a:ln>
        </p:spPr>
        <p:txBody>
          <a:bodyPr/>
          <a:lstStyle>
            <a:lvl1pPr algn="r">
              <a:defRPr sz="1400"/>
            </a:lvl1pPr>
          </a:lstStyle>
          <a:p>
            <a:fld id="{0C913308-F349-4B6D-A68A-DD1791B4A57B}" type="slidenum">
              <a:rPr lang="zh-CN" altLang="en-US" smtClean="0"/>
              <a:t>‹#›</a:t>
            </a:fld>
            <a:endParaRPr lang="zh-CN" altLang="en-US" dirty="0"/>
          </a:p>
        </p:txBody>
      </p:sp>
      <p:pic>
        <p:nvPicPr>
          <p:cNvPr id="12" name="图片 11"/>
          <p:cNvPicPr>
            <a:picLocks noChangeAspect="1"/>
          </p:cNvPicPr>
          <p:nvPr userDrawn="1"/>
        </p:nvPicPr>
        <p:blipFill rotWithShape="1">
          <a:blip r:embed="rId14" cstate="screen"/>
          <a:srcRect/>
          <a:stretch>
            <a:fillRect/>
          </a:stretch>
        </p:blipFill>
        <p:spPr>
          <a:xfrm>
            <a:off x="7364121" y="4543119"/>
            <a:ext cx="4827879" cy="2317000"/>
          </a:xfrm>
          <a:prstGeom prst="rect">
            <a:avLst/>
          </a:prstGeom>
        </p:spPr>
      </p:pic>
      <p:sp>
        <p:nvSpPr>
          <p:cNvPr id="7" name="矩形 6"/>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0" i="0" dirty="0">
              <a:latin typeface="inpin heiti" charset="-122"/>
              <a:ea typeface="inpin heiti" charset="-122"/>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slow">
    <p:fade/>
  </p:transition>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7" cstate="screen">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b="0" i="0">
                <a:solidFill>
                  <a:schemeClr val="tx1">
                    <a:tint val="75000"/>
                  </a:schemeClr>
                </a:solidFill>
                <a:latin typeface="inpin heiti" charset="-122"/>
                <a:ea typeface="inpin heiti" charset="-122"/>
              </a:defRPr>
            </a:lvl1pPr>
          </a:lstStyle>
          <a:p>
            <a:fld id="{530820CF-B880-4189-942D-D702A7CBA730}" type="datetimeFigureOut">
              <a:rPr lang="zh-CN" altLang="en-US" smtClean="0"/>
              <a:t>2024/3/24</a:t>
            </a:fld>
            <a:endParaRPr lang="zh-CN" altLang="en-US" dirty="0"/>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b="0" i="0">
                <a:solidFill>
                  <a:schemeClr val="tx1">
                    <a:tint val="75000"/>
                  </a:schemeClr>
                </a:solidFill>
                <a:latin typeface="inpin heiti" charset="-122"/>
                <a:ea typeface="inpin heiti" charset="-122"/>
              </a:defRPr>
            </a:lvl1pPr>
          </a:lstStyle>
          <a:p>
            <a:endParaRPr lang="zh-CN" altLang="en-US" dirty="0"/>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b="0" i="0">
                <a:solidFill>
                  <a:schemeClr val="tx1">
                    <a:tint val="75000"/>
                  </a:schemeClr>
                </a:solidFill>
                <a:latin typeface="inpin heiti" charset="-122"/>
                <a:ea typeface="inpin heiti" charset="-122"/>
              </a:defRPr>
            </a:lvl1pPr>
          </a:lstStyle>
          <a:p>
            <a:fld id="{0C913308-F349-4B6D-A68A-DD1791B4A57B}" type="slidenum">
              <a:rPr lang="zh-CN" altLang="en-US" smtClean="0"/>
              <a:t>‹#›</a:t>
            </a:fld>
            <a:endParaRPr lang="zh-CN" altLang="en-US" dirty="0"/>
          </a:p>
        </p:txBody>
      </p:sp>
      <p:pic>
        <p:nvPicPr>
          <p:cNvPr id="12" name="图片 11"/>
          <p:cNvPicPr>
            <a:picLocks noChangeAspect="1"/>
          </p:cNvPicPr>
          <p:nvPr userDrawn="1"/>
        </p:nvPicPr>
        <p:blipFill rotWithShape="1">
          <a:blip r:embed="rId8" cstate="screen"/>
          <a:srcRect/>
          <a:stretch>
            <a:fillRect/>
          </a:stretch>
        </p:blipFill>
        <p:spPr>
          <a:xfrm>
            <a:off x="7364121" y="4543119"/>
            <a:ext cx="4827879" cy="2317000"/>
          </a:xfrm>
          <a:prstGeom prst="rect">
            <a:avLst/>
          </a:prstGeom>
        </p:spPr>
      </p:pic>
      <p:sp>
        <p:nvSpPr>
          <p:cNvPr id="7" name="矩形 6"/>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0" i="0" dirty="0">
              <a:latin typeface="inpin heiti" charset="-122"/>
              <a:ea typeface="inpin heiti" charset="-122"/>
            </a:endParaRPr>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Lst>
  <p:transition spd="slow" advTm="5000">
    <p:fade/>
  </p:transition>
  <p:txStyles>
    <p:titleStyle>
      <a:lvl1pPr algn="ctr" defTabSz="1219200" rtl="0" eaLnBrk="1" latinLnBrk="0" hangingPunct="1">
        <a:spcBef>
          <a:spcPct val="0"/>
        </a:spcBef>
        <a:buNone/>
        <a:defRPr sz="5865" b="0" i="0" kern="1200">
          <a:solidFill>
            <a:schemeClr val="tx1"/>
          </a:solidFill>
          <a:latin typeface="inpin heiti" charset="-122"/>
          <a:ea typeface="inpin heiti" charset="-122"/>
          <a:cs typeface="+mj-cs"/>
        </a:defRPr>
      </a:lvl1pPr>
    </p:titleStyle>
    <p:bodyStyle>
      <a:lvl1pPr marL="457200" indent="-457200" algn="l" defTabSz="1219200" rtl="0" eaLnBrk="1" latinLnBrk="0" hangingPunct="1">
        <a:spcBef>
          <a:spcPts val="130"/>
        </a:spcBef>
        <a:buFont typeface="Arial" panose="020B0604020202020204" pitchFamily="34" charset="0"/>
        <a:buChar char="•"/>
        <a:defRPr sz="4265" b="0" i="0" kern="1200">
          <a:solidFill>
            <a:schemeClr val="tx1"/>
          </a:solidFill>
          <a:latin typeface="inpin heiti" charset="-122"/>
          <a:ea typeface="inpin heiti" charset="-122"/>
          <a:cs typeface="+mn-cs"/>
        </a:defRPr>
      </a:lvl1pPr>
      <a:lvl2pPr marL="990600" indent="-381000" algn="l" defTabSz="1219200" rtl="0" eaLnBrk="1" latinLnBrk="0" hangingPunct="1">
        <a:spcBef>
          <a:spcPts val="130"/>
        </a:spcBef>
        <a:buFont typeface="Arial" panose="020B0604020202020204" pitchFamily="34" charset="0"/>
        <a:buChar char="–"/>
        <a:defRPr sz="3735" b="0" i="0" kern="1200">
          <a:solidFill>
            <a:schemeClr val="tx1"/>
          </a:solidFill>
          <a:latin typeface="inpin heiti" charset="-122"/>
          <a:ea typeface="inpin heiti" charset="-122"/>
          <a:cs typeface="+mn-cs"/>
        </a:defRPr>
      </a:lvl2pPr>
      <a:lvl3pPr marL="1524000" indent="-304800" algn="l" defTabSz="1219200" rtl="0" eaLnBrk="1" latinLnBrk="0" hangingPunct="1">
        <a:spcBef>
          <a:spcPts val="130"/>
        </a:spcBef>
        <a:buFont typeface="Arial" panose="020B0604020202020204" pitchFamily="34" charset="0"/>
        <a:buChar char="•"/>
        <a:defRPr sz="3200" b="0" i="0" kern="1200">
          <a:solidFill>
            <a:schemeClr val="tx1"/>
          </a:solidFill>
          <a:latin typeface="inpin heiti" charset="-122"/>
          <a:ea typeface="inpin heiti" charset="-122"/>
          <a:cs typeface="+mn-cs"/>
        </a:defRPr>
      </a:lvl3pPr>
      <a:lvl4pPr marL="2133600" indent="-304800" algn="l" defTabSz="1219200" rtl="0" eaLnBrk="1" latinLnBrk="0" hangingPunct="1">
        <a:spcBef>
          <a:spcPts val="130"/>
        </a:spcBef>
        <a:buFont typeface="Arial" panose="020B0604020202020204" pitchFamily="34" charset="0"/>
        <a:buChar char="–"/>
        <a:defRPr sz="2665" b="0" i="0" kern="1200">
          <a:solidFill>
            <a:schemeClr val="tx1"/>
          </a:solidFill>
          <a:latin typeface="inpin heiti" charset="-122"/>
          <a:ea typeface="inpin heiti" charset="-122"/>
          <a:cs typeface="+mn-cs"/>
        </a:defRPr>
      </a:lvl4pPr>
      <a:lvl5pPr marL="2743200" indent="-304800" algn="l" defTabSz="1219200" rtl="0" eaLnBrk="1" latinLnBrk="0" hangingPunct="1">
        <a:spcBef>
          <a:spcPts val="130"/>
        </a:spcBef>
        <a:buFont typeface="Arial" panose="020B0604020202020204" pitchFamily="34" charset="0"/>
        <a:buChar char="»"/>
        <a:defRPr sz="2665" b="0" i="0" kern="1200">
          <a:solidFill>
            <a:schemeClr val="tx1"/>
          </a:solidFill>
          <a:latin typeface="inpin heiti" charset="-122"/>
          <a:ea typeface="inpin heiti" charset="-122"/>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609600" y="274638"/>
            <a:ext cx="10972800" cy="1143000"/>
          </a:xfrm>
          <a:prstGeom prst="rect">
            <a:avLst/>
          </a:prstGeom>
          <a:noFill/>
          <a:ln w="9525">
            <a:noFill/>
          </a:ln>
        </p:spPr>
        <p:txBody>
          <a:bodyPr anchor="ctr"/>
          <a:lstStyle/>
          <a:p>
            <a:pPr lvl="0"/>
            <a:r>
              <a:t>Click to edit Master title style</a:t>
            </a:r>
          </a:p>
        </p:txBody>
      </p:sp>
      <p:sp>
        <p:nvSpPr>
          <p:cNvPr id="1027" name="Text Placeholder 1026"/>
          <p:cNvSpPr>
            <a:spLocks noGrp="1"/>
          </p:cNvSpPr>
          <p:nvPr>
            <p:ph type="body" idx="1"/>
          </p:nvPr>
        </p:nvSpPr>
        <p:spPr>
          <a:xfrm>
            <a:off x="609600" y="1600200"/>
            <a:ext cx="10972800" cy="4525963"/>
          </a:xfrm>
          <a:prstGeom prst="rect">
            <a:avLst/>
          </a:prstGeom>
          <a:noFill/>
          <a:ln w="9525">
            <a:noFill/>
          </a:ln>
        </p:spPr>
        <p:txBody>
          <a:bodyPr/>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609600" y="6245225"/>
            <a:ext cx="2844800" cy="476250"/>
          </a:xfrm>
          <a:prstGeom prst="rect">
            <a:avLst/>
          </a:prstGeom>
          <a:noFill/>
          <a:ln w="9525">
            <a:noFill/>
          </a:ln>
        </p:spPr>
        <p:txBody>
          <a:bodyPr/>
          <a:lstStyle>
            <a:lvl1pPr>
              <a:defRPr sz="1400"/>
            </a:lvl1pPr>
          </a:lstStyle>
          <a:p>
            <a:fld id="{530820CF-B880-4189-942D-D702A7CBA730}" type="datetimeFigureOut">
              <a:rPr lang="zh-CN" altLang="en-US" smtClean="0"/>
              <a:t>2024/3/24</a:t>
            </a:fld>
            <a:endParaRPr lang="zh-CN" altLang="en-US" dirty="0"/>
          </a:p>
        </p:txBody>
      </p:sp>
      <p:sp>
        <p:nvSpPr>
          <p:cNvPr id="1029" name="Footer Placeholder 1028"/>
          <p:cNvSpPr>
            <a:spLocks noGrp="1"/>
          </p:cNvSpPr>
          <p:nvPr>
            <p:ph type="ftr" sz="quarter" idx="3"/>
          </p:nvPr>
        </p:nvSpPr>
        <p:spPr>
          <a:xfrm>
            <a:off x="4165600" y="6245225"/>
            <a:ext cx="3860800" cy="476250"/>
          </a:xfrm>
          <a:prstGeom prst="rect">
            <a:avLst/>
          </a:prstGeom>
          <a:noFill/>
          <a:ln w="9525">
            <a:noFill/>
          </a:ln>
        </p:spPr>
        <p:txBody>
          <a:bodyPr/>
          <a:lstStyle>
            <a:lvl1pPr algn="ctr">
              <a:defRPr sz="1400"/>
            </a:lvl1pPr>
          </a:lstStyle>
          <a:p>
            <a:endParaRPr lang="zh-CN" altLang="en-US" dirty="0"/>
          </a:p>
        </p:txBody>
      </p:sp>
      <p:sp>
        <p:nvSpPr>
          <p:cNvPr id="1030" name="Slide Number Placeholder 1029"/>
          <p:cNvSpPr>
            <a:spLocks noGrp="1"/>
          </p:cNvSpPr>
          <p:nvPr>
            <p:ph type="sldNum" sz="quarter" idx="4"/>
          </p:nvPr>
        </p:nvSpPr>
        <p:spPr>
          <a:xfrm>
            <a:off x="8737600" y="6245225"/>
            <a:ext cx="2844800" cy="476250"/>
          </a:xfrm>
          <a:prstGeom prst="rect">
            <a:avLst/>
          </a:prstGeom>
          <a:noFill/>
          <a:ln w="9525">
            <a:noFill/>
          </a:ln>
        </p:spPr>
        <p:txBody>
          <a:bodyPr/>
          <a:lstStyle>
            <a:lvl1pPr algn="r">
              <a:defRPr sz="1400"/>
            </a:lvl1pPr>
          </a:lstStyle>
          <a:p>
            <a:fld id="{0C913308-F349-4B6D-A68A-DD1791B4A57B}" type="slidenum">
              <a:rPr lang="zh-CN" altLang="en-US" smtClean="0"/>
              <a:t>‹#›</a:t>
            </a:fld>
            <a:endParaRPr lang="zh-CN" altLang="en-US" dirty="0"/>
          </a:p>
        </p:txBody>
      </p:sp>
      <p:pic>
        <p:nvPicPr>
          <p:cNvPr id="12" name="图片 11"/>
          <p:cNvPicPr>
            <a:picLocks noChangeAspect="1"/>
          </p:cNvPicPr>
          <p:nvPr userDrawn="1"/>
        </p:nvPicPr>
        <p:blipFill rotWithShape="1">
          <a:blip r:embed="rId14" cstate="screen"/>
          <a:srcRect/>
          <a:stretch>
            <a:fillRect/>
          </a:stretch>
        </p:blipFill>
        <p:spPr>
          <a:xfrm>
            <a:off x="7364121" y="4543119"/>
            <a:ext cx="4827879" cy="2317000"/>
          </a:xfrm>
          <a:prstGeom prst="rect">
            <a:avLst/>
          </a:prstGeom>
        </p:spPr>
      </p:pic>
      <p:sp>
        <p:nvSpPr>
          <p:cNvPr id="7" name="矩形 6"/>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0" i="0" dirty="0">
              <a:latin typeface="inpin heiti" charset="-122"/>
              <a:ea typeface="inpin heiti" charset="-122"/>
            </a:endParaRPr>
          </a:p>
        </p:txBody>
      </p:sp>
    </p:spTree>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Lst>
  <p:transition spd="slow">
    <p:fade/>
  </p:transition>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1.xml"/><Relationship Id="rId1" Type="http://schemas.openxmlformats.org/officeDocument/2006/relationships/themeOverride" Target="../theme/themeOverride1.xml"/><Relationship Id="rId5" Type="http://schemas.openxmlformats.org/officeDocument/2006/relationships/image" Target="../media/image16.pn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5.xml"/><Relationship Id="rId1" Type="http://schemas.openxmlformats.org/officeDocument/2006/relationships/themeOverride" Target="../theme/themeOverride2.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hú bé chăn cừu">
            <a:hlinkClick r:id="" action="ppaction://media"/>
          </p:cNvPr>
          <p:cNvPicPr>
            <a:picLocks noGrp="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16255" y="267970"/>
            <a:ext cx="10995025" cy="6091555"/>
          </a:xfrm>
          <a:prstGeom prst="rect">
            <a:avLst/>
          </a:prstGeom>
        </p:spPr>
      </p:pic>
    </p:spTree>
  </p:cSld>
  <p:clrMapOvr>
    <a:masterClrMapping/>
  </p:clrMapOvr>
  <p:transition>
    <p:wipe/>
  </p:transition>
  <p:timing>
    <p:tnLst>
      <p:par>
        <p:cTn id="1" dur="indefinite" restart="never" nodeType="tmRoot">
          <p:childTnLst>
            <p:video>
              <p:cMediaNode>
                <p:cTn id="2" fill="hold" display="1">
                  <p:stCondLst>
                    <p:cond delay="indefinite"/>
                  </p:stCondLst>
                  <p:endCondLst>
                    <p:cond evt="onNext" delay="0">
                      <p:tgtEl>
                        <p:sldTgt/>
                      </p:tgtEl>
                    </p:cond>
                    <p:cond evt="onPrev" delay="0">
                      <p:tgtEl>
                        <p:sldTgt/>
                      </p:tgtEl>
                    </p:cond>
                  </p:end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7387" r="3969"/>
          <a:stretch/>
        </p:blipFill>
        <p:spPr>
          <a:xfrm>
            <a:off x="-1" y="207010"/>
            <a:ext cx="12099235" cy="6474460"/>
          </a:xfrm>
          <a:prstGeom prst="rect">
            <a:avLst/>
          </a:prstGeom>
        </p:spPr>
      </p:pic>
    </p:spTree>
  </p:cSld>
  <p:clrMapOvr>
    <a:masterClrMapping/>
  </p:clrMapOvr>
  <p:transition>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311270" cy="6758609"/>
          </a:xfrm>
          <a:prstGeom prst="rect">
            <a:avLst/>
          </a:prstGeom>
        </p:spPr>
      </p:pic>
    </p:spTree>
  </p:cSld>
  <p:clrMapOvr>
    <a:masterClrMapping/>
  </p:clrMapOvr>
  <p:transition>
    <p:wipe/>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5"/>
          <a:stretch>
            <a:fillRect/>
          </a:stretch>
        </p:blipFill>
        <p:spPr>
          <a:xfrm>
            <a:off x="-1" y="154305"/>
            <a:ext cx="12099235" cy="3715330"/>
          </a:xfrm>
          <a:prstGeom prst="rect">
            <a:avLst/>
          </a:prstGeom>
        </p:spPr>
      </p:pic>
      <p:sp>
        <p:nvSpPr>
          <p:cNvPr id="2" name="Text Box 1"/>
          <p:cNvSpPr txBox="1"/>
          <p:nvPr/>
        </p:nvSpPr>
        <p:spPr>
          <a:xfrm>
            <a:off x="2606537" y="4883344"/>
            <a:ext cx="5998845" cy="953135"/>
          </a:xfrm>
          <a:prstGeom prst="rect">
            <a:avLst/>
          </a:prstGeom>
          <a:noFill/>
        </p:spPr>
        <p:txBody>
          <a:bodyPr wrap="square" rtlCol="0">
            <a:spAutoFit/>
          </a:bodyPr>
          <a:lstStyle/>
          <a:p>
            <a:r>
              <a:rPr lang="en-US" sz="2800">
                <a:latin typeface="Arial-Rounded" panose="020B0500000000000000" charset="0"/>
                <a:cs typeface="Arial-Rounded" panose="020B0500000000000000" charset="0"/>
              </a:rPr>
              <a:t>bày trò           bài học         chạy trốn</a:t>
            </a:r>
          </a:p>
          <a:p>
            <a:r>
              <a:rPr lang="en-US" sz="2800">
                <a:latin typeface="Arial-Rounded" panose="020B0500000000000000" charset="0"/>
                <a:cs typeface="Arial-Rounded" panose="020B0500000000000000" charset="0"/>
              </a:rPr>
              <a:t>việc làm          tạm biệt         rạp xiếc</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heckerboard(across)">
                                      <p:cBhvr>
                                        <p:cTn id="7" dur="500"/>
                                        <p:tgtEl>
                                          <p:spTgt spid="2">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checkerboard(across)">
                                      <p:cBhvr>
                                        <p:cTn id="10"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608705" y="313690"/>
            <a:ext cx="8242300" cy="6231255"/>
          </a:xfrm>
          <a:prstGeom prst="rect">
            <a:avLst/>
          </a:prstGeom>
        </p:spPr>
      </p:pic>
      <p:sp>
        <p:nvSpPr>
          <p:cNvPr id="3" name="Rounded Rectangular Callout 2"/>
          <p:cNvSpPr/>
          <p:nvPr/>
        </p:nvSpPr>
        <p:spPr>
          <a:xfrm>
            <a:off x="109220" y="2250440"/>
            <a:ext cx="3254375" cy="1578610"/>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Arial-Rounded" panose="020B0500000000000000" charset="0"/>
                <a:cs typeface="Arial-Rounded" panose="020B0500000000000000" charset="0"/>
              </a:rPr>
              <a:t>Bác nông dân giúp chú bé đánh đuổi sói đi</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cstate="screen"/>
          <a:stretch>
            <a:fillRect/>
          </a:stretch>
        </p:blipFill>
        <p:spPr>
          <a:xfrm>
            <a:off x="0" y="3182191"/>
            <a:ext cx="12192000" cy="3655880"/>
          </a:xfrm>
          <a:prstGeom prst="rect">
            <a:avLst/>
          </a:prstGeom>
        </p:spPr>
      </p:pic>
      <p:sp>
        <p:nvSpPr>
          <p:cNvPr id="32" name="TextBox 7"/>
          <p:cNvSpPr txBox="1"/>
          <p:nvPr/>
        </p:nvSpPr>
        <p:spPr>
          <a:xfrm>
            <a:off x="3132455" y="2192655"/>
            <a:ext cx="3155315" cy="579755"/>
          </a:xfrm>
          <a:prstGeom prst="rect">
            <a:avLst/>
          </a:prstGeom>
          <a:noFill/>
        </p:spPr>
        <p:txBody>
          <a:bodyPr wrap="square" lIns="0" tIns="0" rIns="0" bIns="0">
            <a:noAutofit/>
          </a:bodyPr>
          <a:lstStyle/>
          <a:p>
            <a:pPr algn="ctr"/>
            <a:r>
              <a:rPr lang="en-US" sz="3200" dirty="0" err="1">
                <a:solidFill>
                  <a:schemeClr val="tx1">
                    <a:lumMod val="75000"/>
                    <a:lumOff val="25000"/>
                  </a:schemeClr>
                </a:solidFill>
                <a:latin typeface="Times New Roman" panose="02020603050405020304" pitchFamily="18" charset="0"/>
                <a:ea typeface="inpin heiti" charset="-122"/>
                <a:cs typeface="Times New Roman" panose="02020603050405020304" pitchFamily="18" charset="0"/>
              </a:rPr>
              <a:t>Củng cố bài học</a:t>
            </a:r>
            <a:endParaRPr lang="en-US" sz="3200" dirty="0">
              <a:solidFill>
                <a:schemeClr val="tx1">
                  <a:lumMod val="75000"/>
                  <a:lumOff val="25000"/>
                </a:schemeClr>
              </a:solidFill>
              <a:latin typeface="Times New Roman" panose="02020603050405020304" pitchFamily="18" charset="0"/>
              <a:ea typeface="inpin heiti" charset="-122"/>
              <a:cs typeface="Times New Roman" panose="02020603050405020304" pitchFamily="18" charset="0"/>
            </a:endParaRPr>
          </a:p>
        </p:txBody>
      </p:sp>
      <p:sp>
        <p:nvSpPr>
          <p:cNvPr id="30" name="TextBox 68"/>
          <p:cNvSpPr txBox="1"/>
          <p:nvPr/>
        </p:nvSpPr>
        <p:spPr>
          <a:xfrm>
            <a:off x="2927648" y="2862167"/>
            <a:ext cx="3478417" cy="2160167"/>
          </a:xfrm>
          <a:prstGeom prst="rect">
            <a:avLst/>
          </a:prstGeom>
        </p:spPr>
        <p:txBody>
          <a:bodyPr vert="horz" wrap="square" lIns="0" tIns="96000" rIns="0" bIns="0" anchor="t" anchorCtr="1">
            <a:normAutofit/>
          </a:bodyPr>
          <a:lstStyle/>
          <a:p>
            <a:pPr>
              <a:lnSpc>
                <a:spcPct val="120000"/>
              </a:lnSpc>
            </a:pPr>
            <a:r>
              <a:rPr lang="en-US" altLang="zh-CN" sz="1335" dirty="0">
                <a:solidFill>
                  <a:schemeClr val="tx1">
                    <a:lumMod val="75000"/>
                    <a:lumOff val="25000"/>
                  </a:schemeClr>
                </a:solidFill>
                <a:latin typeface="inpin heiti" charset="-122"/>
                <a:ea typeface="inpin heiti" charset="-122"/>
              </a:rPr>
              <a:t>……………………………………………………………………………………………………………………………………………………………………………………………………………..</a:t>
            </a:r>
            <a:endParaRPr lang="zh-CN" altLang="en-US" sz="1335" dirty="0">
              <a:solidFill>
                <a:schemeClr val="tx1">
                  <a:lumMod val="75000"/>
                  <a:lumOff val="25000"/>
                </a:schemeClr>
              </a:solidFill>
              <a:latin typeface="inpin heiti" charset="-122"/>
              <a:ea typeface="inpin heiti" charset="-122"/>
            </a:endParaRPr>
          </a:p>
        </p:txBody>
      </p:sp>
      <p:pic>
        <p:nvPicPr>
          <p:cNvPr id="6" name="图片 5"/>
          <p:cNvPicPr>
            <a:picLocks noChangeAspect="1"/>
          </p:cNvPicPr>
          <p:nvPr/>
        </p:nvPicPr>
        <p:blipFill>
          <a:blip r:embed="rId4" cstate="screen"/>
          <a:stretch>
            <a:fillRect/>
          </a:stretch>
        </p:blipFill>
        <p:spPr>
          <a:xfrm>
            <a:off x="6384032" y="3280047"/>
            <a:ext cx="4734144" cy="3484573"/>
          </a:xfrm>
          <a:prstGeom prst="rect">
            <a:avLst/>
          </a:prstGeom>
        </p:spPr>
      </p:pic>
    </p:spTree>
  </p:cSld>
  <p:clrMapOvr>
    <a:masterClrMapping/>
  </p:clrMapOvr>
  <p:transition spd="slow" advTm="5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1+#ppt_w/2"/>
                                          </p:val>
                                        </p:tav>
                                        <p:tav tm="100000">
                                          <p:val>
                                            <p:strVal val="#ppt_x"/>
                                          </p:val>
                                        </p:tav>
                                      </p:tavLst>
                                    </p:anim>
                                    <p:anim calcmode="lin" valueType="num">
                                      <p:cBhvr additive="base">
                                        <p:cTn id="15"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randombar(horizontal)">
                                      <p:cBhvr>
                                        <p:cTn id="20" dur="500"/>
                                        <p:tgtEl>
                                          <p:spTgt spid="3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up)">
                                      <p:cBhvr>
                                        <p:cTn id="2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pture"/>
          <p:cNvPicPr>
            <a:picLocks noChangeAspect="1"/>
          </p:cNvPicPr>
          <p:nvPr/>
        </p:nvPicPr>
        <p:blipFill>
          <a:blip r:embed="rId2"/>
          <a:stretch>
            <a:fillRect/>
          </a:stretch>
        </p:blipFill>
        <p:spPr>
          <a:xfrm>
            <a:off x="0" y="92904"/>
            <a:ext cx="9303026" cy="6898898"/>
          </a:xfrm>
          <a:prstGeom prst="rect">
            <a:avLst/>
          </a:prstGeom>
        </p:spPr>
      </p:pic>
      <p:sp>
        <p:nvSpPr>
          <p:cNvPr id="3" name="Cloud Callout 2"/>
          <p:cNvSpPr/>
          <p:nvPr/>
        </p:nvSpPr>
        <p:spPr>
          <a:xfrm>
            <a:off x="8561070" y="92904"/>
            <a:ext cx="3630930" cy="424942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latin typeface="Arial-Rounded" panose="020B0500000000000000" charset="0"/>
                <a:cs typeface="Arial-Rounded" panose="020B0500000000000000" charset="0"/>
              </a:rPr>
              <a:t>Cảnh vật trong tranh yên bình</a:t>
            </a:r>
          </a:p>
          <a:p>
            <a:pPr algn="ctr"/>
            <a:r>
              <a:rPr lang="en-US" sz="2800" b="1">
                <a:solidFill>
                  <a:srgbClr val="FF0000"/>
                </a:solidFill>
                <a:latin typeface="Arial-Rounded" panose="020B0500000000000000" charset="0"/>
                <a:cs typeface="Arial-Rounded" panose="020B0500000000000000" charset="0"/>
              </a:rPr>
              <a:t>Con người làm việc chăm chỉ.</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430640" y="0"/>
            <a:ext cx="11363795" cy="6370975"/>
          </a:xfrm>
          <a:prstGeom prst="rect">
            <a:avLst/>
          </a:prstGeom>
          <a:noFill/>
        </p:spPr>
        <p:txBody>
          <a:bodyPr wrap="square" rtlCol="0">
            <a:spAutoFit/>
          </a:bodyPr>
          <a:lstStyle/>
          <a:p>
            <a:pPr algn="ctr"/>
            <a:r>
              <a:rPr lang="en-US" sz="3400" b="1">
                <a:latin typeface="Times New Roman" panose="02020603050405020304" pitchFamily="18" charset="0"/>
                <a:cs typeface="Times New Roman" panose="02020603050405020304" pitchFamily="18" charset="0"/>
              </a:rPr>
              <a:t>Chú bé chăn cừu</a:t>
            </a:r>
          </a:p>
          <a:p>
            <a:r>
              <a:rPr lang="en-US" sz="3400">
                <a:latin typeface="Times New Roman" panose="02020603050405020304" pitchFamily="18" charset="0"/>
                <a:cs typeface="Times New Roman" panose="02020603050405020304" pitchFamily="18" charset="0"/>
              </a:rPr>
              <a:t>  Có một chú bé chăn cửu thường thả cừu gần chân núi. Một hôm thấy buồn quá, chú nghĩ ra một trò đùa cho vui. Chú giả vờ kêu toáng lên:</a:t>
            </a:r>
          </a:p>
          <a:p>
            <a:r>
              <a:rPr lang="en-US" sz="3400">
                <a:latin typeface="Times New Roman" panose="02020603050405020304" pitchFamily="18" charset="0"/>
                <a:cs typeface="Times New Roman" panose="02020603050405020304" pitchFamily="18" charset="0"/>
              </a:rPr>
              <a:t>-  Sói! Sói! Cứu tôi với!</a:t>
            </a:r>
          </a:p>
          <a:p>
            <a:r>
              <a:rPr lang="en-US" sz="3400">
                <a:latin typeface="Times New Roman" panose="02020603050405020304" pitchFamily="18" charset="0"/>
                <a:cs typeface="Times New Roman" panose="02020603050405020304" pitchFamily="18" charset="0"/>
              </a:rPr>
              <a:t>  Nghe tiếng kêu cứu, mấy bác nông dân đang làm việc gần đấy tức tốc chạy tới. Nhưng họ không thấy sói đâu. Thấy vậy, chú khoái chí lắm.</a:t>
            </a:r>
          </a:p>
          <a:p>
            <a:r>
              <a:rPr lang="en-US" sz="3400">
                <a:latin typeface="Times New Roman" panose="02020603050405020304" pitchFamily="18" charset="0"/>
                <a:cs typeface="Times New Roman" panose="02020603050405020304" pitchFamily="18" charset="0"/>
              </a:rPr>
              <a:t>  Mấy hôm sau, chú lợi bày ra trò ấy. Các bác nông dân lại chạy tới. Rồi một hôm, sói đến thật. Chú hốt hoảng kêu gào xin cứu giúp. Các bác nông dân nghĩ là chú lại lừa mình, nên vẫn thản nhiên làm việc. Thế là sói thỏa thuê ăn thịt hết cả đàn cừu.</a:t>
            </a:r>
          </a:p>
        </p:txBody>
      </p:sp>
      <p:sp>
        <p:nvSpPr>
          <p:cNvPr id="3" name="TextBox 2">
            <a:extLst>
              <a:ext uri="{FF2B5EF4-FFF2-40B4-BE49-F238E27FC236}">
                <a16:creationId xmlns:a16="http://schemas.microsoft.com/office/drawing/2014/main" id="{4F009644-47A4-0AE4-7382-FA32F9503ABB}"/>
              </a:ext>
            </a:extLst>
          </p:cNvPr>
          <p:cNvSpPr txBox="1"/>
          <p:nvPr/>
        </p:nvSpPr>
        <p:spPr>
          <a:xfrm>
            <a:off x="176640" y="487025"/>
            <a:ext cx="508000" cy="646331"/>
          </a:xfrm>
          <a:prstGeom prst="rect">
            <a:avLst/>
          </a:prstGeom>
          <a:noFill/>
        </p:spPr>
        <p:txBody>
          <a:bodyPr wrap="square" rtlCol="0">
            <a:spAutoFit/>
          </a:bodyPr>
          <a:lstStyle/>
          <a:p>
            <a:r>
              <a:rPr lang="en-US" sz="3600" b="1">
                <a:solidFill>
                  <a:srgbClr val="FF0000"/>
                </a:solidFill>
                <a:latin typeface="Times New Roman" panose="02020603050405020304" pitchFamily="18" charset="0"/>
                <a:cs typeface="Times New Roman" panose="02020603050405020304" pitchFamily="18" charset="0"/>
              </a:rPr>
              <a:t>1</a:t>
            </a:r>
          </a:p>
        </p:txBody>
      </p:sp>
      <p:sp>
        <p:nvSpPr>
          <p:cNvPr id="4" name="TextBox 3">
            <a:extLst>
              <a:ext uri="{FF2B5EF4-FFF2-40B4-BE49-F238E27FC236}">
                <a16:creationId xmlns:a16="http://schemas.microsoft.com/office/drawing/2014/main" id="{1EB78909-DBDB-6C8D-A74D-4EBFBC008F87}"/>
              </a:ext>
            </a:extLst>
          </p:cNvPr>
          <p:cNvSpPr txBox="1"/>
          <p:nvPr/>
        </p:nvSpPr>
        <p:spPr>
          <a:xfrm>
            <a:off x="10005363" y="197285"/>
            <a:ext cx="508000" cy="646331"/>
          </a:xfrm>
          <a:prstGeom prst="rect">
            <a:avLst/>
          </a:prstGeom>
          <a:noFill/>
        </p:spPr>
        <p:txBody>
          <a:bodyPr wrap="square" rtlCol="0">
            <a:spAutoFit/>
          </a:bodyPr>
          <a:lstStyle/>
          <a:p>
            <a:r>
              <a:rPr lang="en-US" sz="3600" b="1">
                <a:solidFill>
                  <a:srgbClr val="FF0000"/>
                </a:solidFill>
                <a:latin typeface="Times New Roman" panose="02020603050405020304" pitchFamily="18" charset="0"/>
                <a:cs typeface="Times New Roman" panose="02020603050405020304" pitchFamily="18" charset="0"/>
              </a:rPr>
              <a:t>2</a:t>
            </a:r>
          </a:p>
        </p:txBody>
      </p:sp>
      <p:sp>
        <p:nvSpPr>
          <p:cNvPr id="5" name="TextBox 4">
            <a:extLst>
              <a:ext uri="{FF2B5EF4-FFF2-40B4-BE49-F238E27FC236}">
                <a16:creationId xmlns:a16="http://schemas.microsoft.com/office/drawing/2014/main" id="{99DBC703-A1C8-D259-534C-F0745712DC4B}"/>
              </a:ext>
            </a:extLst>
          </p:cNvPr>
          <p:cNvSpPr txBox="1"/>
          <p:nvPr/>
        </p:nvSpPr>
        <p:spPr>
          <a:xfrm>
            <a:off x="9497363" y="843616"/>
            <a:ext cx="508000" cy="646331"/>
          </a:xfrm>
          <a:prstGeom prst="rect">
            <a:avLst/>
          </a:prstGeom>
          <a:noFill/>
        </p:spPr>
        <p:txBody>
          <a:bodyPr wrap="square" rtlCol="0">
            <a:spAutoFit/>
          </a:bodyPr>
          <a:lstStyle/>
          <a:p>
            <a:r>
              <a:rPr lang="en-US" sz="3600" b="1">
                <a:solidFill>
                  <a:srgbClr val="FF0000"/>
                </a:solidFill>
                <a:latin typeface="Times New Roman" panose="02020603050405020304" pitchFamily="18" charset="0"/>
                <a:cs typeface="Times New Roman" panose="02020603050405020304" pitchFamily="18" charset="0"/>
              </a:rPr>
              <a:t>3</a:t>
            </a:r>
          </a:p>
        </p:txBody>
      </p:sp>
      <p:sp>
        <p:nvSpPr>
          <p:cNvPr id="6" name="TextBox 5">
            <a:extLst>
              <a:ext uri="{FF2B5EF4-FFF2-40B4-BE49-F238E27FC236}">
                <a16:creationId xmlns:a16="http://schemas.microsoft.com/office/drawing/2014/main" id="{02F886DF-534E-CE45-1660-F5D1559C4037}"/>
              </a:ext>
            </a:extLst>
          </p:cNvPr>
          <p:cNvSpPr txBox="1"/>
          <p:nvPr/>
        </p:nvSpPr>
        <p:spPr>
          <a:xfrm>
            <a:off x="176640" y="2539156"/>
            <a:ext cx="508000" cy="646331"/>
          </a:xfrm>
          <a:prstGeom prst="rect">
            <a:avLst/>
          </a:prstGeom>
          <a:noFill/>
        </p:spPr>
        <p:txBody>
          <a:bodyPr wrap="square" rtlCol="0">
            <a:spAutoFit/>
          </a:bodyPr>
          <a:lstStyle/>
          <a:p>
            <a:r>
              <a:rPr lang="en-US" sz="3600" b="1">
                <a:solidFill>
                  <a:srgbClr val="FF0000"/>
                </a:solidFill>
                <a:latin typeface="Times New Roman" panose="02020603050405020304" pitchFamily="18" charset="0"/>
                <a:cs typeface="Times New Roman" panose="02020603050405020304" pitchFamily="18" charset="0"/>
              </a:rPr>
              <a:t>4</a:t>
            </a:r>
          </a:p>
        </p:txBody>
      </p:sp>
      <p:sp>
        <p:nvSpPr>
          <p:cNvPr id="7" name="TextBox 6">
            <a:extLst>
              <a:ext uri="{FF2B5EF4-FFF2-40B4-BE49-F238E27FC236}">
                <a16:creationId xmlns:a16="http://schemas.microsoft.com/office/drawing/2014/main" id="{8EE171B1-AA9B-6E2E-2D00-3C67F3E18157}"/>
              </a:ext>
            </a:extLst>
          </p:cNvPr>
          <p:cNvSpPr txBox="1"/>
          <p:nvPr/>
        </p:nvSpPr>
        <p:spPr>
          <a:xfrm>
            <a:off x="3131875" y="2989730"/>
            <a:ext cx="508000" cy="646331"/>
          </a:xfrm>
          <a:prstGeom prst="rect">
            <a:avLst/>
          </a:prstGeom>
          <a:noFill/>
        </p:spPr>
        <p:txBody>
          <a:bodyPr wrap="square" rtlCol="0">
            <a:spAutoFit/>
          </a:bodyPr>
          <a:lstStyle/>
          <a:p>
            <a:r>
              <a:rPr lang="en-US" sz="3600" b="1">
                <a:solidFill>
                  <a:srgbClr val="FF0000"/>
                </a:solidFill>
                <a:latin typeface="Times New Roman" panose="02020603050405020304" pitchFamily="18" charset="0"/>
                <a:cs typeface="Times New Roman" panose="02020603050405020304" pitchFamily="18" charset="0"/>
              </a:rPr>
              <a:t>5</a:t>
            </a:r>
          </a:p>
        </p:txBody>
      </p:sp>
      <p:sp>
        <p:nvSpPr>
          <p:cNvPr id="8" name="TextBox 7">
            <a:extLst>
              <a:ext uri="{FF2B5EF4-FFF2-40B4-BE49-F238E27FC236}">
                <a16:creationId xmlns:a16="http://schemas.microsoft.com/office/drawing/2014/main" id="{BEF61941-64BC-3C03-C950-A49D76E10F0C}"/>
              </a:ext>
            </a:extLst>
          </p:cNvPr>
          <p:cNvSpPr txBox="1"/>
          <p:nvPr/>
        </p:nvSpPr>
        <p:spPr>
          <a:xfrm>
            <a:off x="8445996" y="2989729"/>
            <a:ext cx="508000" cy="646331"/>
          </a:xfrm>
          <a:prstGeom prst="rect">
            <a:avLst/>
          </a:prstGeom>
          <a:noFill/>
        </p:spPr>
        <p:txBody>
          <a:bodyPr wrap="square" rtlCol="0">
            <a:spAutoFit/>
          </a:bodyPr>
          <a:lstStyle/>
          <a:p>
            <a:r>
              <a:rPr lang="en-US" sz="3600" b="1">
                <a:solidFill>
                  <a:srgbClr val="FF0000"/>
                </a:solidFill>
                <a:latin typeface="Times New Roman" panose="02020603050405020304" pitchFamily="18" charset="0"/>
                <a:cs typeface="Times New Roman" panose="02020603050405020304" pitchFamily="18" charset="0"/>
              </a:rPr>
              <a:t>6</a:t>
            </a:r>
          </a:p>
        </p:txBody>
      </p:sp>
      <p:sp>
        <p:nvSpPr>
          <p:cNvPr id="9" name="TextBox 8">
            <a:extLst>
              <a:ext uri="{FF2B5EF4-FFF2-40B4-BE49-F238E27FC236}">
                <a16:creationId xmlns:a16="http://schemas.microsoft.com/office/drawing/2014/main" id="{7769FA31-D517-F583-A265-72E5C9C6A5EC}"/>
              </a:ext>
            </a:extLst>
          </p:cNvPr>
          <p:cNvSpPr txBox="1"/>
          <p:nvPr/>
        </p:nvSpPr>
        <p:spPr>
          <a:xfrm>
            <a:off x="176640" y="3963173"/>
            <a:ext cx="508000" cy="646331"/>
          </a:xfrm>
          <a:prstGeom prst="rect">
            <a:avLst/>
          </a:prstGeom>
          <a:noFill/>
        </p:spPr>
        <p:txBody>
          <a:bodyPr wrap="square" rtlCol="0">
            <a:spAutoFit/>
          </a:bodyPr>
          <a:lstStyle/>
          <a:p>
            <a:r>
              <a:rPr lang="en-US" sz="3600" b="1">
                <a:solidFill>
                  <a:srgbClr val="FF0000"/>
                </a:solidFill>
                <a:latin typeface="Times New Roman" panose="02020603050405020304" pitchFamily="18" charset="0"/>
                <a:cs typeface="Times New Roman" panose="02020603050405020304" pitchFamily="18" charset="0"/>
              </a:rPr>
              <a:t>7</a:t>
            </a:r>
          </a:p>
        </p:txBody>
      </p:sp>
      <p:sp>
        <p:nvSpPr>
          <p:cNvPr id="10" name="TextBox 9">
            <a:extLst>
              <a:ext uri="{FF2B5EF4-FFF2-40B4-BE49-F238E27FC236}">
                <a16:creationId xmlns:a16="http://schemas.microsoft.com/office/drawing/2014/main" id="{8919AD53-B48A-BE2A-E3BD-60B2C47B06F9}"/>
              </a:ext>
            </a:extLst>
          </p:cNvPr>
          <p:cNvSpPr txBox="1"/>
          <p:nvPr/>
        </p:nvSpPr>
        <p:spPr>
          <a:xfrm>
            <a:off x="6617197" y="3943162"/>
            <a:ext cx="508000" cy="646331"/>
          </a:xfrm>
          <a:prstGeom prst="rect">
            <a:avLst/>
          </a:prstGeom>
          <a:noFill/>
        </p:spPr>
        <p:txBody>
          <a:bodyPr wrap="square" rtlCol="0">
            <a:spAutoFit/>
          </a:bodyPr>
          <a:lstStyle/>
          <a:p>
            <a:r>
              <a:rPr lang="en-US" sz="3600" b="1">
                <a:solidFill>
                  <a:srgbClr val="FF0000"/>
                </a:solidFill>
                <a:latin typeface="Times New Roman" panose="02020603050405020304" pitchFamily="18" charset="0"/>
                <a:cs typeface="Times New Roman" panose="02020603050405020304" pitchFamily="18" charset="0"/>
              </a:rPr>
              <a:t>8</a:t>
            </a:r>
          </a:p>
        </p:txBody>
      </p:sp>
      <p:sp>
        <p:nvSpPr>
          <p:cNvPr id="11" name="TextBox 10">
            <a:extLst>
              <a:ext uri="{FF2B5EF4-FFF2-40B4-BE49-F238E27FC236}">
                <a16:creationId xmlns:a16="http://schemas.microsoft.com/office/drawing/2014/main" id="{C7754B11-7202-807B-6EC1-D632D6D133B0}"/>
              </a:ext>
            </a:extLst>
          </p:cNvPr>
          <p:cNvSpPr txBox="1"/>
          <p:nvPr/>
        </p:nvSpPr>
        <p:spPr>
          <a:xfrm>
            <a:off x="925388" y="4607251"/>
            <a:ext cx="508000" cy="646331"/>
          </a:xfrm>
          <a:prstGeom prst="rect">
            <a:avLst/>
          </a:prstGeom>
          <a:noFill/>
        </p:spPr>
        <p:txBody>
          <a:bodyPr wrap="square" rtlCol="0">
            <a:spAutoFit/>
          </a:bodyPr>
          <a:lstStyle/>
          <a:p>
            <a:r>
              <a:rPr lang="en-US" sz="3600" b="1">
                <a:solidFill>
                  <a:srgbClr val="FF0000"/>
                </a:solidFill>
                <a:latin typeface="Times New Roman" panose="02020603050405020304" pitchFamily="18" charset="0"/>
                <a:cs typeface="Times New Roman" panose="02020603050405020304" pitchFamily="18" charset="0"/>
              </a:rPr>
              <a:t>9</a:t>
            </a:r>
          </a:p>
        </p:txBody>
      </p:sp>
      <p:sp>
        <p:nvSpPr>
          <p:cNvPr id="12" name="TextBox 11">
            <a:extLst>
              <a:ext uri="{FF2B5EF4-FFF2-40B4-BE49-F238E27FC236}">
                <a16:creationId xmlns:a16="http://schemas.microsoft.com/office/drawing/2014/main" id="{B65B16C6-1841-8180-0ABB-FC7408F20995}"/>
              </a:ext>
            </a:extLst>
          </p:cNvPr>
          <p:cNvSpPr txBox="1"/>
          <p:nvPr/>
        </p:nvSpPr>
        <p:spPr>
          <a:xfrm>
            <a:off x="5458820" y="4506955"/>
            <a:ext cx="653717" cy="646331"/>
          </a:xfrm>
          <a:prstGeom prst="rect">
            <a:avLst/>
          </a:prstGeom>
          <a:noFill/>
        </p:spPr>
        <p:txBody>
          <a:bodyPr wrap="square" rtlCol="0">
            <a:spAutoFit/>
          </a:bodyPr>
          <a:lstStyle/>
          <a:p>
            <a:r>
              <a:rPr lang="en-US" sz="3600" b="1">
                <a:solidFill>
                  <a:srgbClr val="FF0000"/>
                </a:solidFill>
                <a:latin typeface="Times New Roman" panose="02020603050405020304" pitchFamily="18" charset="0"/>
                <a:cs typeface="Times New Roman" panose="02020603050405020304" pitchFamily="18" charset="0"/>
              </a:rPr>
              <a:t>10</a:t>
            </a:r>
          </a:p>
        </p:txBody>
      </p:sp>
      <p:sp>
        <p:nvSpPr>
          <p:cNvPr id="13" name="TextBox 12">
            <a:extLst>
              <a:ext uri="{FF2B5EF4-FFF2-40B4-BE49-F238E27FC236}">
                <a16:creationId xmlns:a16="http://schemas.microsoft.com/office/drawing/2014/main" id="{5841A4DB-9033-1AD1-1B47-5F28429541E9}"/>
              </a:ext>
            </a:extLst>
          </p:cNvPr>
          <p:cNvSpPr txBox="1"/>
          <p:nvPr/>
        </p:nvSpPr>
        <p:spPr>
          <a:xfrm>
            <a:off x="1020419" y="5023790"/>
            <a:ext cx="653717" cy="646331"/>
          </a:xfrm>
          <a:prstGeom prst="rect">
            <a:avLst/>
          </a:prstGeom>
          <a:noFill/>
        </p:spPr>
        <p:txBody>
          <a:bodyPr wrap="square" rtlCol="0">
            <a:spAutoFit/>
          </a:bodyPr>
          <a:lstStyle/>
          <a:p>
            <a:r>
              <a:rPr lang="en-US" sz="3600" b="1">
                <a:solidFill>
                  <a:srgbClr val="FF0000"/>
                </a:solidFill>
                <a:latin typeface="Times New Roman" panose="02020603050405020304" pitchFamily="18" charset="0"/>
                <a:cs typeface="Times New Roman" panose="02020603050405020304" pitchFamily="18" charset="0"/>
              </a:rPr>
              <a:t>11</a:t>
            </a:r>
          </a:p>
        </p:txBody>
      </p:sp>
      <p:sp>
        <p:nvSpPr>
          <p:cNvPr id="14" name="TextBox 13">
            <a:extLst>
              <a:ext uri="{FF2B5EF4-FFF2-40B4-BE49-F238E27FC236}">
                <a16:creationId xmlns:a16="http://schemas.microsoft.com/office/drawing/2014/main" id="{985F7887-1071-6A87-3664-7643908A29F2}"/>
              </a:ext>
            </a:extLst>
          </p:cNvPr>
          <p:cNvSpPr txBox="1"/>
          <p:nvPr/>
        </p:nvSpPr>
        <p:spPr>
          <a:xfrm>
            <a:off x="2805016" y="5474364"/>
            <a:ext cx="653717" cy="646331"/>
          </a:xfrm>
          <a:prstGeom prst="rect">
            <a:avLst/>
          </a:prstGeom>
          <a:noFill/>
        </p:spPr>
        <p:txBody>
          <a:bodyPr wrap="square" rtlCol="0">
            <a:spAutoFit/>
          </a:bodyPr>
          <a:lstStyle/>
          <a:p>
            <a:r>
              <a:rPr lang="en-US" sz="3600" b="1">
                <a:solidFill>
                  <a:srgbClr val="FF0000"/>
                </a:solidFill>
                <a:latin typeface="Times New Roman" panose="02020603050405020304" pitchFamily="18" charset="0"/>
                <a:cs typeface="Times New Roman" panose="02020603050405020304" pitchFamily="18" charset="0"/>
              </a:rPr>
              <a:t>12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arn(inVertical)">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barn(inVertical)">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barn(inVertical)">
                                      <p:cBhvr>
                                        <p:cTn id="57" dur="5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barn(inVertical)">
                                      <p:cBhvr>
                                        <p:cTn id="6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2" grpId="0"/>
      <p:bldP spid="13"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430640" y="0"/>
            <a:ext cx="11363795" cy="6370975"/>
          </a:xfrm>
          <a:prstGeom prst="rect">
            <a:avLst/>
          </a:prstGeom>
          <a:noFill/>
        </p:spPr>
        <p:txBody>
          <a:bodyPr wrap="square" rtlCol="0">
            <a:spAutoFit/>
          </a:bodyPr>
          <a:lstStyle/>
          <a:p>
            <a:pPr algn="ctr"/>
            <a:r>
              <a:rPr lang="en-US" sz="3400" b="1">
                <a:latin typeface="Times New Roman" panose="02020603050405020304" pitchFamily="18" charset="0"/>
                <a:cs typeface="Times New Roman" panose="02020603050405020304" pitchFamily="18" charset="0"/>
              </a:rPr>
              <a:t>Chú bé chăn cừu</a:t>
            </a:r>
          </a:p>
          <a:p>
            <a:r>
              <a:rPr lang="en-US" sz="3400">
                <a:latin typeface="Times New Roman" panose="02020603050405020304" pitchFamily="18" charset="0"/>
                <a:cs typeface="Times New Roman" panose="02020603050405020304" pitchFamily="18" charset="0"/>
              </a:rPr>
              <a:t>  Có một chú bé chăn cừu thường thả cừu gần chân núi. Một hôm thấy buồn quá, chú nghĩ ra một trò đùa cho vui. Chú giả vờ kêu toáng lên:</a:t>
            </a:r>
          </a:p>
          <a:p>
            <a:r>
              <a:rPr lang="en-US" sz="3400">
                <a:latin typeface="Times New Roman" panose="02020603050405020304" pitchFamily="18" charset="0"/>
                <a:cs typeface="Times New Roman" panose="02020603050405020304" pitchFamily="18" charset="0"/>
              </a:rPr>
              <a:t>-  Sói! Sói! Cứu tôi với!</a:t>
            </a:r>
          </a:p>
          <a:p>
            <a:r>
              <a:rPr lang="en-US" sz="3400">
                <a:latin typeface="Times New Roman" panose="02020603050405020304" pitchFamily="18" charset="0"/>
                <a:cs typeface="Times New Roman" panose="02020603050405020304" pitchFamily="18" charset="0"/>
              </a:rPr>
              <a:t>  Nghe tiếng kêu cứu, mấy bác nông dân đang làm việc gần đấy tức tốc chạy tới. Nhưng họ không thấy sói đâu. Thấy vậy, chú khoái chí lắm.</a:t>
            </a:r>
          </a:p>
          <a:p>
            <a:r>
              <a:rPr lang="en-US" sz="3400">
                <a:latin typeface="Times New Roman" panose="02020603050405020304" pitchFamily="18" charset="0"/>
                <a:cs typeface="Times New Roman" panose="02020603050405020304" pitchFamily="18" charset="0"/>
              </a:rPr>
              <a:t>  Mấy hôm sau, chú lợi bày ra trò ấy. Các bác nông dân lại chạy tới. Rồi một hôm, sói đến thật. Chú hốt hoảng kêu gào xin cứu giúp. Các bác nông dân nghĩ là chú lại lừa mình, nên vẫn thản nhiên làm việc. Thế là sói thỏa thuê ăn thịt hết cả đàn cừu.</a:t>
            </a:r>
          </a:p>
        </p:txBody>
      </p:sp>
      <p:sp>
        <p:nvSpPr>
          <p:cNvPr id="3" name="TextBox 2">
            <a:extLst>
              <a:ext uri="{FF2B5EF4-FFF2-40B4-BE49-F238E27FC236}">
                <a16:creationId xmlns:a16="http://schemas.microsoft.com/office/drawing/2014/main" id="{4F009644-47A4-0AE4-7382-FA32F9503ABB}"/>
              </a:ext>
            </a:extLst>
          </p:cNvPr>
          <p:cNvSpPr txBox="1"/>
          <p:nvPr/>
        </p:nvSpPr>
        <p:spPr>
          <a:xfrm>
            <a:off x="397565" y="454519"/>
            <a:ext cx="508000" cy="646331"/>
          </a:xfrm>
          <a:prstGeom prst="rect">
            <a:avLst/>
          </a:prstGeom>
          <a:noFill/>
        </p:spPr>
        <p:txBody>
          <a:bodyPr wrap="square" rtlCol="0">
            <a:spAutoFit/>
          </a:bodyPr>
          <a:lstStyle/>
          <a:p>
            <a:r>
              <a:rPr lang="en-US" sz="3600" b="1">
                <a:solidFill>
                  <a:srgbClr val="FF0000"/>
                </a:solidFill>
                <a:latin typeface="Times New Roman" panose="02020603050405020304" pitchFamily="18" charset="0"/>
                <a:cs typeface="Times New Roman" panose="02020603050405020304" pitchFamily="18" charset="0"/>
              </a:rPr>
              <a:t>1</a:t>
            </a:r>
          </a:p>
        </p:txBody>
      </p:sp>
      <p:sp>
        <p:nvSpPr>
          <p:cNvPr id="4" name="TextBox 3">
            <a:extLst>
              <a:ext uri="{FF2B5EF4-FFF2-40B4-BE49-F238E27FC236}">
                <a16:creationId xmlns:a16="http://schemas.microsoft.com/office/drawing/2014/main" id="{1EB78909-DBDB-6C8D-A74D-4EBFBC008F87}"/>
              </a:ext>
            </a:extLst>
          </p:cNvPr>
          <p:cNvSpPr txBox="1"/>
          <p:nvPr/>
        </p:nvSpPr>
        <p:spPr>
          <a:xfrm>
            <a:off x="10005363" y="197285"/>
            <a:ext cx="508000" cy="646331"/>
          </a:xfrm>
          <a:prstGeom prst="rect">
            <a:avLst/>
          </a:prstGeom>
          <a:noFill/>
        </p:spPr>
        <p:txBody>
          <a:bodyPr wrap="square" rtlCol="0">
            <a:spAutoFit/>
          </a:bodyPr>
          <a:lstStyle/>
          <a:p>
            <a:r>
              <a:rPr lang="en-US" sz="3600" b="1">
                <a:solidFill>
                  <a:srgbClr val="FF0000"/>
                </a:solidFill>
                <a:latin typeface="Times New Roman" panose="02020603050405020304" pitchFamily="18" charset="0"/>
                <a:cs typeface="Times New Roman" panose="02020603050405020304" pitchFamily="18" charset="0"/>
              </a:rPr>
              <a:t>2</a:t>
            </a:r>
          </a:p>
        </p:txBody>
      </p:sp>
      <p:sp>
        <p:nvSpPr>
          <p:cNvPr id="5" name="TextBox 4">
            <a:extLst>
              <a:ext uri="{FF2B5EF4-FFF2-40B4-BE49-F238E27FC236}">
                <a16:creationId xmlns:a16="http://schemas.microsoft.com/office/drawing/2014/main" id="{99DBC703-A1C8-D259-534C-F0745712DC4B}"/>
              </a:ext>
            </a:extLst>
          </p:cNvPr>
          <p:cNvSpPr txBox="1"/>
          <p:nvPr/>
        </p:nvSpPr>
        <p:spPr>
          <a:xfrm>
            <a:off x="9497363" y="843616"/>
            <a:ext cx="508000" cy="646331"/>
          </a:xfrm>
          <a:prstGeom prst="rect">
            <a:avLst/>
          </a:prstGeom>
          <a:noFill/>
        </p:spPr>
        <p:txBody>
          <a:bodyPr wrap="square" rtlCol="0">
            <a:spAutoFit/>
          </a:bodyPr>
          <a:lstStyle/>
          <a:p>
            <a:r>
              <a:rPr lang="en-US" sz="3600" b="1">
                <a:solidFill>
                  <a:srgbClr val="FF0000"/>
                </a:solidFill>
                <a:latin typeface="Times New Roman" panose="02020603050405020304" pitchFamily="18" charset="0"/>
                <a:cs typeface="Times New Roman" panose="02020603050405020304" pitchFamily="18" charset="0"/>
              </a:rPr>
              <a:t>3</a:t>
            </a:r>
          </a:p>
        </p:txBody>
      </p:sp>
      <p:sp>
        <p:nvSpPr>
          <p:cNvPr id="6" name="TextBox 5">
            <a:extLst>
              <a:ext uri="{FF2B5EF4-FFF2-40B4-BE49-F238E27FC236}">
                <a16:creationId xmlns:a16="http://schemas.microsoft.com/office/drawing/2014/main" id="{02F886DF-534E-CE45-1660-F5D1559C4037}"/>
              </a:ext>
            </a:extLst>
          </p:cNvPr>
          <p:cNvSpPr txBox="1"/>
          <p:nvPr/>
        </p:nvSpPr>
        <p:spPr>
          <a:xfrm>
            <a:off x="345897" y="2571661"/>
            <a:ext cx="508000" cy="646331"/>
          </a:xfrm>
          <a:prstGeom prst="rect">
            <a:avLst/>
          </a:prstGeom>
          <a:noFill/>
        </p:spPr>
        <p:txBody>
          <a:bodyPr wrap="square" rtlCol="0">
            <a:spAutoFit/>
          </a:bodyPr>
          <a:lstStyle/>
          <a:p>
            <a:r>
              <a:rPr lang="en-US" sz="3600" b="1">
                <a:solidFill>
                  <a:srgbClr val="FF0000"/>
                </a:solidFill>
                <a:latin typeface="Times New Roman" panose="02020603050405020304" pitchFamily="18" charset="0"/>
                <a:cs typeface="Times New Roman" panose="02020603050405020304" pitchFamily="18" charset="0"/>
              </a:rPr>
              <a:t>4</a:t>
            </a:r>
          </a:p>
        </p:txBody>
      </p:sp>
      <p:sp>
        <p:nvSpPr>
          <p:cNvPr id="7" name="TextBox 6">
            <a:extLst>
              <a:ext uri="{FF2B5EF4-FFF2-40B4-BE49-F238E27FC236}">
                <a16:creationId xmlns:a16="http://schemas.microsoft.com/office/drawing/2014/main" id="{8EE171B1-AA9B-6E2E-2D00-3C67F3E18157}"/>
              </a:ext>
            </a:extLst>
          </p:cNvPr>
          <p:cNvSpPr txBox="1"/>
          <p:nvPr/>
        </p:nvSpPr>
        <p:spPr>
          <a:xfrm>
            <a:off x="3131875" y="2989730"/>
            <a:ext cx="508000" cy="646331"/>
          </a:xfrm>
          <a:prstGeom prst="rect">
            <a:avLst/>
          </a:prstGeom>
          <a:noFill/>
        </p:spPr>
        <p:txBody>
          <a:bodyPr wrap="square" rtlCol="0">
            <a:spAutoFit/>
          </a:bodyPr>
          <a:lstStyle/>
          <a:p>
            <a:r>
              <a:rPr lang="en-US" sz="3600" b="1">
                <a:solidFill>
                  <a:srgbClr val="FF0000"/>
                </a:solidFill>
                <a:latin typeface="Times New Roman" panose="02020603050405020304" pitchFamily="18" charset="0"/>
                <a:cs typeface="Times New Roman" panose="02020603050405020304" pitchFamily="18" charset="0"/>
              </a:rPr>
              <a:t>5</a:t>
            </a:r>
          </a:p>
        </p:txBody>
      </p:sp>
      <p:sp>
        <p:nvSpPr>
          <p:cNvPr id="8" name="TextBox 7">
            <a:extLst>
              <a:ext uri="{FF2B5EF4-FFF2-40B4-BE49-F238E27FC236}">
                <a16:creationId xmlns:a16="http://schemas.microsoft.com/office/drawing/2014/main" id="{BEF61941-64BC-3C03-C950-A49D76E10F0C}"/>
              </a:ext>
            </a:extLst>
          </p:cNvPr>
          <p:cNvSpPr txBox="1"/>
          <p:nvPr/>
        </p:nvSpPr>
        <p:spPr>
          <a:xfrm>
            <a:off x="8445996" y="2989729"/>
            <a:ext cx="508000" cy="646331"/>
          </a:xfrm>
          <a:prstGeom prst="rect">
            <a:avLst/>
          </a:prstGeom>
          <a:noFill/>
        </p:spPr>
        <p:txBody>
          <a:bodyPr wrap="square" rtlCol="0">
            <a:spAutoFit/>
          </a:bodyPr>
          <a:lstStyle/>
          <a:p>
            <a:r>
              <a:rPr lang="en-US" sz="3600" b="1">
                <a:solidFill>
                  <a:srgbClr val="FF0000"/>
                </a:solidFill>
                <a:latin typeface="Times New Roman" panose="02020603050405020304" pitchFamily="18" charset="0"/>
                <a:cs typeface="Times New Roman" panose="02020603050405020304" pitchFamily="18" charset="0"/>
              </a:rPr>
              <a:t>6</a:t>
            </a:r>
          </a:p>
        </p:txBody>
      </p:sp>
      <p:sp>
        <p:nvSpPr>
          <p:cNvPr id="9" name="TextBox 8">
            <a:extLst>
              <a:ext uri="{FF2B5EF4-FFF2-40B4-BE49-F238E27FC236}">
                <a16:creationId xmlns:a16="http://schemas.microsoft.com/office/drawing/2014/main" id="{7769FA31-D517-F583-A265-72E5C9C6A5EC}"/>
              </a:ext>
            </a:extLst>
          </p:cNvPr>
          <p:cNvSpPr txBox="1"/>
          <p:nvPr/>
        </p:nvSpPr>
        <p:spPr>
          <a:xfrm>
            <a:off x="176640" y="3963173"/>
            <a:ext cx="508000" cy="646331"/>
          </a:xfrm>
          <a:prstGeom prst="rect">
            <a:avLst/>
          </a:prstGeom>
          <a:noFill/>
        </p:spPr>
        <p:txBody>
          <a:bodyPr wrap="square" rtlCol="0">
            <a:spAutoFit/>
          </a:bodyPr>
          <a:lstStyle/>
          <a:p>
            <a:r>
              <a:rPr lang="en-US" sz="3600" b="1">
                <a:solidFill>
                  <a:srgbClr val="FF0000"/>
                </a:solidFill>
                <a:latin typeface="Times New Roman" panose="02020603050405020304" pitchFamily="18" charset="0"/>
                <a:cs typeface="Times New Roman" panose="02020603050405020304" pitchFamily="18" charset="0"/>
              </a:rPr>
              <a:t>7</a:t>
            </a:r>
          </a:p>
        </p:txBody>
      </p:sp>
      <p:sp>
        <p:nvSpPr>
          <p:cNvPr id="10" name="TextBox 9">
            <a:extLst>
              <a:ext uri="{FF2B5EF4-FFF2-40B4-BE49-F238E27FC236}">
                <a16:creationId xmlns:a16="http://schemas.microsoft.com/office/drawing/2014/main" id="{8919AD53-B48A-BE2A-E3BD-60B2C47B06F9}"/>
              </a:ext>
            </a:extLst>
          </p:cNvPr>
          <p:cNvSpPr txBox="1"/>
          <p:nvPr/>
        </p:nvSpPr>
        <p:spPr>
          <a:xfrm>
            <a:off x="6617197" y="3943162"/>
            <a:ext cx="508000" cy="646331"/>
          </a:xfrm>
          <a:prstGeom prst="rect">
            <a:avLst/>
          </a:prstGeom>
          <a:noFill/>
        </p:spPr>
        <p:txBody>
          <a:bodyPr wrap="square" rtlCol="0">
            <a:spAutoFit/>
          </a:bodyPr>
          <a:lstStyle/>
          <a:p>
            <a:r>
              <a:rPr lang="en-US" sz="3600" b="1">
                <a:solidFill>
                  <a:srgbClr val="FF0000"/>
                </a:solidFill>
                <a:latin typeface="Times New Roman" panose="02020603050405020304" pitchFamily="18" charset="0"/>
                <a:cs typeface="Times New Roman" panose="02020603050405020304" pitchFamily="18" charset="0"/>
              </a:rPr>
              <a:t>8</a:t>
            </a:r>
          </a:p>
        </p:txBody>
      </p:sp>
      <p:sp>
        <p:nvSpPr>
          <p:cNvPr id="11" name="TextBox 10">
            <a:extLst>
              <a:ext uri="{FF2B5EF4-FFF2-40B4-BE49-F238E27FC236}">
                <a16:creationId xmlns:a16="http://schemas.microsoft.com/office/drawing/2014/main" id="{C7754B11-7202-807B-6EC1-D632D6D133B0}"/>
              </a:ext>
            </a:extLst>
          </p:cNvPr>
          <p:cNvSpPr txBox="1"/>
          <p:nvPr/>
        </p:nvSpPr>
        <p:spPr>
          <a:xfrm>
            <a:off x="925388" y="4607251"/>
            <a:ext cx="508000" cy="646331"/>
          </a:xfrm>
          <a:prstGeom prst="rect">
            <a:avLst/>
          </a:prstGeom>
          <a:noFill/>
        </p:spPr>
        <p:txBody>
          <a:bodyPr wrap="square" rtlCol="0">
            <a:spAutoFit/>
          </a:bodyPr>
          <a:lstStyle/>
          <a:p>
            <a:r>
              <a:rPr lang="en-US" sz="3600" b="1">
                <a:solidFill>
                  <a:srgbClr val="FF0000"/>
                </a:solidFill>
                <a:latin typeface="Times New Roman" panose="02020603050405020304" pitchFamily="18" charset="0"/>
                <a:cs typeface="Times New Roman" panose="02020603050405020304" pitchFamily="18" charset="0"/>
              </a:rPr>
              <a:t>9</a:t>
            </a:r>
          </a:p>
        </p:txBody>
      </p:sp>
      <p:sp>
        <p:nvSpPr>
          <p:cNvPr id="12" name="TextBox 11">
            <a:extLst>
              <a:ext uri="{FF2B5EF4-FFF2-40B4-BE49-F238E27FC236}">
                <a16:creationId xmlns:a16="http://schemas.microsoft.com/office/drawing/2014/main" id="{B65B16C6-1841-8180-0ABB-FC7408F20995}"/>
              </a:ext>
            </a:extLst>
          </p:cNvPr>
          <p:cNvSpPr txBox="1"/>
          <p:nvPr/>
        </p:nvSpPr>
        <p:spPr>
          <a:xfrm>
            <a:off x="5458820" y="4506955"/>
            <a:ext cx="653717" cy="646331"/>
          </a:xfrm>
          <a:prstGeom prst="rect">
            <a:avLst/>
          </a:prstGeom>
          <a:noFill/>
        </p:spPr>
        <p:txBody>
          <a:bodyPr wrap="square" rtlCol="0">
            <a:spAutoFit/>
          </a:bodyPr>
          <a:lstStyle/>
          <a:p>
            <a:r>
              <a:rPr lang="en-US" sz="3600" b="1">
                <a:solidFill>
                  <a:srgbClr val="FF0000"/>
                </a:solidFill>
                <a:latin typeface="Times New Roman" panose="02020603050405020304" pitchFamily="18" charset="0"/>
                <a:cs typeface="Times New Roman" panose="02020603050405020304" pitchFamily="18" charset="0"/>
              </a:rPr>
              <a:t>10</a:t>
            </a:r>
          </a:p>
        </p:txBody>
      </p:sp>
      <p:sp>
        <p:nvSpPr>
          <p:cNvPr id="13" name="TextBox 12">
            <a:extLst>
              <a:ext uri="{FF2B5EF4-FFF2-40B4-BE49-F238E27FC236}">
                <a16:creationId xmlns:a16="http://schemas.microsoft.com/office/drawing/2014/main" id="{5841A4DB-9033-1AD1-1B47-5F28429541E9}"/>
              </a:ext>
            </a:extLst>
          </p:cNvPr>
          <p:cNvSpPr txBox="1"/>
          <p:nvPr/>
        </p:nvSpPr>
        <p:spPr>
          <a:xfrm>
            <a:off x="1020419" y="5023790"/>
            <a:ext cx="653717" cy="646331"/>
          </a:xfrm>
          <a:prstGeom prst="rect">
            <a:avLst/>
          </a:prstGeom>
          <a:noFill/>
        </p:spPr>
        <p:txBody>
          <a:bodyPr wrap="square" rtlCol="0">
            <a:spAutoFit/>
          </a:bodyPr>
          <a:lstStyle/>
          <a:p>
            <a:r>
              <a:rPr lang="en-US" sz="3600" b="1">
                <a:solidFill>
                  <a:srgbClr val="FF0000"/>
                </a:solidFill>
                <a:latin typeface="Times New Roman" panose="02020603050405020304" pitchFamily="18" charset="0"/>
                <a:cs typeface="Times New Roman" panose="02020603050405020304" pitchFamily="18" charset="0"/>
              </a:rPr>
              <a:t>11</a:t>
            </a:r>
          </a:p>
        </p:txBody>
      </p:sp>
      <p:sp>
        <p:nvSpPr>
          <p:cNvPr id="14" name="TextBox 13">
            <a:extLst>
              <a:ext uri="{FF2B5EF4-FFF2-40B4-BE49-F238E27FC236}">
                <a16:creationId xmlns:a16="http://schemas.microsoft.com/office/drawing/2014/main" id="{985F7887-1071-6A87-3664-7643908A29F2}"/>
              </a:ext>
            </a:extLst>
          </p:cNvPr>
          <p:cNvSpPr txBox="1"/>
          <p:nvPr/>
        </p:nvSpPr>
        <p:spPr>
          <a:xfrm>
            <a:off x="2805016" y="5474364"/>
            <a:ext cx="653717" cy="646331"/>
          </a:xfrm>
          <a:prstGeom prst="rect">
            <a:avLst/>
          </a:prstGeom>
          <a:noFill/>
        </p:spPr>
        <p:txBody>
          <a:bodyPr wrap="square" rtlCol="0">
            <a:spAutoFit/>
          </a:bodyPr>
          <a:lstStyle/>
          <a:p>
            <a:r>
              <a:rPr lang="en-US" sz="3600" b="1">
                <a:solidFill>
                  <a:srgbClr val="FF0000"/>
                </a:solidFill>
                <a:latin typeface="Times New Roman" panose="02020603050405020304" pitchFamily="18" charset="0"/>
                <a:cs typeface="Times New Roman" panose="02020603050405020304" pitchFamily="18" charset="0"/>
              </a:rPr>
              <a:t>12</a:t>
            </a:r>
          </a:p>
        </p:txBody>
      </p:sp>
      <p:cxnSp>
        <p:nvCxnSpPr>
          <p:cNvPr id="16" name="Straight Connector 15">
            <a:extLst>
              <a:ext uri="{FF2B5EF4-FFF2-40B4-BE49-F238E27FC236}">
                <a16:creationId xmlns:a16="http://schemas.microsoft.com/office/drawing/2014/main" id="{CBE1804E-BE2A-8318-6C05-37600A771017}"/>
              </a:ext>
            </a:extLst>
          </p:cNvPr>
          <p:cNvCxnSpPr/>
          <p:nvPr/>
        </p:nvCxnSpPr>
        <p:spPr>
          <a:xfrm>
            <a:off x="6096000" y="487025"/>
            <a:ext cx="1563757"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E4A8011A-2058-AC0F-6B6B-EBE7BE63E43D}"/>
              </a:ext>
            </a:extLst>
          </p:cNvPr>
          <p:cNvCxnSpPr>
            <a:cxnSpLocks/>
          </p:cNvCxnSpPr>
          <p:nvPr/>
        </p:nvCxnSpPr>
        <p:spPr>
          <a:xfrm>
            <a:off x="523862" y="3631766"/>
            <a:ext cx="1150274" cy="4294"/>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8635782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430640" y="0"/>
            <a:ext cx="11363795" cy="6370975"/>
          </a:xfrm>
          <a:prstGeom prst="rect">
            <a:avLst/>
          </a:prstGeom>
          <a:noFill/>
        </p:spPr>
        <p:txBody>
          <a:bodyPr wrap="square" rtlCol="0">
            <a:spAutoFit/>
          </a:bodyPr>
          <a:lstStyle/>
          <a:p>
            <a:pPr algn="ctr"/>
            <a:r>
              <a:rPr lang="en-US" sz="3400" b="1">
                <a:latin typeface="Times New Roman" panose="02020603050405020304" pitchFamily="18" charset="0"/>
                <a:cs typeface="Times New Roman" panose="02020603050405020304" pitchFamily="18" charset="0"/>
              </a:rPr>
              <a:t>Chú bé chăn cừu</a:t>
            </a:r>
          </a:p>
          <a:p>
            <a:pPr algn="just"/>
            <a:r>
              <a:rPr lang="en-US" sz="3400">
                <a:latin typeface="Times New Roman" panose="02020603050405020304" pitchFamily="18" charset="0"/>
                <a:cs typeface="Times New Roman" panose="02020603050405020304" pitchFamily="18" charset="0"/>
              </a:rPr>
              <a:t>Có một chú bé chăn cửu thường thả cừu gần chân núi. Một hôm thấy buồn quá, chú nghĩ ra một trò đùa cho vui. Chú giả vờ kêu toáng lên:</a:t>
            </a:r>
          </a:p>
          <a:p>
            <a:pPr algn="just"/>
            <a:r>
              <a:rPr lang="en-US" sz="3400">
                <a:latin typeface="Times New Roman" panose="02020603050405020304" pitchFamily="18" charset="0"/>
                <a:cs typeface="Times New Roman" panose="02020603050405020304" pitchFamily="18" charset="0"/>
              </a:rPr>
              <a:t>-  Sói! Sói! Cứu tôi với!</a:t>
            </a:r>
          </a:p>
          <a:p>
            <a:pPr algn="just"/>
            <a:r>
              <a:rPr lang="en-US" sz="3400">
                <a:latin typeface="Times New Roman" panose="02020603050405020304" pitchFamily="18" charset="0"/>
                <a:cs typeface="Times New Roman" panose="02020603050405020304" pitchFamily="18" charset="0"/>
              </a:rPr>
              <a:t>Nghe tiếng kêu cứu, mấy bác nông dân đang làm việc gần đấy tức tốc chạy tới. Nhưng họ không thấy sói đâu. Thấy vậy, chú khoái chí lắm.</a:t>
            </a:r>
          </a:p>
          <a:p>
            <a:pPr algn="just"/>
            <a:r>
              <a:rPr lang="en-US" sz="3400">
                <a:latin typeface="Times New Roman" panose="02020603050405020304" pitchFamily="18" charset="0"/>
                <a:cs typeface="Times New Roman" panose="02020603050405020304" pitchFamily="18" charset="0"/>
              </a:rPr>
              <a:t>Mấy hôm sau, chú lợi bày ra trò ấy. Các bác nông dân lại chạy tới. Rồi một hôm, sói đến thật. Chú hốt hoảng kêu gào xin cứu giúp. Các bác nông dân nghĩ là chú lại lừa mình, nên vẫn thản nhiên làm việc. Thế là sói thỏa thuê ăn thịt hết cả đàn cừu.</a:t>
            </a:r>
          </a:p>
        </p:txBody>
      </p:sp>
    </p:spTree>
    <p:extLst>
      <p:ext uri="{BB962C8B-B14F-4D97-AF65-F5344CB8AC3E}">
        <p14:creationId xmlns:p14="http://schemas.microsoft.com/office/powerpoint/2010/main" val="27833292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253113" y="208368"/>
            <a:ext cx="11685773" cy="1569660"/>
          </a:xfrm>
          <a:prstGeom prst="rect">
            <a:avLst/>
          </a:prstGeom>
          <a:noFill/>
        </p:spPr>
        <p:txBody>
          <a:bodyPr wrap="square" rtlCol="0">
            <a:spAutoFit/>
          </a:bodyPr>
          <a:lstStyle/>
          <a:p>
            <a:r>
              <a:rPr lang="en-US" sz="4800" b="1" dirty="0">
                <a:solidFill>
                  <a:schemeClr val="tx1">
                    <a:lumMod val="75000"/>
                    <a:lumOff val="25000"/>
                  </a:schemeClr>
                </a:solidFill>
                <a:latin typeface="Times New Roman" panose="02020603050405020304" pitchFamily="18" charset="0"/>
                <a:ea typeface="Microsoft YaHei" panose="020B0503020204020204" charset="-122"/>
                <a:cs typeface="Times New Roman" panose="02020603050405020304" pitchFamily="18" charset="0"/>
              </a:rPr>
              <a:t>a. Ban đầu thấy tiếng kêu cứu, mấy bác nông dân đã làm gì?</a:t>
            </a:r>
          </a:p>
        </p:txBody>
      </p:sp>
      <p:sp>
        <p:nvSpPr>
          <p:cNvPr id="4" name="Text Box 3"/>
          <p:cNvSpPr txBox="1"/>
          <p:nvPr/>
        </p:nvSpPr>
        <p:spPr>
          <a:xfrm>
            <a:off x="253113" y="2865162"/>
            <a:ext cx="11938887" cy="1569660"/>
          </a:xfrm>
          <a:prstGeom prst="rect">
            <a:avLst/>
          </a:prstGeom>
          <a:noFill/>
        </p:spPr>
        <p:txBody>
          <a:bodyPr wrap="square" rtlCol="0">
            <a:spAutoFit/>
          </a:bodyPr>
          <a:lstStyle/>
          <a:p>
            <a:r>
              <a:rPr lang="en-US" sz="4800" b="1">
                <a:solidFill>
                  <a:schemeClr val="tx1">
                    <a:lumMod val="75000"/>
                    <a:lumOff val="25000"/>
                  </a:schemeClr>
                </a:solidFill>
                <a:latin typeface="Times New Roman" panose="02020603050405020304" pitchFamily="18" charset="0"/>
                <a:ea typeface="Microsoft YaHei" panose="020B0503020204020204" charset="-122"/>
                <a:cs typeface="Times New Roman" panose="02020603050405020304" pitchFamily="18" charset="0"/>
              </a:rPr>
              <a:t>b. </a:t>
            </a:r>
            <a:r>
              <a:rPr lang="en-US" sz="4800" b="1" dirty="0">
                <a:solidFill>
                  <a:schemeClr val="tx1">
                    <a:lumMod val="75000"/>
                    <a:lumOff val="25000"/>
                  </a:schemeClr>
                </a:solidFill>
                <a:latin typeface="Times New Roman" panose="02020603050405020304" pitchFamily="18" charset="0"/>
                <a:ea typeface="Microsoft YaHei" panose="020B0503020204020204" charset="-122"/>
                <a:cs typeface="Times New Roman" panose="02020603050405020304" pitchFamily="18" charset="0"/>
              </a:rPr>
              <a:t>Vì sao bầy sói có thể thỏa thuê ăn thịt đàn cừu?</a:t>
            </a:r>
          </a:p>
        </p:txBody>
      </p:sp>
      <p:sp>
        <p:nvSpPr>
          <p:cNvPr id="6" name="Text Box 5"/>
          <p:cNvSpPr txBox="1"/>
          <p:nvPr/>
        </p:nvSpPr>
        <p:spPr>
          <a:xfrm>
            <a:off x="253113" y="5162259"/>
            <a:ext cx="11938887" cy="1569660"/>
          </a:xfrm>
          <a:prstGeom prst="rect">
            <a:avLst/>
          </a:prstGeom>
          <a:noFill/>
        </p:spPr>
        <p:txBody>
          <a:bodyPr wrap="square" rtlCol="0">
            <a:spAutoFit/>
          </a:bodyPr>
          <a:lstStyle/>
          <a:p>
            <a:r>
              <a:rPr lang="en-US" sz="4800" b="1">
                <a:solidFill>
                  <a:schemeClr val="tx1">
                    <a:lumMod val="75000"/>
                    <a:lumOff val="25000"/>
                  </a:schemeClr>
                </a:solidFill>
                <a:latin typeface="Times New Roman" panose="02020603050405020304" pitchFamily="18" charset="0"/>
                <a:ea typeface="Microsoft YaHei" panose="020B0503020204020204" charset="-122"/>
                <a:cs typeface="Times New Roman" panose="02020603050405020304" pitchFamily="18" charset="0"/>
              </a:rPr>
              <a:t>c. </a:t>
            </a:r>
            <a:r>
              <a:rPr lang="en-US" sz="4800" b="1" dirty="0">
                <a:solidFill>
                  <a:schemeClr val="tx1">
                    <a:lumMod val="75000"/>
                    <a:lumOff val="25000"/>
                  </a:schemeClr>
                </a:solidFill>
                <a:latin typeface="Times New Roman" panose="02020603050405020304" pitchFamily="18" charset="0"/>
                <a:ea typeface="Microsoft YaHei" panose="020B0503020204020204" charset="-122"/>
                <a:cs typeface="Times New Roman" panose="02020603050405020304" pitchFamily="18" charset="0"/>
              </a:rPr>
              <a:t>Em rút ra được bài học gì từ câu chuyện này?</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P spid="4" grpId="1"/>
      <p:bldP spid="6" grpId="0"/>
      <p:bldP spid="6"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1571625" y="675005"/>
            <a:ext cx="8605520" cy="460375"/>
          </a:xfrm>
          <a:prstGeom prst="rect">
            <a:avLst/>
          </a:prstGeom>
          <a:noFill/>
        </p:spPr>
        <p:txBody>
          <a:bodyPr wrap="square" rtlCol="0">
            <a:spAutoFit/>
          </a:bodyPr>
          <a:lstStyle/>
          <a:p>
            <a:r>
              <a:rPr lang="en-US" sz="2400" dirty="0">
                <a:solidFill>
                  <a:schemeClr val="tx1">
                    <a:lumMod val="75000"/>
                    <a:lumOff val="25000"/>
                  </a:schemeClr>
                </a:solidFill>
                <a:latin typeface="Arial-Rounded" panose="020B0500000000000000" charset="0"/>
                <a:ea typeface="Microsoft YaHei" panose="020B0503020204020204" charset="-122"/>
                <a:cs typeface="Arial-Rounded" panose="020B0500000000000000" charset="0"/>
              </a:rPr>
              <a:t>a. Ban đầu thấy tiếng kêu cứu, mấy bác nông dân đã làm gì?</a:t>
            </a:r>
          </a:p>
        </p:txBody>
      </p:sp>
      <p:sp>
        <p:nvSpPr>
          <p:cNvPr id="3" name="7-Point Star 2"/>
          <p:cNvSpPr/>
          <p:nvPr/>
        </p:nvSpPr>
        <p:spPr>
          <a:xfrm>
            <a:off x="3916045" y="1135380"/>
            <a:ext cx="3508375" cy="1788795"/>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Arial-Rounded" panose="020B0500000000000000" charset="0"/>
                <a:cs typeface="Arial-Rounded" panose="020B0500000000000000" charset="0"/>
              </a:rPr>
              <a:t>Tức tốc chạy tới</a:t>
            </a:r>
          </a:p>
        </p:txBody>
      </p:sp>
      <p:sp>
        <p:nvSpPr>
          <p:cNvPr id="4" name="Text Box 3"/>
          <p:cNvSpPr txBox="1"/>
          <p:nvPr/>
        </p:nvSpPr>
        <p:spPr>
          <a:xfrm>
            <a:off x="1697990" y="3097530"/>
            <a:ext cx="7944485" cy="460375"/>
          </a:xfrm>
          <a:prstGeom prst="rect">
            <a:avLst/>
          </a:prstGeom>
          <a:noFill/>
        </p:spPr>
        <p:txBody>
          <a:bodyPr wrap="square" rtlCol="0">
            <a:spAutoFit/>
          </a:bodyPr>
          <a:lstStyle/>
          <a:p>
            <a:r>
              <a:rPr lang="en-US" sz="2400" dirty="0">
                <a:solidFill>
                  <a:schemeClr val="tx1">
                    <a:lumMod val="75000"/>
                    <a:lumOff val="25000"/>
                  </a:schemeClr>
                </a:solidFill>
                <a:latin typeface="Arial-Rounded" panose="020B0500000000000000" charset="0"/>
                <a:ea typeface="Microsoft YaHei" panose="020B0503020204020204" charset="-122"/>
                <a:cs typeface="Arial-Rounded" panose="020B0500000000000000" charset="0"/>
              </a:rPr>
              <a:t>a. Vì sao bầy sói có thể thỏa thuê ăn thịt đàn cừu?</a:t>
            </a:r>
          </a:p>
        </p:txBody>
      </p:sp>
      <p:sp>
        <p:nvSpPr>
          <p:cNvPr id="5" name="7-Point Star 4"/>
          <p:cNvSpPr/>
          <p:nvPr/>
        </p:nvSpPr>
        <p:spPr>
          <a:xfrm>
            <a:off x="3115945" y="3432175"/>
            <a:ext cx="5535930" cy="1914525"/>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Arial-Rounded" panose="020B0500000000000000" charset="0"/>
                <a:cs typeface="Arial-Rounded" panose="020B0500000000000000" charset="0"/>
              </a:rPr>
              <a:t>Vì chú bé nói dối nên không ai tin nữa</a:t>
            </a:r>
          </a:p>
        </p:txBody>
      </p:sp>
      <p:sp>
        <p:nvSpPr>
          <p:cNvPr id="6" name="Text Box 5"/>
          <p:cNvSpPr txBox="1"/>
          <p:nvPr/>
        </p:nvSpPr>
        <p:spPr>
          <a:xfrm>
            <a:off x="1571625" y="5474335"/>
            <a:ext cx="7944485" cy="460375"/>
          </a:xfrm>
          <a:prstGeom prst="rect">
            <a:avLst/>
          </a:prstGeom>
          <a:noFill/>
        </p:spPr>
        <p:txBody>
          <a:bodyPr wrap="square" rtlCol="0">
            <a:spAutoFit/>
          </a:bodyPr>
          <a:lstStyle/>
          <a:p>
            <a:r>
              <a:rPr lang="en-US" sz="2400" dirty="0">
                <a:solidFill>
                  <a:schemeClr val="tx1">
                    <a:lumMod val="75000"/>
                    <a:lumOff val="25000"/>
                  </a:schemeClr>
                </a:solidFill>
                <a:latin typeface="Arial-Rounded" panose="020B0500000000000000" charset="0"/>
                <a:ea typeface="Microsoft YaHei" panose="020B0503020204020204" charset="-122"/>
                <a:cs typeface="Arial-Rounded" panose="020B0500000000000000" charset="0"/>
              </a:rPr>
              <a:t>a. Em rút ra được bài học gì từ câu chuyện này?</a:t>
            </a:r>
          </a:p>
        </p:txBody>
      </p:sp>
      <p:sp>
        <p:nvSpPr>
          <p:cNvPr id="7" name="Flowchart: Preparation 6"/>
          <p:cNvSpPr/>
          <p:nvPr/>
        </p:nvSpPr>
        <p:spPr>
          <a:xfrm>
            <a:off x="3617595" y="6064250"/>
            <a:ext cx="4798060" cy="676910"/>
          </a:xfrm>
          <a:prstGeom prst="flowChartPrepara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Arial-Rounded" panose="020B0500000000000000" charset="0"/>
                <a:cs typeface="Arial-Rounded" panose="020B0500000000000000" charset="0"/>
              </a:rPr>
              <a:t>Không nên nói dối</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animBg="1"/>
      <p:bldP spid="3" grpId="1" animBg="1"/>
      <p:bldP spid="4" grpId="0"/>
      <p:bldP spid="4" grpId="1"/>
      <p:bldP spid="5" grpId="0" animBg="1"/>
      <p:bldP spid="5" grpId="1" animBg="1"/>
      <p:bldP spid="6" grpId="0"/>
      <p:bldP spid="6" grpId="1"/>
      <p:bldP spid="7" grpId="0" animBg="1"/>
      <p:bldP spid="7"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4830143" y="1307496"/>
            <a:ext cx="5337371" cy="4651583"/>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9" name="组合 8"/>
          <p:cNvGrpSpPr/>
          <p:nvPr/>
        </p:nvGrpSpPr>
        <p:grpSpPr>
          <a:xfrm>
            <a:off x="3119619" y="2355148"/>
            <a:ext cx="2377840" cy="1161044"/>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12" name="组合 11"/>
          <p:cNvGrpSpPr/>
          <p:nvPr/>
        </p:nvGrpSpPr>
        <p:grpSpPr>
          <a:xfrm>
            <a:off x="5092777" y="5237587"/>
            <a:ext cx="1795349" cy="87732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15" name="组合 14"/>
          <p:cNvGrpSpPr/>
          <p:nvPr/>
        </p:nvGrpSpPr>
        <p:grpSpPr>
          <a:xfrm>
            <a:off x="8332552" y="4613425"/>
            <a:ext cx="563241" cy="10268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18" name="组合 17"/>
          <p:cNvGrpSpPr/>
          <p:nvPr/>
        </p:nvGrpSpPr>
        <p:grpSpPr>
          <a:xfrm>
            <a:off x="8540788" y="5419917"/>
            <a:ext cx="949967" cy="467604"/>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21" name="组合 20"/>
          <p:cNvGrpSpPr/>
          <p:nvPr/>
        </p:nvGrpSpPr>
        <p:grpSpPr>
          <a:xfrm>
            <a:off x="6823537" y="2817503"/>
            <a:ext cx="563241" cy="10268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24" name="组合 23"/>
          <p:cNvGrpSpPr/>
          <p:nvPr/>
        </p:nvGrpSpPr>
        <p:grpSpPr>
          <a:xfrm>
            <a:off x="7119096" y="3543347"/>
            <a:ext cx="968409" cy="467603"/>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27" name="组合 26"/>
          <p:cNvGrpSpPr/>
          <p:nvPr/>
        </p:nvGrpSpPr>
        <p:grpSpPr>
          <a:xfrm>
            <a:off x="10118465" y="1667331"/>
            <a:ext cx="563241" cy="10268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30" name="组合 29"/>
          <p:cNvGrpSpPr/>
          <p:nvPr/>
        </p:nvGrpSpPr>
        <p:grpSpPr>
          <a:xfrm>
            <a:off x="9492491" y="1658296"/>
            <a:ext cx="467603" cy="968409"/>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33" name="组合 32"/>
          <p:cNvGrpSpPr/>
          <p:nvPr/>
        </p:nvGrpSpPr>
        <p:grpSpPr>
          <a:xfrm>
            <a:off x="10177216" y="2388953"/>
            <a:ext cx="2717813" cy="1398511"/>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36" name="组合 35"/>
          <p:cNvGrpSpPr/>
          <p:nvPr/>
        </p:nvGrpSpPr>
        <p:grpSpPr>
          <a:xfrm rot="2799594" flipH="1">
            <a:off x="6935352" y="47104"/>
            <a:ext cx="1398511" cy="2717813"/>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5" name="组合 4"/>
          <p:cNvGrpSpPr/>
          <p:nvPr/>
        </p:nvGrpSpPr>
        <p:grpSpPr>
          <a:xfrm>
            <a:off x="-798787" y="-104781"/>
            <a:ext cx="6950841" cy="6410988"/>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110" name="文本框 109"/>
          <p:cNvSpPr txBox="1"/>
          <p:nvPr/>
        </p:nvSpPr>
        <p:spPr>
          <a:xfrm>
            <a:off x="276057" y="2684879"/>
            <a:ext cx="4784539" cy="993775"/>
          </a:xfrm>
          <a:prstGeom prst="rect">
            <a:avLst/>
          </a:prstGeom>
          <a:noFill/>
        </p:spPr>
        <p:txBody>
          <a:bodyPr wrap="square" rtlCol="0">
            <a:spAutoFit/>
          </a:bodyPr>
          <a:lstStyle/>
          <a:p>
            <a:pPr algn="ctr"/>
            <a:r>
              <a:rPr lang="en-US" sz="5865" b="1" dirty="0" err="1">
                <a:pattFill prst="ltDnDiag">
                  <a:fgClr>
                    <a:srgbClr val="00B0F0"/>
                  </a:fgClr>
                  <a:bgClr>
                    <a:srgbClr val="0070C0"/>
                  </a:bgClr>
                </a:pattFill>
                <a:effectLst>
                  <a:outerShdw dist="38100" dir="2700000" sx="101000" sy="101000" algn="tl" rotWithShape="0">
                    <a:srgbClr val="0070C0"/>
                  </a:outerShdw>
                </a:effectLst>
                <a:ea typeface="Arial-Rounded" panose="020B0500000000000000" pitchFamily="34" charset="-93"/>
                <a:cs typeface="+mn-lt"/>
                <a:sym typeface="+mn-lt"/>
              </a:rPr>
              <a:t>Viết vào vở</a:t>
            </a:r>
            <a:endParaRPr lang="en-US" sz="5865" b="1" dirty="0">
              <a:pattFill prst="ltDnDiag">
                <a:fgClr>
                  <a:srgbClr val="00B0F0"/>
                </a:fgClr>
                <a:bgClr>
                  <a:srgbClr val="0070C0"/>
                </a:bgClr>
              </a:pattFill>
              <a:effectLst>
                <a:outerShdw dist="38100" dir="2700000" sx="101000" sy="101000" algn="tl" rotWithShape="0">
                  <a:srgbClr val="0070C0"/>
                </a:outerShdw>
              </a:effectLst>
              <a:ea typeface="Arial-Rounded" panose="020B0500000000000000" pitchFamily="34" charset="-93"/>
              <a:cs typeface="+mn-lt"/>
              <a:sym typeface="+mn-lt"/>
            </a:endParaRPr>
          </a:p>
        </p:txBody>
      </p:sp>
      <p:sp>
        <p:nvSpPr>
          <p:cNvPr id="42" name="文本框 41"/>
          <p:cNvSpPr txBox="1"/>
          <p:nvPr/>
        </p:nvSpPr>
        <p:spPr>
          <a:xfrm>
            <a:off x="1994397" y="1473564"/>
            <a:ext cx="1347900" cy="119888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7200" dirty="0">
                <a:latin typeface="Arial-Rounded" panose="020B0500000000000000" pitchFamily="34" charset="-93"/>
                <a:ea typeface="Arial-Rounded" panose="020B0500000000000000" pitchFamily="34" charset="-93"/>
                <a:cs typeface="Arial-Rounded" panose="020B0500000000000000" pitchFamily="34" charset="-93"/>
                <a:sym typeface="+mn-lt"/>
              </a:rPr>
              <a:t>4</a:t>
            </a: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39855" y="605700"/>
            <a:ext cx="2998059" cy="1004180"/>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19968" y="3269456"/>
            <a:ext cx="1501113" cy="3476997"/>
          </a:xfrm>
          <a:prstGeom prst="rect">
            <a:avLst/>
          </a:prstGeom>
        </p:spPr>
      </p:pic>
    </p:spTree>
  </p:cSld>
  <p:clrMapOvr>
    <a:masterClrMapping/>
  </p:clrMapOvr>
  <p:transition spd="slow" advTm="1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110" grpId="0"/>
      <p:bldP spid="110" grpId="1"/>
      <p:bldP spid="4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42620" y="721360"/>
            <a:ext cx="10671175" cy="4407535"/>
          </a:xfrm>
          <a:prstGeom prst="rect">
            <a:avLst/>
          </a:prstGeom>
        </p:spPr>
      </p:pic>
      <p:cxnSp>
        <p:nvCxnSpPr>
          <p:cNvPr id="3" name="Straight Connector 2"/>
          <p:cNvCxnSpPr/>
          <p:nvPr/>
        </p:nvCxnSpPr>
        <p:spPr>
          <a:xfrm flipH="1">
            <a:off x="4089400" y="2539365"/>
            <a:ext cx="912495" cy="1305560"/>
          </a:xfrm>
          <a:prstGeom prst="line">
            <a:avLst/>
          </a:prstGeom>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3051175" y="2555240"/>
            <a:ext cx="708025" cy="207645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trips(down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第一PPT，www.1ppt.com">
  <a:themeElements>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Microsoft YaHei" panose="020B0503020204020204" charset="-122"/>
            <a:ea typeface="Microsoft YaHei" panose="020B050302020402020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2.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57</TotalTime>
  <Words>632</Words>
  <Application>Microsoft Office PowerPoint</Application>
  <PresentationFormat>Widescreen</PresentationFormat>
  <Paragraphs>61</Paragraphs>
  <Slides>14</Slides>
  <Notes>4</Notes>
  <HiddenSlides>0</HiddenSlides>
  <MMClips>1</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14</vt:i4>
      </vt:variant>
    </vt:vector>
  </HeadingPairs>
  <TitlesOfParts>
    <vt:vector size="24" baseType="lpstr">
      <vt:lpstr>Arial-Rounded</vt:lpstr>
      <vt:lpstr>inpin heiti</vt:lpstr>
      <vt:lpstr>Arial</vt:lpstr>
      <vt:lpstr>Calibri</vt:lpstr>
      <vt:lpstr>Calibri Light</vt:lpstr>
      <vt:lpstr>Times New Roman</vt:lpstr>
      <vt:lpstr>Office Theme</vt:lpstr>
      <vt:lpstr>Default Design</vt:lpstr>
      <vt:lpstr>第一PPT，www.1ppt.com</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
  <cp:lastModifiedBy>DELL</cp:lastModifiedBy>
  <cp:revision>6</cp:revision>
  <dcterms:created xsi:type="dcterms:W3CDTF">2020-08-26T04:14:00Z</dcterms:created>
  <dcterms:modified xsi:type="dcterms:W3CDTF">2024-03-24T15:07:04Z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1033-11.2.0.9718</vt:lpwstr>
  </property>
</Properties>
</file>