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43" r:id="rId11"/>
    <p:sldId id="332" r:id="rId12"/>
    <p:sldId id="344" r:id="rId13"/>
    <p:sldId id="333" r:id="rId14"/>
    <p:sldId id="345" r:id="rId15"/>
    <p:sldId id="334" r:id="rId16"/>
    <p:sldId id="335" r:id="rId17"/>
    <p:sldId id="346" r:id="rId18"/>
    <p:sldId id="336" r:id="rId19"/>
    <p:sldId id="337" r:id="rId20"/>
    <p:sldId id="338" r:id="rId21"/>
    <p:sldId id="339" r:id="rId22"/>
    <p:sldId id="340" r:id="rId23"/>
    <p:sldId id="341" r:id="rId24"/>
    <p:sldId id="34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5E0B4-355A-4A25-AADF-1E3351A38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E703C6D-4225-4DB7-AB51-2A3C23257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37503A-E1A2-4DC0-B79F-4A95E088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6FF68F-5039-4DCC-BF72-1F1695F4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C7C17-6CFB-4625-BD3F-8A4C737C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44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B0DF79-299C-4C8C-8A1F-615455C6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EE9C33-B76E-42B4-A1BA-525ADC210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EB94ED-9004-472A-8841-4453482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5EC65F-70A5-42F9-BE11-2594ACD0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8945F3-C214-4628-BA86-D71C4260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386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6F35A6-A2D8-448C-9EE1-C59002BE3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034A81E-A8BF-4951-81DD-EAED48FEE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C0A752-09C4-4639-A410-050C0094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CE44F4-194D-483A-AFDF-CBF1674F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BD6739-F616-465E-983E-0FEE26B2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5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D3DCC7-BFD7-4DFE-ACD6-919C8E79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A872E8-7B7B-403B-B7FC-CA01D2FA1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BFF692-E9AA-4593-891D-2EFD6204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84A0A4-7F66-4FEC-985D-3488F03A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C10D3B-BFEE-4DD7-8BCA-21790A49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424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F9CCC-F7E1-48A2-B125-14554082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569A42-3362-486C-9340-DF4237FE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105BB0-F1D6-43E8-8172-DA5A65DF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AF9C0C-4D25-41A8-9284-F31F9F0C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D0DCA1-93B4-451A-9298-7F8CA113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022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35E2EE-5FA7-4401-882D-A29497DE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49ACE0-65D7-4EB0-947E-45AFBF23E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36969D-BC3B-41E1-A023-0725B01FA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5A90AB-3AC3-4252-9FDC-20CA4776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02FCFC-BAED-4AB2-99A6-E9A9CDA6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55228C-A6FA-463A-9DF3-DCF7296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73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A9A5D7-713A-47FD-8A55-288A7F49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B40213-5510-44BC-A936-9554F0615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BE1745-71F6-4B7D-B3FA-A1155D357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1FE1D8B-EE6F-4004-84CE-1D7F54437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B8C76E4-6ADD-4230-AA65-AA6698526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BEF851C-C828-4A0C-8D81-A590FC44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C2C0C75-CECE-4AC5-AF58-10C97F9F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81D7D60-D2A3-408B-9424-A0039BF0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875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A1214D-696E-45B3-8971-BE0EABC5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BBD609-0BDD-496F-BA59-AE5D4F75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75EB40C-4F40-46E0-84B4-DA054353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445CDFD-FD0A-4507-BA8F-5FAC4C34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81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583145C-EC61-4A63-81DD-EA66BCD2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B13EFD-EB40-4DD3-8B20-65DD0C55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0A0401-873F-402C-B222-24D0B5C7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43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8D665-7F31-4DF7-82A9-462C3744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323CA8-AA20-422C-96AD-E404FF95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BAD191-1731-4334-837C-1A9875967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B79A2C-E3E0-42AE-8337-1BC7EC37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766EC-1490-45AB-9C46-81343C69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98C6DA-EB5E-4DCE-B130-CDD5C3D6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11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B8E47-ABE3-4904-9403-38544571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907D02-4687-4CC0-A376-ACECCDC76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7C6F03-0490-4B75-9B6D-48948194A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6537D9-993D-4823-8D9E-33C3C23F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242339-F519-4764-97EC-5D57DB0E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70C3CB-A255-48D9-94B5-8986DE55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94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1039A5-D851-44FA-842D-2F45BAA2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41D635-235B-49D9-8017-BCCE1FE0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4006B0-6CC6-47B5-8048-8F6716751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647E-5892-4BFB-A85D-D324B3CEF45B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2EE7F-FD96-47C0-B990-A302015DB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79F43D-75A7-4209-88C6-EBC1F91CF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04A46-6C1D-4A46-9AD6-A7CBDF85D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75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ownloads\hinh p.p\cd5 bai 3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60" b="86199"/>
          <a:stretch/>
        </p:blipFill>
        <p:spPr bwMode="auto">
          <a:xfrm>
            <a:off x="0" y="0"/>
            <a:ext cx="121920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57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1198"/>
            <a:ext cx="12192000" cy="34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727200" y="1524000"/>
            <a:ext cx="182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211" y="3200400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chim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sÎ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ang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nh¶y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nhãt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cµnh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6588"/>
            <a:ext cx="12192000" cy="363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4165600" y="1219200"/>
            <a:ext cx="1219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3211" y="3200400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Ng­êi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hay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gæ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× </a:t>
            </a:r>
            <a:r>
              <a:rPr lang="en-US" sz="6000" b="1" dirty="0" err="1" smtClean="0">
                <a:latin typeface=".VnAvant" pitchFamily="34" charset="0"/>
              </a:rPr>
              <a:t>sÏ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kh«ng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b¹n </a:t>
            </a:r>
            <a:r>
              <a:rPr lang="en-US" sz="6000" b="1" dirty="0" err="1" smtClean="0">
                <a:latin typeface=".VnAvant" pitchFamily="34" charset="0"/>
              </a:rPr>
              <a:t>bÌ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633"/>
            <a:ext cx="12192000" cy="40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hinh p.p\cd5 bai 3.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031" b="251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2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hinh p.p\cd5 bai 3.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313" b="8535"/>
          <a:stretch/>
        </p:blipFill>
        <p:spPr bwMode="auto">
          <a:xfrm>
            <a:off x="0" y="609600"/>
            <a:ext cx="12192000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48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3630"/>
            <a:ext cx="12192000" cy="432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132857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sî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hai</a:t>
            </a:r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xÊu</a:t>
            </a:r>
            <a:r>
              <a:rPr lang="en-US" sz="6000" b="1" dirty="0" smtClean="0">
                <a:latin typeface=".VnAvant" pitchFamily="34" charset="0"/>
              </a:rPr>
              <a:t> h« </a:t>
            </a:r>
          </a:p>
          <a:p>
            <a:r>
              <a:rPr lang="en-US" sz="6000" b="1" dirty="0" smtClean="0">
                <a:latin typeface=".VnAvant" pitchFamily="34" charset="0"/>
              </a:rPr>
              <a:t>  </a:t>
            </a:r>
          </a:p>
          <a:p>
            <a:pPr algn="ctr"/>
            <a:r>
              <a:rPr lang="en-US" sz="6000" b="1" dirty="0" err="1" smtClean="0">
                <a:latin typeface=".VnAvant" pitchFamily="34" charset="0"/>
              </a:rPr>
              <a:t>g©y</a:t>
            </a:r>
            <a:r>
              <a:rPr lang="en-US" sz="6000" b="1" dirty="0" smtClean="0">
                <a:latin typeface=".VnAvant" pitchFamily="34" charset="0"/>
              </a:rPr>
              <a:t> g«         </a:t>
            </a:r>
            <a:r>
              <a:rPr lang="en-US" sz="6000" b="1" dirty="0" err="1" smtClean="0">
                <a:latin typeface=".VnAvant" pitchFamily="34" charset="0"/>
              </a:rPr>
              <a:t>buån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ba</a:t>
            </a:r>
            <a:endParaRPr lang="en-US" sz="6000" b="1" dirty="0" smtClean="0">
              <a:latin typeface=".VnAvant" pitchFamily="34" charset="0"/>
            </a:endParaRPr>
          </a:p>
          <a:p>
            <a:endParaRPr lang="en-US" sz="6000" b="1" dirty="0" smtClean="0">
              <a:latin typeface=".VnAvant" pitchFamily="34" charset="0"/>
            </a:endParaRPr>
          </a:p>
          <a:p>
            <a:r>
              <a:rPr lang="en-US" sz="6000" b="1" dirty="0" smtClean="0">
                <a:latin typeface=".VnAvant" pitchFamily="34" charset="0"/>
              </a:rPr>
              <a:t>   bay </a:t>
            </a:r>
            <a:r>
              <a:rPr lang="en-US" sz="6000" b="1" dirty="0" err="1" smtClean="0">
                <a:latin typeface=".VnAvant" pitchFamily="34" charset="0"/>
              </a:rPr>
              <a:t>nhay</a:t>
            </a:r>
            <a:r>
              <a:rPr lang="en-US" sz="6000" b="1" dirty="0" smtClean="0">
                <a:latin typeface=".VnAvant" pitchFamily="34" charset="0"/>
              </a:rPr>
              <a:t>       co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 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1600" y="1828800"/>
            <a:ext cx="1011667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1200" y="1752600"/>
            <a:ext cx="1011667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0" y="3581400"/>
            <a:ext cx="1113267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4371" y="3657600"/>
            <a:ext cx="1024829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2819469" y="1981200"/>
            <a:ext cx="8381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~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8432801" y="1524000"/>
            <a:ext cx="838132" cy="73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3556000" y="3352800"/>
            <a:ext cx="960107" cy="73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10464801" y="3835152"/>
            <a:ext cx="8381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~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5512864"/>
            <a:ext cx="1113267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0733" y="5562600"/>
            <a:ext cx="1113267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4165600" y="5257800"/>
            <a:ext cx="914400" cy="73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8026400" y="5282420"/>
            <a:ext cx="914400" cy="73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828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.VnAvant" pitchFamily="34" charset="0"/>
              </a:rPr>
              <a:t>(1)   </a:t>
            </a:r>
            <a:r>
              <a:rPr lang="en-US" b="1" dirty="0" err="1" smtClean="0">
                <a:latin typeface=".VnAvant" pitchFamily="34" charset="0"/>
              </a:rPr>
              <a:t>Sím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sím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lÝch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rÝch</a:t>
            </a:r>
            <a:r>
              <a:rPr lang="en-US" b="1" dirty="0" smtClean="0">
                <a:latin typeface=".VnAvant" pitchFamily="34" charset="0"/>
              </a:rPr>
              <a:t/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smtClean="0">
                <a:latin typeface=".VnAvant" pitchFamily="34" charset="0"/>
              </a:rPr>
              <a:t>      </a:t>
            </a:r>
            <a:r>
              <a:rPr lang="en-US" b="1" dirty="0" err="1" smtClean="0">
                <a:latin typeface=".VnAvant" pitchFamily="34" charset="0"/>
              </a:rPr>
              <a:t>RÊt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thÝch</a:t>
            </a:r>
            <a:r>
              <a:rPr lang="en-US" b="1" dirty="0" smtClean="0">
                <a:latin typeface=".VnAvant" pitchFamily="34" charset="0"/>
              </a:rPr>
              <a:t> b¾t </a:t>
            </a:r>
            <a:r>
              <a:rPr lang="en-US" b="1" dirty="0" err="1" smtClean="0">
                <a:latin typeface=".VnAvant" pitchFamily="34" charset="0"/>
              </a:rPr>
              <a:t>s©u</a:t>
            </a:r>
            <a:r>
              <a:rPr lang="en-US" b="1" dirty="0" smtClean="0">
                <a:latin typeface=".VnAvant" pitchFamily="34" charset="0"/>
              </a:rPr>
              <a:t/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smtClean="0">
                <a:latin typeface=".VnAvant" pitchFamily="34" charset="0"/>
              </a:rPr>
              <a:t>   </a:t>
            </a:r>
            <a:r>
              <a:rPr lang="en-US" b="1" dirty="0" err="1" smtClean="0">
                <a:latin typeface=".VnAvant" pitchFamily="34" charset="0"/>
              </a:rPr>
              <a:t>S©u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trèn</a:t>
            </a:r>
            <a:r>
              <a:rPr lang="en-US" b="1" dirty="0" smtClean="0">
                <a:latin typeface=".VnAvant" pitchFamily="34" charset="0"/>
              </a:rPr>
              <a:t> ë ®©u</a:t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smtClean="0">
                <a:latin typeface=".VnAvant" pitchFamily="34" charset="0"/>
              </a:rPr>
              <a:t>         </a:t>
            </a:r>
            <a:r>
              <a:rPr lang="en-US" b="1" dirty="0" err="1" smtClean="0">
                <a:latin typeface=".VnAvant" pitchFamily="34" charset="0"/>
              </a:rPr>
              <a:t>Còng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t×m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ra</a:t>
            </a:r>
            <a:r>
              <a:rPr lang="en-US" b="1" dirty="0" smtClean="0">
                <a:latin typeface=".VnAvant" pitchFamily="34" charset="0"/>
              </a:rPr>
              <a:t> ®­</a:t>
            </a:r>
            <a:r>
              <a:rPr lang="en-US" b="1" dirty="0" err="1" smtClean="0">
                <a:latin typeface=".VnAvant" pitchFamily="34" charset="0"/>
              </a:rPr>
              <a:t>îc</a:t>
            </a:r>
            <a:r>
              <a:rPr lang="en-US" b="1" dirty="0" smtClean="0">
                <a:latin typeface=".VnAvant" pitchFamily="34" charset="0"/>
              </a:rPr>
              <a:t>.</a:t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smtClean="0">
                <a:latin typeface=".VnAvant" pitchFamily="34" charset="0"/>
              </a:rPr>
              <a:t>                                 (Lµ con g×?)</a:t>
            </a:r>
            <a:br>
              <a:rPr lang="en-US" b="1" dirty="0" smtClean="0">
                <a:latin typeface=".VnAvant" pitchFamily="34" charset="0"/>
              </a:rPr>
            </a:br>
            <a:endParaRPr lang="en-US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ownloads\hinh p.p\cd5 bai 3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57" b="265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12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43201" y="1016000"/>
            <a:ext cx="4539508" cy="584200"/>
            <a:chOff x="4013200" y="1054100"/>
            <a:chExt cx="4539508" cy="584200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43201" y="1016000"/>
            <a:ext cx="4539508" cy="584200"/>
            <a:chOff x="4013200" y="1054100"/>
            <a:chExt cx="4539508" cy="5842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C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H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I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M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S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Â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U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4061637" y="1676400"/>
            <a:ext cx="1902636" cy="584200"/>
            <a:chOff x="5331636" y="1054100"/>
            <a:chExt cx="1902636" cy="58420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5380073" y="2311400"/>
            <a:ext cx="1902636" cy="584200"/>
            <a:chOff x="6650072" y="1054100"/>
            <a:chExt cx="1902636" cy="584200"/>
          </a:xfrm>
        </p:grpSpPr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6705600" y="2311400"/>
            <a:ext cx="1219200" cy="584200"/>
            <a:chOff x="4013200" y="1054100"/>
            <a:chExt cx="1243418" cy="584200"/>
          </a:xfrm>
        </p:grpSpPr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6705601" y="2311400"/>
            <a:ext cx="1902636" cy="584200"/>
            <a:chOff x="4013200" y="1054100"/>
            <a:chExt cx="1902636" cy="584200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279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828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.VnAvant" pitchFamily="34" charset="0"/>
              </a:rPr>
              <a:t>(2) </a:t>
            </a:r>
            <a:r>
              <a:rPr lang="en-US" b="1" dirty="0" err="1" smtClean="0">
                <a:latin typeface=".VnAvant" pitchFamily="34" charset="0"/>
              </a:rPr>
              <a:t>Ngµy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ngµy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ngåi</a:t>
            </a:r>
            <a:r>
              <a:rPr lang="en-US" b="1" dirty="0" smtClean="0">
                <a:latin typeface=".VnAvant" pitchFamily="34" charset="0"/>
              </a:rPr>
              <a:t> ®</a:t>
            </a:r>
            <a:r>
              <a:rPr lang="en-US" b="1" dirty="0" err="1" smtClean="0">
                <a:latin typeface=".VnAvant" pitchFamily="34" charset="0"/>
              </a:rPr>
              <a:t>îi</a:t>
            </a:r>
            <a:r>
              <a:rPr lang="en-US" b="1" dirty="0" smtClean="0">
                <a:latin typeface=".VnAvant" pitchFamily="34" charset="0"/>
              </a:rPr>
              <a:t/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err="1" smtClean="0">
                <a:latin typeface=".VnAvant" pitchFamily="34" charset="0"/>
              </a:rPr>
              <a:t>M¸i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hiªn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ngoµi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hÌ</a:t>
            </a:r>
            <a:r>
              <a:rPr lang="en-US" b="1" dirty="0" smtClean="0">
                <a:latin typeface=".VnAvant" pitchFamily="34" charset="0"/>
              </a:rPr>
              <a:t/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err="1" smtClean="0">
                <a:latin typeface=".VnAvant" pitchFamily="34" charset="0"/>
              </a:rPr>
              <a:t>Mçi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khi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chñ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vÒ</a:t>
            </a:r>
            <a:r>
              <a:rPr lang="en-US" b="1" dirty="0" smtClean="0">
                <a:latin typeface=".VnAvant" pitchFamily="34" charset="0"/>
              </a:rPr>
              <a:t/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err="1" smtClean="0">
                <a:latin typeface=".VnAvant" pitchFamily="34" charset="0"/>
              </a:rPr>
              <a:t>Véy</a:t>
            </a:r>
            <a:r>
              <a:rPr lang="en-US" b="1" dirty="0" smtClean="0">
                <a:latin typeface=".VnAvant" pitchFamily="34" charset="0"/>
              </a:rPr>
              <a:t> ®</a:t>
            </a:r>
            <a:r>
              <a:rPr lang="en-US" b="1" dirty="0" err="1" smtClean="0">
                <a:latin typeface=".VnAvant" pitchFamily="34" charset="0"/>
              </a:rPr>
              <a:t>u«i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mõng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rì</a:t>
            </a:r>
            <a:r>
              <a:rPr lang="en-US" b="1" dirty="0" smtClean="0">
                <a:latin typeface=".VnAvant" pitchFamily="34" charset="0"/>
              </a:rPr>
              <a:t>.</a:t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smtClean="0">
                <a:latin typeface=".VnAvant" pitchFamily="34" charset="0"/>
              </a:rPr>
              <a:t>                      (Lµ con g×?)</a:t>
            </a:r>
            <a:endParaRPr lang="en-US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43201" y="1016000"/>
            <a:ext cx="4539508" cy="584200"/>
            <a:chOff x="4013200" y="1054100"/>
            <a:chExt cx="4539508" cy="584200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43201" y="1016000"/>
            <a:ext cx="4539508" cy="584200"/>
            <a:chOff x="4013200" y="1054100"/>
            <a:chExt cx="4539508" cy="5842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C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H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I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M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S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Â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U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4061637" y="1676400"/>
            <a:ext cx="1902636" cy="584200"/>
            <a:chOff x="5331636" y="1054100"/>
            <a:chExt cx="1902636" cy="58420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5380073" y="2311400"/>
            <a:ext cx="1902636" cy="584200"/>
            <a:chOff x="6650072" y="1054100"/>
            <a:chExt cx="1902636" cy="584200"/>
          </a:xfrm>
        </p:grpSpPr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6705600" y="2311400"/>
            <a:ext cx="1219200" cy="584200"/>
            <a:chOff x="4013200" y="1054100"/>
            <a:chExt cx="1243418" cy="584200"/>
          </a:xfrm>
        </p:grpSpPr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6705601" y="2311400"/>
            <a:ext cx="1902636" cy="584200"/>
            <a:chOff x="4013200" y="1054100"/>
            <a:chExt cx="1902636" cy="584200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4064001" y="1676400"/>
            <a:ext cx="1902636" cy="584200"/>
            <a:chOff x="5331636" y="1054100"/>
            <a:chExt cx="1902636" cy="584200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C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Ó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279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828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.VnAvant" pitchFamily="34" charset="0"/>
              </a:rPr>
              <a:t>(3) </a:t>
            </a:r>
            <a:r>
              <a:rPr lang="en-US" b="1" dirty="0" err="1" smtClean="0">
                <a:latin typeface=".VnAvant" pitchFamily="34" charset="0"/>
              </a:rPr>
              <a:t>Tr«ng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xa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t­ëng</a:t>
            </a:r>
            <a:r>
              <a:rPr lang="en-US" b="1" dirty="0" smtClean="0">
                <a:latin typeface=".VnAvant" pitchFamily="34" charset="0"/>
              </a:rPr>
              <a:t> lµ </a:t>
            </a:r>
            <a:r>
              <a:rPr lang="en-US" b="1" dirty="0" err="1" smtClean="0">
                <a:latin typeface=".VnAvant" pitchFamily="34" charset="0"/>
              </a:rPr>
              <a:t>mÌo</a:t>
            </a:r>
            <a:r>
              <a:rPr lang="en-US" b="1" dirty="0" smtClean="0">
                <a:latin typeface=".VnAvant" pitchFamily="34" charset="0"/>
              </a:rPr>
              <a:t/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smtClean="0">
                <a:latin typeface=".VnAvant" pitchFamily="34" charset="0"/>
              </a:rPr>
              <a:t>L¹i </a:t>
            </a:r>
            <a:r>
              <a:rPr lang="en-US" b="1" dirty="0" err="1" smtClean="0">
                <a:latin typeface=".VnAvant" pitchFamily="34" charset="0"/>
              </a:rPr>
              <a:t>gÇn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hãa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ra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chim</a:t>
            </a:r>
            <a:r>
              <a:rPr lang="en-US" b="1" dirty="0" smtClean="0">
                <a:latin typeface=".VnAvant" pitchFamily="34" charset="0"/>
              </a:rPr>
              <a:t/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smtClean="0">
                <a:latin typeface=".VnAvant" pitchFamily="34" charset="0"/>
              </a:rPr>
              <a:t>Ban </a:t>
            </a:r>
            <a:r>
              <a:rPr lang="en-US" b="1" dirty="0" err="1" smtClean="0">
                <a:latin typeface=".VnAvant" pitchFamily="34" charset="0"/>
              </a:rPr>
              <a:t>ngµy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ngñ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lim</a:t>
            </a:r>
            <a:r>
              <a:rPr lang="en-US" b="1" dirty="0" smtClean="0">
                <a:latin typeface=".VnAvant" pitchFamily="34" charset="0"/>
              </a:rPr>
              <a:t> dim</a:t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smtClean="0">
                <a:latin typeface=".VnAvant" pitchFamily="34" charset="0"/>
              </a:rPr>
              <a:t>§ªm ®ªm ®</a:t>
            </a:r>
            <a:r>
              <a:rPr lang="en-US" b="1" dirty="0" err="1" smtClean="0">
                <a:latin typeface=".VnAvant" pitchFamily="34" charset="0"/>
              </a:rPr>
              <a:t>i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lïng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chuét</a:t>
            </a:r>
            <a:r>
              <a:rPr lang="en-US" b="1" dirty="0" smtClean="0">
                <a:latin typeface=".VnAvant" pitchFamily="34" charset="0"/>
              </a:rPr>
              <a:t>.</a:t>
            </a:r>
            <a:br>
              <a:rPr lang="en-US" b="1" dirty="0" smtClean="0">
                <a:latin typeface=".VnAvant" pitchFamily="34" charset="0"/>
              </a:rPr>
            </a:br>
            <a:r>
              <a:rPr lang="en-US" b="1" dirty="0" smtClean="0">
                <a:latin typeface=".VnAvant" pitchFamily="34" charset="0"/>
              </a:rPr>
              <a:t>                                (Lµ con g×?)</a:t>
            </a:r>
            <a:endParaRPr lang="en-US" b="1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43201" y="1016000"/>
            <a:ext cx="4539508" cy="584200"/>
            <a:chOff x="4013200" y="1054100"/>
            <a:chExt cx="4539508" cy="584200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43201" y="1016000"/>
            <a:ext cx="4539508" cy="584200"/>
            <a:chOff x="4013200" y="1054100"/>
            <a:chExt cx="4539508" cy="5842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C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H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I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M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S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Â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U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4061637" y="1676400"/>
            <a:ext cx="1902636" cy="584200"/>
            <a:chOff x="5331636" y="1054100"/>
            <a:chExt cx="1902636" cy="58420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5380073" y="2311400"/>
            <a:ext cx="1902636" cy="584200"/>
            <a:chOff x="6650072" y="1054100"/>
            <a:chExt cx="1902636" cy="584200"/>
          </a:xfrm>
        </p:grpSpPr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6705600" y="2311400"/>
            <a:ext cx="1219200" cy="584200"/>
            <a:chOff x="4013200" y="1054100"/>
            <a:chExt cx="1243418" cy="584200"/>
          </a:xfrm>
        </p:grpSpPr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6705601" y="2311400"/>
            <a:ext cx="1902636" cy="584200"/>
            <a:chOff x="4013200" y="1054100"/>
            <a:chExt cx="1902636" cy="584200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4064001" y="1676400"/>
            <a:ext cx="1902636" cy="584200"/>
            <a:chOff x="5331636" y="1054100"/>
            <a:chExt cx="1902636" cy="584200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C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Ó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68">
            <a:extLst>
              <a:ext uri="{FF2B5EF4-FFF2-40B4-BE49-F238E27FC236}">
                <a16:creationId xmlns=""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5384800" y="2311400"/>
            <a:ext cx="3221072" cy="584200"/>
            <a:chOff x="6650072" y="1054100"/>
            <a:chExt cx="3221072" cy="584200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C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Ú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M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26888266-DFE9-42E0-80AF-1A38E4008910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È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636576FF-0DFB-4887-89C5-4D3567FFCF83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O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279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52401"/>
            <a:ext cx="1198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Mét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sãc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ang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chuyÒn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cµnh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bçng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tr­ît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ch©n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tróng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l·o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sãi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ang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ngñ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213600" y="3810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1176000" y="12954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229600" y="22098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76800" y="40386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775200" y="40386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52400"/>
            <a:ext cx="1198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Cßn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còng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v× </a:t>
            </a:r>
            <a:r>
              <a:rPr lang="en-US" sz="6000" b="1" dirty="0" err="1" smtClean="0">
                <a:latin typeface=".VnAvant" pitchFamily="34" charset="0"/>
              </a:rPr>
              <a:t>chóng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nhiÒu</a:t>
            </a:r>
            <a:r>
              <a:rPr lang="en-US" sz="6000" b="1" dirty="0" smtClean="0">
                <a:latin typeface=".VnAvant" pitchFamily="34" charset="0"/>
              </a:rPr>
              <a:t> b¹n </a:t>
            </a:r>
            <a:r>
              <a:rPr lang="en-US" sz="6000" b="1" dirty="0" err="1" smtClean="0">
                <a:latin typeface=".VnAvant" pitchFamily="34" charset="0"/>
              </a:rPr>
              <a:t>tèt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128000" y="3048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807200" y="12192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25600" y="21336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058400" y="22098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956800" y="2209800"/>
            <a:ext cx="2032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6856" y="92190"/>
            <a:ext cx="12003545" cy="6765810"/>
            <a:chOff x="1989576" y="549390"/>
            <a:chExt cx="5935223" cy="2414727"/>
          </a:xfrm>
        </p:grpSpPr>
        <p:pic>
          <p:nvPicPr>
            <p:cNvPr id="5" name="Picture 2" descr="C:\Users\Administrator\Downloads\hinh p.p\cd5 bai 3.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5367"/>
            <a:stretch/>
          </p:blipFill>
          <p:spPr bwMode="auto">
            <a:xfrm>
              <a:off x="1989576" y="549390"/>
              <a:ext cx="5935223" cy="24147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162800" y="2590800"/>
              <a:ext cx="3048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1231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a. </a:t>
            </a:r>
            <a:r>
              <a:rPr lang="en-US" sz="6000" b="1" dirty="0" err="1" smtClean="0">
                <a:latin typeface=".VnAvant" pitchFamily="34" charset="0"/>
              </a:rPr>
              <a:t>ChuyÖn</a:t>
            </a:r>
            <a:r>
              <a:rPr lang="en-US" sz="6000" b="1" dirty="0" smtClean="0">
                <a:latin typeface=".VnAvant" pitchFamily="34" charset="0"/>
              </a:rPr>
              <a:t> g× </a:t>
            </a:r>
            <a:r>
              <a:rPr lang="en-US" sz="6000" b="1" dirty="0" err="1" smtClean="0">
                <a:latin typeface=".VnAvant" pitchFamily="34" charset="0"/>
              </a:rPr>
              <a:t>x¶y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sãc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ang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chuyÒn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cµnh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2971800"/>
            <a:ext cx="12078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chuyÒn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cµnh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tr­ît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ch©n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r¬i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tróng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Çu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l·o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51901"/>
            <a:ext cx="1207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1207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b. </a:t>
            </a:r>
            <a:r>
              <a:rPr lang="en-US" sz="6000" b="1" dirty="0" err="1" smtClean="0">
                <a:latin typeface=".VnAvant" pitchFamily="34" charset="0"/>
              </a:rPr>
              <a:t>Sãi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hái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sãc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iÒu</a:t>
            </a:r>
            <a:r>
              <a:rPr lang="en-US" sz="6000" b="1" dirty="0" smtClean="0">
                <a:latin typeface=".VnAvant" pitchFamily="34" charset="0"/>
              </a:rPr>
              <a:t> g×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1676400"/>
            <a:ext cx="120787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v×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hä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cø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nh¶y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nhãt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ïa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suèt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×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lóc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còng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thÊy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buån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bùc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c. V× </a:t>
            </a:r>
            <a:r>
              <a:rPr lang="en-US" sz="6000" b="1" dirty="0" err="1" smtClean="0">
                <a:latin typeface=".VnAvant" pitchFamily="34" charset="0"/>
              </a:rPr>
              <a:t>sao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sãi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còng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c¶m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buån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bùc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2971800"/>
            <a:ext cx="12078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lóc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còng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c¶m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thÊy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buån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bùc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v×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bÌ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51901"/>
            <a:ext cx="1207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219200"/>
            <a:ext cx="12078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c. V× </a:t>
            </a:r>
            <a:r>
              <a:rPr lang="en-US" sz="6000" b="1" dirty="0" err="1" smtClean="0">
                <a:latin typeface=".VnAvant" pitchFamily="34" charset="0"/>
              </a:rPr>
              <a:t>sao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sãi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còng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c¶m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buån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bùc</a:t>
            </a:r>
            <a:r>
              <a:rPr lang="en-US" sz="6000" b="1" dirty="0" smtClean="0">
                <a:latin typeface=".VnAvant" pitchFamily="34" charset="0"/>
              </a:rPr>
              <a:t> ?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11" y="3386078"/>
            <a:ext cx="12078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lóc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còng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c¶m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thÊy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buån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bùc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v×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sãi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b¹n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bÌ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3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293</Words>
  <Application>Microsoft Office PowerPoint</Application>
  <PresentationFormat>Custom</PresentationFormat>
  <Paragraphs>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(1)   Sím sím lÝch rÝch       RÊt thÝch b¾t s©u    S©u trèn ë ®©u          Còng t×m ra ®­îc.                                  (Lµ con g×?) </vt:lpstr>
      <vt:lpstr>Slide 20</vt:lpstr>
      <vt:lpstr>(2) Ngµy ngµy ngåi ®îi M¸i hiªn ngoµi hÌ Mçi khi chñ vÒ Véy ®u«i mõng rì.                       (Lµ con g×?)</vt:lpstr>
      <vt:lpstr>Slide 22</vt:lpstr>
      <vt:lpstr>(3) Tr«ng xa t­ëng lµ mÌo L¹i gÇn hãa ra chim Ban ngµy ngñ lim dim §ªm ®ªm ®i lïng chuét.                                 (Lµ con g×?)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34</cp:revision>
  <dcterms:created xsi:type="dcterms:W3CDTF">2020-08-23T03:03:30Z</dcterms:created>
  <dcterms:modified xsi:type="dcterms:W3CDTF">2022-03-17T15:53:17Z</dcterms:modified>
</cp:coreProperties>
</file>