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5E0B4-355A-4A25-AADF-1E3351A38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E703C6D-4225-4DB7-AB51-2A3C23257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37503A-E1A2-4DC0-B79F-4A95E088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6FF68F-5039-4DCC-BF72-1F1695F4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5C7C17-6CFB-4625-BD3F-8A4C737C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446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0DF79-299C-4C8C-8A1F-615455C6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EE9C33-B76E-42B4-A1BA-525ADC210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EB94ED-9004-472A-8841-4453482D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5EC65F-70A5-42F9-BE11-2594ACD0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945F3-C214-4628-BA86-D71C4260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86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6F35A6-A2D8-448C-9EE1-C59002BE3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34A81E-A8BF-4951-81DD-EAED48FEE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C0A752-09C4-4639-A410-050C0094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CE44F4-194D-483A-AFDF-CBF1674F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6739-F616-465E-983E-0FEE26B2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54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3DCC7-BFD7-4DFE-ACD6-919C8E79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A872E8-7B7B-403B-B7FC-CA01D2FA1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BFF692-E9AA-4593-891D-2EFD6204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84A0A4-7F66-4FEC-985D-3488F03A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C10D3B-BFEE-4DD7-8BCA-21790A49C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424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F9CCC-F7E1-48A2-B125-14554082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569A42-3362-486C-9340-DF4237FE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105BB0-F1D6-43E8-8172-DA5A65DF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AF9C0C-4D25-41A8-9284-F31F9F0C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D0DCA1-93B4-451A-9298-7F8CA113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22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35E2EE-5FA7-4401-882D-A29497DE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49ACE0-65D7-4EB0-947E-45AFBF23E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36969D-BC3B-41E1-A023-0725B01FA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5A90AB-3AC3-4252-9FDC-20CA4776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02FCFC-BAED-4AB2-99A6-E9A9CDA6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55228C-A6FA-463A-9DF3-DCF72963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73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9A5D7-713A-47FD-8A55-288A7F49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B40213-5510-44BC-A936-9554F0615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BE1745-71F6-4B7D-B3FA-A1155D357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1FE1D8B-EE6F-4004-84CE-1D7F54437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B8C76E4-6ADD-4230-AA65-AA6698526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EF851C-C828-4A0C-8D81-A590FC44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2C0C75-CECE-4AC5-AF58-10C97F9F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1D7D60-D2A3-408B-9424-A0039BF0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75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1214D-696E-45B3-8971-BE0EABC5F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BBD609-0BDD-496F-BA59-AE5D4F75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5EB40C-4F40-46E0-84B4-DA054353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45CDFD-FD0A-4507-BA8F-5FAC4C34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81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83145C-EC61-4A63-81DD-EA66BCD2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B13EFD-EB40-4DD3-8B20-65DD0C55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0A0401-873F-402C-B222-24D0B5C7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43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D8D665-7F31-4DF7-82A9-462C3744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323CA8-AA20-422C-96AD-E404FF959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BAD191-1731-4334-837C-1A9875967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B79A2C-E3E0-42AE-8337-1BC7EC37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B766EC-1490-45AB-9C46-81343C69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98C6DA-EB5E-4DCE-B130-CDD5C3D6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11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B8E47-ABE3-4904-9403-38544571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907D02-4687-4CC0-A376-ACECCDC76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7C6F03-0490-4B75-9B6D-48948194A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6537D9-993D-4823-8D9E-33C3C23F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242339-F519-4764-97EC-5D57DB0E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70C3CB-A255-48D9-94B5-8986DE55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94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71039A5-D851-44FA-842D-2F45BAA2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41D635-235B-49D9-8017-BCCE1FE08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4006B0-6CC6-47B5-8048-8F6716751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2EE7F-FD96-47C0-B990-A302015DB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79F43D-75A7-4209-88C6-EBC1F91CF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975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hinh p.p\cd5 bai 2.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125"/>
          <a:stretch/>
        </p:blipFill>
        <p:spPr bwMode="auto">
          <a:xfrm>
            <a:off x="0" y="0"/>
            <a:ext cx="12192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57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1207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b.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sÏ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thÕ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nÕu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kh«ng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rÔ</a:t>
            </a:r>
            <a:r>
              <a:rPr lang="en-US" sz="6000" b="1" dirty="0" smtClean="0">
                <a:latin typeface=".VnAvant" pitchFamily="34" charset="0"/>
              </a:rPr>
              <a:t>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11" y="2333686"/>
            <a:ext cx="12078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NÕu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kh«ng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rÔ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×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ch¼ng ®©m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chåi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ch¼ng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ra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tr¸i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ngät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ch¼ng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në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hoa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t­¬i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11" y="0"/>
            <a:ext cx="1207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c.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tõ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</a:t>
            </a:r>
            <a:r>
              <a:rPr lang="en-US" sz="6000" b="1" dirty="0" smtClean="0">
                <a:latin typeface=".VnAvant" pitchFamily="34" charset="0"/>
              </a:rPr>
              <a:t>÷ </a:t>
            </a:r>
            <a:r>
              <a:rPr lang="en-US" sz="6000" b="1" dirty="0" err="1" smtClean="0">
                <a:latin typeface=".VnAvant" pitchFamily="34" charset="0"/>
              </a:rPr>
              <a:t>nµo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hiÖn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sù</a:t>
            </a:r>
            <a:r>
              <a:rPr lang="en-US" sz="6000" b="1" dirty="0" smtClean="0">
                <a:latin typeface=".VnAvant" pitchFamily="34" charset="0"/>
              </a:rPr>
              <a:t> ®¸</a:t>
            </a:r>
            <a:r>
              <a:rPr lang="en-US" sz="6000" b="1" dirty="0" err="1" smtClean="0">
                <a:latin typeface=".VnAvant" pitchFamily="34" charset="0"/>
              </a:rPr>
              <a:t>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quý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cña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rÔ</a:t>
            </a:r>
            <a:r>
              <a:rPr lang="en-US" sz="6000" b="1" dirty="0" smtClean="0">
                <a:latin typeface=".VnAvant" pitchFamily="34" charset="0"/>
              </a:rPr>
              <a:t>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11" y="2895600"/>
            <a:ext cx="12078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thÓ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hiÖn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sù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®¸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quý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rÔ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lµ :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khiªm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nh­êng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lÆng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lÏ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51901"/>
            <a:ext cx="1207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hinh p.p\cd5 bai 2.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81" t="80653" b="9674"/>
          <a:stretch/>
        </p:blipFill>
        <p:spPr bwMode="auto">
          <a:xfrm>
            <a:off x="0" y="0"/>
            <a:ext cx="121920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73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01600" y="76200"/>
            <a:ext cx="12090400" cy="6781800"/>
            <a:chOff x="1752600" y="609600"/>
            <a:chExt cx="6172200" cy="5671351"/>
          </a:xfrm>
        </p:grpSpPr>
        <p:pic>
          <p:nvPicPr>
            <p:cNvPr id="3" name="Picture 2" descr="C:\Users\Administrator\Downloads\hinh p.p\cd5 bai 2.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3457"/>
            <a:stretch/>
          </p:blipFill>
          <p:spPr bwMode="auto">
            <a:xfrm>
              <a:off x="1752600" y="609600"/>
              <a:ext cx="6172200" cy="56713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52600" y="3505200"/>
              <a:ext cx="3886200" cy="2514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6212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6705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0" y="762000"/>
            <a:ext cx="558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352800" y="1981200"/>
            <a:ext cx="2133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36800" y="5257800"/>
            <a:ext cx="711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566400" y="1981200"/>
            <a:ext cx="914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363200" y="6781800"/>
            <a:ext cx="1625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28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6705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0" y="762000"/>
            <a:ext cx="558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352800" y="1981200"/>
            <a:ext cx="2133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36800" y="5257800"/>
            <a:ext cx="711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566400" y="1981200"/>
            <a:ext cx="914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05600" y="6705600"/>
            <a:ext cx="3352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101599" y="762000"/>
            <a:ext cx="74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01599" y="3962400"/>
            <a:ext cx="74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1" y="762000"/>
            <a:ext cx="74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1" y="3962400"/>
            <a:ext cx="74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8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hinh p.p\cd5 bai 2.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52" t="45418" r="4060" b="35828"/>
          <a:stretch/>
        </p:blipFill>
        <p:spPr bwMode="auto">
          <a:xfrm>
            <a:off x="0" y="0"/>
            <a:ext cx="121920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57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05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0" y="762000"/>
            <a:ext cx="558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112A6B2-A6EF-494E-8377-897C833BB4A7}"/>
              </a:ext>
            </a:extLst>
          </p:cNvPr>
          <p:cNvSpPr/>
          <p:nvPr/>
        </p:nvSpPr>
        <p:spPr>
          <a:xfrm>
            <a:off x="3270656" y="762000"/>
            <a:ext cx="1504545" cy="680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112A6B2-A6EF-494E-8377-897C833BB4A7}"/>
              </a:ext>
            </a:extLst>
          </p:cNvPr>
          <p:cNvSpPr/>
          <p:nvPr/>
        </p:nvSpPr>
        <p:spPr>
          <a:xfrm>
            <a:off x="3251201" y="2209800"/>
            <a:ext cx="1504545" cy="680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112A6B2-A6EF-494E-8377-897C833BB4A7}"/>
              </a:ext>
            </a:extLst>
          </p:cNvPr>
          <p:cNvSpPr/>
          <p:nvPr/>
        </p:nvSpPr>
        <p:spPr>
          <a:xfrm>
            <a:off x="3067456" y="4724400"/>
            <a:ext cx="1504545" cy="680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112A6B2-A6EF-494E-8377-897C833BB4A7}"/>
              </a:ext>
            </a:extLst>
          </p:cNvPr>
          <p:cNvSpPr/>
          <p:nvPr/>
        </p:nvSpPr>
        <p:spPr>
          <a:xfrm>
            <a:off x="2762656" y="5410200"/>
            <a:ext cx="1504545" cy="680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112A6B2-A6EF-494E-8377-897C833BB4A7}"/>
              </a:ext>
            </a:extLst>
          </p:cNvPr>
          <p:cNvSpPr/>
          <p:nvPr/>
        </p:nvSpPr>
        <p:spPr>
          <a:xfrm>
            <a:off x="10363202" y="3962400"/>
            <a:ext cx="812799" cy="6858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112A6B2-A6EF-494E-8377-897C833BB4A7}"/>
              </a:ext>
            </a:extLst>
          </p:cNvPr>
          <p:cNvSpPr/>
          <p:nvPr/>
        </p:nvSpPr>
        <p:spPr>
          <a:xfrm>
            <a:off x="9855202" y="5486400"/>
            <a:ext cx="812799" cy="68093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112A6B2-A6EF-494E-8377-897C833BB4A7}"/>
              </a:ext>
            </a:extLst>
          </p:cNvPr>
          <p:cNvSpPr/>
          <p:nvPr/>
        </p:nvSpPr>
        <p:spPr>
          <a:xfrm>
            <a:off x="10058401" y="4724400"/>
            <a:ext cx="812799" cy="6858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112A6B2-A6EF-494E-8377-897C833BB4A7}"/>
              </a:ext>
            </a:extLst>
          </p:cNvPr>
          <p:cNvSpPr/>
          <p:nvPr/>
        </p:nvSpPr>
        <p:spPr>
          <a:xfrm>
            <a:off x="11379202" y="6172200"/>
            <a:ext cx="812799" cy="6858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28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cµnh</a:t>
            </a:r>
            <a:r>
              <a:rPr lang="en-US" sz="6000" b="1" dirty="0" smtClean="0">
                <a:latin typeface=".VnAvant" pitchFamily="34" charset="0"/>
              </a:rPr>
              <a:t>   –   </a:t>
            </a:r>
            <a:r>
              <a:rPr lang="en-US" sz="6000" b="1" dirty="0" err="1" smtClean="0">
                <a:latin typeface=".VnAvant" pitchFamily="34" charset="0"/>
              </a:rPr>
              <a:t>xanh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3360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lêi</a:t>
            </a:r>
            <a:r>
              <a:rPr lang="en-US" sz="6000" b="1" dirty="0" smtClean="0">
                <a:latin typeface=".VnAvant" pitchFamily="34" charset="0"/>
              </a:rPr>
              <a:t>   –   ®</a:t>
            </a:r>
            <a:r>
              <a:rPr lang="en-US" sz="6000" b="1" dirty="0" err="1" smtClean="0">
                <a:latin typeface=".VnAvant" pitchFamily="34" charset="0"/>
              </a:rPr>
              <a:t>êi</a:t>
            </a: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3380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bÐ</a:t>
            </a:r>
            <a:r>
              <a:rPr lang="en-US" sz="6000" b="1" dirty="0" smtClean="0">
                <a:latin typeface=".VnAvant" pitchFamily="34" charset="0"/>
              </a:rPr>
              <a:t>   –   </a:t>
            </a:r>
            <a:r>
              <a:rPr lang="en-US" sz="6000" b="1" dirty="0" err="1" smtClean="0">
                <a:latin typeface=".VnAvant" pitchFamily="34" charset="0"/>
              </a:rPr>
              <a:t>lÏ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ownloads\hinh p.p\cd5 bai 2.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30" t="62468" b="18766"/>
          <a:stretch/>
        </p:blipFill>
        <p:spPr bwMode="auto">
          <a:xfrm>
            <a:off x="0" y="0"/>
            <a:ext cx="1219200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31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811" y="304800"/>
            <a:ext cx="1207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a. </a:t>
            </a:r>
            <a:r>
              <a:rPr lang="en-US" sz="6000" b="1" dirty="0" err="1" smtClean="0">
                <a:latin typeface=".VnAvant" pitchFamily="34" charset="0"/>
              </a:rPr>
              <a:t>Nhê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rÔ</a:t>
            </a:r>
            <a:r>
              <a:rPr lang="en-US" sz="6000" b="1" dirty="0" smtClean="0">
                <a:latin typeface=".VnAvant" pitchFamily="34" charset="0"/>
              </a:rPr>
              <a:t> mµ </a:t>
            </a:r>
            <a:r>
              <a:rPr lang="en-US" sz="6000" b="1" dirty="0" err="1" smtClean="0">
                <a:latin typeface=".VnAvant" pitchFamily="34" charset="0"/>
              </a:rPr>
              <a:t>hoa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¶, l¸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­ </a:t>
            </a:r>
            <a:r>
              <a:rPr lang="en-US" sz="6000" b="1" dirty="0" err="1" smtClean="0">
                <a:latin typeface=".VnAvant" pitchFamily="34" charset="0"/>
              </a:rPr>
              <a:t>thÕ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nµo</a:t>
            </a:r>
            <a:r>
              <a:rPr lang="en-US" sz="6000" b="1" dirty="0" smtClean="0">
                <a:latin typeface=".VnAvant" pitchFamily="34" charset="0"/>
              </a:rPr>
              <a:t>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11" y="2819401"/>
            <a:ext cx="12078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RÔ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ch×m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Êt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hoa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në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Ñp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trÜu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cµnh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l¸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biÕc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xanh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51901"/>
            <a:ext cx="1207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136</Words>
  <Application>Microsoft Office PowerPoint</Application>
  <PresentationFormat>Custom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30</cp:revision>
  <dcterms:created xsi:type="dcterms:W3CDTF">2020-08-23T03:03:30Z</dcterms:created>
  <dcterms:modified xsi:type="dcterms:W3CDTF">2022-03-17T15:15:24Z</dcterms:modified>
</cp:coreProperties>
</file>