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19" r:id="rId13"/>
    <p:sldId id="307" r:id="rId14"/>
    <p:sldId id="320" r:id="rId15"/>
    <p:sldId id="308" r:id="rId16"/>
    <p:sldId id="321" r:id="rId17"/>
    <p:sldId id="309" r:id="rId18"/>
    <p:sldId id="310" r:id="rId19"/>
    <p:sldId id="311" r:id="rId20"/>
    <p:sldId id="312" r:id="rId21"/>
    <p:sldId id="313" r:id="rId22"/>
    <p:sldId id="314" r:id="rId23"/>
    <p:sldId id="322" r:id="rId24"/>
    <p:sldId id="315" r:id="rId25"/>
    <p:sldId id="316" r:id="rId26"/>
    <p:sldId id="317" r:id="rId27"/>
    <p:sldId id="3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5E0B4-355A-4A25-AADF-1E3351A38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703C6D-4225-4DB7-AB51-2A3C23257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37503A-E1A2-4DC0-B79F-4A95E088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6FF68F-5039-4DCC-BF72-1F1695F4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C7C17-6CFB-4625-BD3F-8A4C737C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4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B0DF79-299C-4C8C-8A1F-615455C6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EE9C33-B76E-42B4-A1BA-525ADC210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EB94ED-9004-472A-8841-4453482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5EC65F-70A5-42F9-BE11-2594ACD0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8945F3-C214-4628-BA86-D71C426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38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6F35A6-A2D8-448C-9EE1-C59002BE3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34A81E-A8BF-4951-81DD-EAED48FE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C0A752-09C4-4639-A410-050C0094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CE44F4-194D-483A-AFDF-CBF1674F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D6739-F616-465E-983E-0FEE26B2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5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D3DCC7-BFD7-4DFE-ACD6-919C8E79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872E8-7B7B-403B-B7FC-CA01D2FA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BFF692-E9AA-4593-891D-2EFD6204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84A0A4-7F66-4FEC-985D-3488F03A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10D3B-BFEE-4DD7-8BCA-21790A49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24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F9CCC-F7E1-48A2-B125-14554082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569A42-3362-486C-9340-DF4237FE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05BB0-F1D6-43E8-8172-DA5A65DF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AF9C0C-4D25-41A8-9284-F31F9F0C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D0DCA1-93B4-451A-9298-7F8CA113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2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35E2EE-5FA7-4401-882D-A29497DE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49ACE0-65D7-4EB0-947E-45AFBF23E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36969D-BC3B-41E1-A023-0725B01FA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5A90AB-3AC3-4252-9FDC-20CA4776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02FCFC-BAED-4AB2-99A6-E9A9CDA6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55228C-A6FA-463A-9DF3-DCF7296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7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9A5D7-713A-47FD-8A55-288A7F49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B40213-5510-44BC-A936-9554F061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BE1745-71F6-4B7D-B3FA-A1155D35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1FE1D8B-EE6F-4004-84CE-1D7F54437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B8C76E4-6ADD-4230-AA65-AA6698526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BEF851C-C828-4A0C-8D81-A590FC4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2C0C75-CECE-4AC5-AF58-10C97F9F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1D7D60-D2A3-408B-9424-A0039BF0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875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A1214D-696E-45B3-8971-BE0EABC5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BBD609-0BDD-496F-BA59-AE5D4F75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5EB40C-4F40-46E0-84B4-DA054353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45CDFD-FD0A-4507-BA8F-5FAC4C34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1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83145C-EC61-4A63-81DD-EA66BCD2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B13EFD-EB40-4DD3-8B20-65DD0C55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0A0401-873F-402C-B222-24D0B5C7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4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8D665-7F31-4DF7-82A9-462C3744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323CA8-AA20-422C-96AD-E404FF95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BAD191-1731-4334-837C-1A987596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B79A2C-E3E0-42AE-8337-1BC7EC37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766EC-1490-45AB-9C46-81343C69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98C6DA-EB5E-4DCE-B130-CDD5C3D6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11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B8E47-ABE3-4904-9403-38544571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907D02-4687-4CC0-A376-ACECCDC76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7C6F03-0490-4B75-9B6D-48948194A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6537D9-993D-4823-8D9E-33C3C23F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242339-F519-4764-97EC-5D57DB0E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70C3CB-A255-48D9-94B5-8986DE55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9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1039A5-D851-44FA-842D-2F45BAA2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41D635-235B-49D9-8017-BCCE1FE0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4006B0-6CC6-47B5-8048-8F6716751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2EE7F-FD96-47C0-B990-A302015DB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79F43D-75A7-4209-88C6-EBC1F91CF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7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hinh p.p\cd5 bai 1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845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ownloads\hinh p.p\cd5 bai 1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" t="15623" r="6854" b="71285"/>
          <a:stretch/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9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11" y="0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c.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®­</a:t>
            </a:r>
            <a:r>
              <a:rPr lang="en-US" sz="6000" b="1" dirty="0" err="1" smtClean="0">
                <a:latin typeface=".VnAvant" pitchFamily="34" charset="0"/>
              </a:rPr>
              <a:t>îc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iÒu</a:t>
            </a:r>
            <a:r>
              <a:rPr lang="en-US" sz="6000" b="1" dirty="0" smtClean="0">
                <a:latin typeface=".VnAvant" pitchFamily="34" charset="0"/>
              </a:rPr>
              <a:t> g× </a:t>
            </a:r>
            <a:r>
              <a:rPr lang="en-US" sz="6000" b="1" dirty="0" err="1" smtClean="0">
                <a:latin typeface=".VnAvant" pitchFamily="34" charset="0"/>
              </a:rPr>
              <a:t>tõ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chuyÖn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nµy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2333686"/>
            <a:ext cx="1207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cuéc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sèng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cÇn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®ì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nhau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nhÊt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ng­êi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kh¸c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gÆp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ho¹n n¹n.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811" y="1905000"/>
            <a:ext cx="12078789" cy="109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b. </a:t>
            </a:r>
            <a:r>
              <a:rPr lang="en-US" sz="5400" b="1" dirty="0" err="1" smtClean="0">
                <a:latin typeface=".VnAvant" pitchFamily="34" charset="0"/>
              </a:rPr>
              <a:t>KiÕn</a:t>
            </a:r>
            <a:r>
              <a:rPr lang="en-US" sz="5400" b="1" dirty="0" smtClean="0">
                <a:latin typeface=".VnAvant" pitchFamily="34" charset="0"/>
              </a:rPr>
              <a:t> ®· </a:t>
            </a:r>
            <a:r>
              <a:rPr lang="en-US" sz="5400" b="1" dirty="0" err="1" smtClean="0">
                <a:latin typeface=".VnAvant" pitchFamily="34" charset="0"/>
              </a:rPr>
              <a:t>lµm</a:t>
            </a:r>
            <a:r>
              <a:rPr lang="en-US" sz="5400" b="1" dirty="0" smtClean="0">
                <a:latin typeface=".VnAvant" pitchFamily="34" charset="0"/>
              </a:rPr>
              <a:t> g× ®Ó </a:t>
            </a:r>
            <a:r>
              <a:rPr lang="en-US" sz="5400" b="1" dirty="0" err="1" smtClean="0">
                <a:latin typeface=".VnAvant" pitchFamily="34" charset="0"/>
              </a:rPr>
              <a:t>cøu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bå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c©u</a:t>
            </a:r>
            <a:r>
              <a:rPr lang="en-US" sz="5400" b="1" dirty="0" smtClean="0">
                <a:latin typeface=".VnAvant" pitchFamily="34" charset="0"/>
              </a:rPr>
              <a:t> 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30" y="3585518"/>
            <a:ext cx="11765751" cy="210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KiÕn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bß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chç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ng­êi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thî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s¨n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vµ c¾n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vµo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ch©n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ng­êi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thî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s¨n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73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0971"/>
            <a:ext cx="12192000" cy="325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211" y="2908280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- Nam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trÝ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nghÜ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c©u</a:t>
            </a:r>
            <a:r>
              <a:rPr lang="en-US" sz="6000" b="1" dirty="0" smtClean="0">
                <a:latin typeface=".VnAvant" pitchFamily="34" charset="0"/>
              </a:rPr>
              <a:t> ®è.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860800" y="1371600"/>
            <a:ext cx="152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7685"/>
            <a:ext cx="12192000" cy="369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211" y="2908280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- ¤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nghe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chuyÖn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c¶m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éng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994400" y="1143000"/>
            <a:ext cx="1727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5573"/>
            <a:ext cx="12192000" cy="408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ownloads\hinh p.p\cd5 bai 1.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99" b="83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ownloads\hinh p.p\cd5 bai 1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85" b="282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hinh p.p\cd5 bai 1.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0" b="707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8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2402"/>
            <a:ext cx="12192000" cy="55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ownloads\hinh p.p\cd5 bai 1.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93" b="64103"/>
          <a:stretch/>
        </p:blipFill>
        <p:spPr bwMode="auto">
          <a:xfrm>
            <a:off x="0" y="0"/>
            <a:ext cx="12192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00" y="1905000"/>
            <a:ext cx="1178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r>
              <a:rPr lang="en-US" sz="6000" b="1" dirty="0" err="1" smtClean="0">
                <a:latin typeface=".VnAvant" pitchFamily="34" charset="0"/>
              </a:rPr>
              <a:t>thî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s¨n</a:t>
            </a:r>
            <a:r>
              <a:rPr lang="en-US" sz="6000" b="1" dirty="0" smtClean="0">
                <a:latin typeface=".VnAvant" pitchFamily="34" charset="0"/>
              </a:rPr>
              <a:t>, ng¾m b¾n, c¾n.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4343401"/>
            <a:ext cx="1178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oat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tho¸t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chÕt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533400"/>
            <a:ext cx="1198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r>
              <a:rPr lang="en-US" sz="6000" b="1" dirty="0" err="1" smtClean="0">
                <a:latin typeface=".VnAvant" pitchFamily="34" charset="0"/>
              </a:rPr>
              <a:t>l¨n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t¨n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tãc</a:t>
            </a:r>
            <a:r>
              <a:rPr lang="en-US" sz="6000" b="1" dirty="0" smtClean="0">
                <a:latin typeface=".VnAvant" pitchFamily="34" charset="0"/>
              </a:rPr>
              <a:t> ng¾n, </a:t>
            </a:r>
            <a:r>
              <a:rPr lang="en-US" sz="6000" b="1" dirty="0" err="1" smtClean="0">
                <a:latin typeface=".VnAvant" pitchFamily="34" charset="0"/>
              </a:rPr>
              <a:t>sè</a:t>
            </a:r>
            <a:r>
              <a:rPr lang="en-US" sz="6000" b="1" dirty="0" smtClean="0">
                <a:latin typeface=".VnAvant" pitchFamily="34" charset="0"/>
              </a:rPr>
              <a:t> ch½n, </a:t>
            </a:r>
            <a:r>
              <a:rPr lang="en-US" sz="6000" b="1" dirty="0" err="1" smtClean="0">
                <a:latin typeface=".VnAvant" pitchFamily="34" charset="0"/>
              </a:rPr>
              <a:t>thî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lÆn</a:t>
            </a:r>
            <a:r>
              <a:rPr lang="en-US" sz="6000" b="1" dirty="0" smtClean="0">
                <a:latin typeface=".VnAvant" pitchFamily="34" charset="0"/>
              </a:rPr>
              <a:t>,…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1188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o¨ng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lo¨ng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qu¨ng</a:t>
            </a:r>
            <a:r>
              <a:rPr lang="en-US" sz="6000" b="1" dirty="0" smtClean="0">
                <a:latin typeface=".VnAvant" pitchFamily="34" charset="0"/>
              </a:rPr>
              <a:t>, con ho½ng, </a:t>
            </a:r>
            <a:r>
              <a:rPr lang="en-US" sz="6000" b="1" dirty="0" err="1" smtClean="0">
                <a:latin typeface=".VnAvant" pitchFamily="34" charset="0"/>
              </a:rPr>
              <a:t>lo»ng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ngo»ng</a:t>
            </a:r>
            <a:r>
              <a:rPr lang="en-US" sz="6000" b="1" dirty="0" smtClean="0">
                <a:latin typeface=".VnAvant" pitchFamily="34" charset="0"/>
              </a:rPr>
              <a:t>,…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533400"/>
            <a:ext cx="1198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oat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r>
              <a:rPr lang="en-US" sz="6000" b="1" dirty="0" err="1" smtClean="0">
                <a:latin typeface=".VnAvant" pitchFamily="34" charset="0"/>
              </a:rPr>
              <a:t>døt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kho¸t</a:t>
            </a:r>
            <a:r>
              <a:rPr lang="en-US" sz="6000" b="1" dirty="0" smtClean="0">
                <a:latin typeface=".VnAvant" pitchFamily="34" charset="0"/>
              </a:rPr>
              <a:t>, ho¹t </a:t>
            </a:r>
            <a:r>
              <a:rPr lang="en-US" sz="6000" b="1" dirty="0" err="1" smtClean="0">
                <a:latin typeface=".VnAvant" pitchFamily="34" charset="0"/>
              </a:rPr>
              <a:t>b¸t</a:t>
            </a:r>
            <a:r>
              <a:rPr lang="en-US" sz="6000" b="1" dirty="0" smtClean="0">
                <a:latin typeface=".VnAvant" pitchFamily="34" charset="0"/>
              </a:rPr>
              <a:t>, tho¾t </a:t>
            </a:r>
            <a:r>
              <a:rPr lang="en-US" sz="6000" b="1" dirty="0" err="1" smtClean="0">
                <a:latin typeface=".VnAvant" pitchFamily="34" charset="0"/>
              </a:rPr>
              <a:t>hiÓm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o¨t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b­íc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ngoÆt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nhän</a:t>
            </a:r>
            <a:r>
              <a:rPr lang="en-US" sz="6000" b="1" dirty="0" smtClean="0">
                <a:latin typeface=".VnAvant" pitchFamily="34" charset="0"/>
              </a:rPr>
              <a:t> ho¾t, lo¾t cho¾t,…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hinh p.p\5.1.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28" b="847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9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1219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4419600"/>
            <a:ext cx="924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8128000" y="7620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988800" y="7620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80000" y="12954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56000" y="23622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379200" y="23622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988800" y="28956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144000" y="34290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30400" y="38862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416800" y="38862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45600" y="43434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94400" y="48768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128000" y="58674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26400" y="6400800"/>
            <a:ext cx="1016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40800" y="1143000"/>
            <a:ext cx="1422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18400" y="2286000"/>
            <a:ext cx="162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3200" y="4267200"/>
            <a:ext cx="162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60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11" y="304801"/>
            <a:ext cx="12078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Nghe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kªu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cøu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kiÕn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bå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trÝ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chiÕc</a:t>
            </a:r>
            <a:r>
              <a:rPr lang="en-US" sz="6000" b="1" dirty="0" smtClean="0">
                <a:latin typeface=".VnAvant" pitchFamily="34" charset="0"/>
              </a:rPr>
              <a:t> l¸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xuèng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n­íc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70400" y="1905001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7600" y="3200401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132294" y="4569823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97600" y="4648201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956800" y="3276601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11" y="304801"/>
            <a:ext cx="1207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Ngay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lËp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tøc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bß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, c¾n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16800" y="533401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33600" y="1981201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219200" y="3274423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84507" y="3352801"/>
            <a:ext cx="391885" cy="1210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1219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4419600"/>
            <a:ext cx="924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8940800" y="1143000"/>
            <a:ext cx="1422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18400" y="2286000"/>
            <a:ext cx="162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200" y="3276600"/>
            <a:ext cx="1320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669" y="609600"/>
            <a:ext cx="7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601" y="2819400"/>
            <a:ext cx="7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269" y="4277380"/>
            <a:ext cx="7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0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ownloads\hinh p.p\cd5 bai 1.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449" b="8386"/>
          <a:stretch/>
        </p:blipFill>
        <p:spPr bwMode="auto">
          <a:xfrm>
            <a:off x="0" y="0"/>
            <a:ext cx="1219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3116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a. </a:t>
            </a:r>
            <a:r>
              <a:rPr lang="en-US" sz="6000" b="1" dirty="0" err="1" smtClean="0">
                <a:latin typeface=".VnAvant" pitchFamily="34" charset="0"/>
              </a:rPr>
              <a:t>Bå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c©u</a:t>
            </a:r>
            <a:r>
              <a:rPr lang="en-US" sz="6000" b="1" dirty="0" smtClean="0">
                <a:latin typeface=".VnAvant" pitchFamily="34" charset="0"/>
              </a:rPr>
              <a:t> ®·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g× ®Ó </a:t>
            </a:r>
            <a:r>
              <a:rPr lang="en-US" sz="6000" b="1" dirty="0" err="1" smtClean="0">
                <a:latin typeface=".VnAvant" pitchFamily="34" charset="0"/>
              </a:rPr>
              <a:t>cøu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kiÕn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11" y="2706521"/>
            <a:ext cx="1207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Bå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trÝ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nhÆt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l¸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xuèng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n­íc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cøu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kiÕn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411" y="287397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b. </a:t>
            </a:r>
            <a:r>
              <a:rPr lang="en-US" sz="6000" b="1" dirty="0" err="1" smtClean="0">
                <a:latin typeface=".VnAvant" pitchFamily="34" charset="0"/>
              </a:rPr>
              <a:t>KiÕn</a:t>
            </a:r>
            <a:r>
              <a:rPr lang="en-US" sz="6000" b="1" dirty="0" smtClean="0">
                <a:latin typeface=".VnAvant" pitchFamily="34" charset="0"/>
              </a:rPr>
              <a:t> ®·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g× ®Ó </a:t>
            </a:r>
            <a:r>
              <a:rPr lang="en-US" sz="6000" b="1" dirty="0" err="1" smtClean="0">
                <a:latin typeface=".VnAvant" pitchFamily="34" charset="0"/>
              </a:rPr>
              <a:t>cøu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bå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c©u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2895600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KiÕn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c¾n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vµo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ch©n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ng­êi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s¨n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270</Words>
  <Application>Microsoft Office PowerPoint</Application>
  <PresentationFormat>Custom</PresentationFormat>
  <Paragraphs>21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29</cp:revision>
  <dcterms:created xsi:type="dcterms:W3CDTF">2020-08-23T03:03:30Z</dcterms:created>
  <dcterms:modified xsi:type="dcterms:W3CDTF">2022-03-17T15:13:44Z</dcterms:modified>
</cp:coreProperties>
</file>