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9" r:id="rId2"/>
    <p:sldId id="363" r:id="rId3"/>
    <p:sldId id="364" r:id="rId4"/>
    <p:sldId id="365" r:id="rId5"/>
    <p:sldId id="356" r:id="rId6"/>
    <p:sldId id="359" r:id="rId7"/>
    <p:sldId id="360" r:id="rId8"/>
    <p:sldId id="361" r:id="rId9"/>
    <p:sldId id="3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pPr/>
              <a:t>10/3/2024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352" r="181" b="83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8772" r="16184" b="557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52" y="582918"/>
            <a:ext cx="12101848" cy="269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loanh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quanh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oanh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doanh</a:t>
            </a:r>
            <a:r>
              <a:rPr lang="en-US" sz="6000" b="1" dirty="0" smtClean="0">
                <a:latin typeface=".VnAvant" pitchFamily="34" charset="0"/>
              </a:rPr>
              <a:t> tr¹i, </a:t>
            </a:r>
            <a:r>
              <a:rPr lang="en-US" sz="6000" b="1" dirty="0" err="1" smtClean="0">
                <a:latin typeface=".VnAvant" pitchFamily="34" charset="0"/>
              </a:rPr>
              <a:t>khoanh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, 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9" y="4088336"/>
            <a:ext cx="12196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uyt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r>
              <a:rPr lang="en-US" sz="6000" b="1" dirty="0" err="1" smtClean="0">
                <a:latin typeface=".VnAvant" pitchFamily="34" charset="0"/>
              </a:rPr>
              <a:t>huýt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xe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buýt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tuýt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cßi</a:t>
            </a:r>
            <a:r>
              <a:rPr lang="en-US" sz="6000" b="1" dirty="0" smtClean="0">
                <a:latin typeface=".VnAvant" pitchFamily="34" charset="0"/>
              </a:rPr>
              <a:t>, …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3000"/>
            <a:ext cx="12191999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5400" b="1" dirty="0" smtClean="0">
                <a:latin typeface=".VnAvant" pitchFamily="34" charset="0"/>
              </a:rPr>
              <a:t> : </a:t>
            </a:r>
            <a:r>
              <a:rPr lang="en-US" sz="5400" b="1" dirty="0" err="1" smtClean="0">
                <a:latin typeface=".VnAvant" pitchFamily="34" charset="0"/>
              </a:rPr>
              <a:t>c¸i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siªu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tµu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siªu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tèc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c¸nh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diÒu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kiªu</a:t>
            </a:r>
            <a:r>
              <a:rPr lang="en-US" sz="5400" b="1" dirty="0" smtClean="0">
                <a:latin typeface=".VnAvant" pitchFamily="34" charset="0"/>
              </a:rPr>
              <a:t> ng¹o, </a:t>
            </a:r>
            <a:r>
              <a:rPr lang="en-US" sz="5400" b="1" dirty="0" err="1" smtClean="0">
                <a:latin typeface=".VnAvant" pitchFamily="34" charset="0"/>
              </a:rPr>
              <a:t>buæi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chiÒu</a:t>
            </a:r>
            <a:r>
              <a:rPr lang="en-US" sz="5400" b="1" dirty="0" smtClean="0">
                <a:latin typeface=".VnAvant" pitchFamily="34" charset="0"/>
              </a:rPr>
              <a:t>,…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19" y="3246611"/>
            <a:ext cx="12033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5400" b="1" dirty="0" smtClean="0">
                <a:latin typeface=".VnAvant" pitchFamily="34" charset="0"/>
              </a:rPr>
              <a:t> : </a:t>
            </a:r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</a:t>
            </a:r>
            <a:r>
              <a:rPr lang="en-US" sz="5400" b="1" dirty="0" err="1">
                <a:latin typeface=".VnAvant" pitchFamily="34" charset="0"/>
              </a:rPr>
              <a:t>h</a:t>
            </a:r>
            <a:r>
              <a:rPr lang="en-US" sz="5400" b="1" dirty="0" err="1" smtClean="0">
                <a:latin typeface=".VnAvant" pitchFamily="34" charset="0"/>
              </a:rPr>
              <a:t>ång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xiªm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c¸i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liÒm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niÒm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vui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niªm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yÕt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kiªm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nhiÖm</a:t>
            </a:r>
            <a:r>
              <a:rPr lang="en-US" sz="5400" b="1" dirty="0" smtClean="0">
                <a:latin typeface=".VnAvant" pitchFamily="34" charset="0"/>
              </a:rPr>
              <a:t>,…</a:t>
            </a:r>
            <a:endParaRPr lang="en-US" sz="5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46666" r="4119" b="10000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318449" y="2146041"/>
            <a:ext cx="1073020" cy="8864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71796" y="3265714"/>
            <a:ext cx="1147665" cy="7371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62465" y="1922106"/>
            <a:ext cx="1138335" cy="228599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15812" y="5150498"/>
            <a:ext cx="1222310" cy="9050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25143" y="4879910"/>
            <a:ext cx="1194318" cy="12876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6012" r="15521" b="49499"/>
          <a:stretch/>
        </p:blipFill>
        <p:spPr>
          <a:xfrm>
            <a:off x="0" y="0"/>
            <a:ext cx="12191999" cy="6858000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6204857" y="2043404"/>
            <a:ext cx="2995127" cy="200608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86195" y="1996751"/>
            <a:ext cx="3023119" cy="10450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3517" y="3032449"/>
            <a:ext cx="2976467" cy="8770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04856" y="4935896"/>
            <a:ext cx="3032450" cy="12782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86195" y="5094514"/>
            <a:ext cx="3051111" cy="9797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516" y="629840"/>
            <a:ext cx="10960768" cy="391809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Kể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huống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nói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lời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cảm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ơn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xin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lỗi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     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7989" y="1155032"/>
            <a:ext cx="529390" cy="5293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4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Viết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về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nên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làm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hoặc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nên</a:t>
            </a: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Calibri" pitchFamily="34" charset="0"/>
                <a:cs typeface="Calibri" pitchFamily="34" charset="0"/>
              </a:rPr>
              <a:t>làm</a:t>
            </a:r>
            <a:endParaRPr lang="en-US" sz="60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Ví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dụ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nên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chỉ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nên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lười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       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529389" cy="4932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5</a:t>
            </a:r>
            <a:endParaRPr lang="en-US" sz="32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61930" r="6785" b="842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24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118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Gill Sans MT</vt:lpstr>
      <vt:lpstr>Goudy Old Style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</cp:lastModifiedBy>
  <cp:revision>48</cp:revision>
  <dcterms:created xsi:type="dcterms:W3CDTF">2020-08-10T03:18:16Z</dcterms:created>
  <dcterms:modified xsi:type="dcterms:W3CDTF">2024-03-10T01:04:05Z</dcterms:modified>
</cp:coreProperties>
</file>