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6" r:id="rId3"/>
    <p:sldId id="265" r:id="rId4"/>
    <p:sldId id="267" r:id="rId5"/>
    <p:sldId id="276" r:id="rId6"/>
    <p:sldId id="277" r:id="rId7"/>
    <p:sldId id="279" r:id="rId8"/>
    <p:sldId id="283" r:id="rId9"/>
    <p:sldId id="289" r:id="rId10"/>
    <p:sldId id="287" r:id="rId11"/>
    <p:sldId id="284" r:id="rId12"/>
    <p:sldId id="268" r:id="rId13"/>
    <p:sldId id="280" r:id="rId14"/>
    <p:sldId id="281" r:id="rId15"/>
    <p:sldId id="290" r:id="rId16"/>
    <p:sldId id="282" r:id="rId17"/>
    <p:sldId id="291" r:id="rId18"/>
    <p:sldId id="292" r:id="rId19"/>
    <p:sldId id="269" r:id="rId20"/>
    <p:sldId id="285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F68F-4778-448F-BF34-8EC03E892DB6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43A8-0963-4BD1-87FA-ED0A30EE9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95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336" y="260648"/>
            <a:ext cx="12072664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- ®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khiÓn</a:t>
            </a:r>
            <a:r>
              <a:rPr lang="en-US" sz="4400" b="1" dirty="0">
                <a:latin typeface=".VnAvant" pitchFamily="34" charset="0"/>
              </a:rPr>
              <a:t>: </a:t>
            </a:r>
            <a:r>
              <a:rPr lang="en-US" sz="4400" b="1" dirty="0" err="1">
                <a:latin typeface=".VnAvant" pitchFamily="34" charset="0"/>
              </a:rPr>
              <a:t>lµm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cho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qu</a:t>
            </a:r>
            <a:r>
              <a:rPr lang="en-US" sz="4400" b="1" dirty="0">
                <a:latin typeface=".VnAvant" pitchFamily="34" charset="0"/>
              </a:rPr>
              <a:t>¸ </a:t>
            </a:r>
            <a:r>
              <a:rPr lang="en-US" sz="4400" b="1" dirty="0" err="1">
                <a:latin typeface=".VnAvant" pitchFamily="34" charset="0"/>
              </a:rPr>
              <a:t>tr×nh</a:t>
            </a:r>
            <a:r>
              <a:rPr lang="en-US" sz="4400" b="1" dirty="0">
                <a:latin typeface=".VnAvant" pitchFamily="34" charset="0"/>
              </a:rPr>
              <a:t> ho¹t ®</a:t>
            </a:r>
            <a:r>
              <a:rPr lang="en-US" sz="4400" b="1" dirty="0" err="1">
                <a:latin typeface=".VnAvant" pitchFamily="34" charset="0"/>
              </a:rPr>
              <a:t>éng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diÔn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ra</a:t>
            </a:r>
            <a:r>
              <a:rPr lang="en-US" sz="4400" b="1" dirty="0">
                <a:latin typeface=".VnAvant" pitchFamily="34" charset="0"/>
              </a:rPr>
              <a:t> ®</a:t>
            </a:r>
            <a:r>
              <a:rPr lang="en-US" sz="4400" b="1" dirty="0" err="1">
                <a:latin typeface=".VnAvant" pitchFamily="34" charset="0"/>
              </a:rPr>
              <a:t>óng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quy</a:t>
            </a:r>
            <a:r>
              <a:rPr lang="en-US" sz="4400" b="1" dirty="0">
                <a:latin typeface=".VnAvant" pitchFamily="34" charset="0"/>
              </a:rPr>
              <a:t> t¾c.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020" y="2132856"/>
            <a:ext cx="11665296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tu©n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thñ</a:t>
            </a:r>
            <a:r>
              <a:rPr lang="en-US" sz="4400" b="1" dirty="0">
                <a:latin typeface=".VnAvant" pitchFamily="34" charset="0"/>
              </a:rPr>
              <a:t>: </a:t>
            </a:r>
            <a:r>
              <a:rPr lang="en-US" sz="4400" b="1" dirty="0" err="1">
                <a:latin typeface=".VnAvant" pitchFamily="34" charset="0"/>
              </a:rPr>
              <a:t>lµm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theo</a:t>
            </a:r>
            <a:r>
              <a:rPr lang="en-US" sz="4400" b="1" dirty="0">
                <a:latin typeface=".VnAvant" pitchFamily="34" charset="0"/>
              </a:rPr>
              <a:t> ®</a:t>
            </a:r>
            <a:r>
              <a:rPr lang="en-US" sz="4400" b="1" dirty="0" err="1">
                <a:latin typeface=".VnAvant" pitchFamily="34" charset="0"/>
              </a:rPr>
              <a:t>iÒu</a:t>
            </a:r>
            <a:r>
              <a:rPr lang="en-US" sz="4400" b="1" dirty="0">
                <a:latin typeface=".VnAvant" pitchFamily="34" charset="0"/>
              </a:rPr>
              <a:t> ®· </a:t>
            </a:r>
            <a:r>
              <a:rPr lang="en-US" sz="4400" b="1" dirty="0" err="1">
                <a:latin typeface=".VnAvant" pitchFamily="34" charset="0"/>
              </a:rPr>
              <a:t>quy</a:t>
            </a:r>
            <a:r>
              <a:rPr lang="en-US" sz="4400" b="1" dirty="0">
                <a:latin typeface=".VnAvant" pitchFamily="34" charset="0"/>
              </a:rPr>
              <a:t> ®</a:t>
            </a:r>
            <a:r>
              <a:rPr lang="en-US" sz="4400" b="1" dirty="0" err="1">
                <a:latin typeface=".VnAvant" pitchFamily="34" charset="0"/>
              </a:rPr>
              <a:t>Þnh</a:t>
            </a:r>
            <a:endParaRPr lang="en-US" sz="4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24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d4 bai 5.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952" t="8839" r="417" b="21564"/>
          <a:stretch/>
        </p:blipFill>
        <p:spPr>
          <a:xfrm>
            <a:off x="124695" y="169346"/>
            <a:ext cx="11881320" cy="6669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123606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.VnAvant" pitchFamily="34" charset="0"/>
              </a:rPr>
              <a:t>a. §</a:t>
            </a:r>
            <a:r>
              <a:rPr lang="en-US" sz="5400" b="1" dirty="0" err="1">
                <a:latin typeface=".VnAvant" pitchFamily="34" charset="0"/>
              </a:rPr>
              <a:t>Ìn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giao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cã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mÊy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mµu</a:t>
            </a:r>
            <a:r>
              <a:rPr lang="en-US" sz="5400" b="1" dirty="0">
                <a:latin typeface=".VnAvant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031" y="1350177"/>
            <a:ext cx="1200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- §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giao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th«ng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ba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52936"/>
            <a:ext cx="1236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.VnAvant" pitchFamily="34" charset="0"/>
              </a:rPr>
              <a:t> §</a:t>
            </a:r>
            <a:r>
              <a:rPr lang="en-US" sz="5400" b="1" dirty="0" err="1">
                <a:latin typeface=".VnAvant" pitchFamily="34" charset="0"/>
              </a:rPr>
              <a:t>Ìn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giao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th­</a:t>
            </a:r>
            <a:r>
              <a:rPr lang="en-US" sz="6000" b="1" dirty="0" err="1">
                <a:latin typeface=".VnAvant" pitchFamily="34" charset="0"/>
              </a:rPr>
              <a:t>ư</a:t>
            </a:r>
            <a:r>
              <a:rPr lang="en-US" sz="5400" b="1" dirty="0" err="1">
                <a:latin typeface=".VnAvant" pitchFamily="34" charset="0"/>
              </a:rPr>
              <a:t>êng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Æt</a:t>
            </a:r>
            <a:r>
              <a:rPr lang="en-US" sz="5400" b="1" dirty="0">
                <a:latin typeface=".VnAvant" pitchFamily="34" charset="0"/>
              </a:rPr>
              <a:t> ë ®©u?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989" y="4077846"/>
            <a:ext cx="12360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§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th«ng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th­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Æt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ë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ng·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ba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, ng·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t­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738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4000" b="1" dirty="0">
                <a:latin typeface=".VnAvant" pitchFamily="34" charset="0"/>
              </a:rPr>
              <a:t>b. </a:t>
            </a:r>
            <a:r>
              <a:rPr lang="en-US" sz="4000" b="1" dirty="0" err="1">
                <a:latin typeface=".VnAvant" pitchFamily="34" charset="0"/>
              </a:rPr>
              <a:t>Mçi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mµu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cña</a:t>
            </a:r>
            <a:r>
              <a:rPr lang="en-US" sz="4000" b="1" dirty="0">
                <a:latin typeface=".VnAvant" pitchFamily="34" charset="0"/>
              </a:rPr>
              <a:t> ®</a:t>
            </a:r>
            <a:r>
              <a:rPr lang="en-US" sz="4000" b="1" dirty="0" err="1">
                <a:latin typeface=".VnAvant" pitchFamily="34" charset="0"/>
              </a:rPr>
              <a:t>Ìn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giao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th«ng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b¸o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hiÖu</a:t>
            </a:r>
            <a:r>
              <a:rPr lang="en-US" sz="4000" b="1" dirty="0">
                <a:latin typeface=".VnAvant" pitchFamily="34" charset="0"/>
              </a:rPr>
              <a:t> ®</a:t>
            </a:r>
            <a:r>
              <a:rPr lang="en-US" sz="4000" b="1" dirty="0" err="1">
                <a:latin typeface=".VnAvant" pitchFamily="34" charset="0"/>
              </a:rPr>
              <a:t>iÒu</a:t>
            </a:r>
            <a:r>
              <a:rPr lang="en-US" sz="4000" b="1" dirty="0">
                <a:latin typeface=".VnAvant" pitchFamily="34" charset="0"/>
              </a:rPr>
              <a:t> g×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20" y="1858230"/>
            <a:ext cx="12072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- §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®á :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ng­ưêi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ưêng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ph­ư¬ng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tiÖn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th«ng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ph¶i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dõng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l¹i;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xanh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: ®­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ưîc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phÐp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di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chuyÓn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;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vµng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ph¶i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di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chuyÓn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chËm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l¹i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råi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dõng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h¼n.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123606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.VnAvant" pitchFamily="34" charset="0"/>
              </a:rPr>
              <a:t>  §</a:t>
            </a:r>
            <a:r>
              <a:rPr lang="en-US" sz="5400" b="1" dirty="0" err="1">
                <a:latin typeface=".VnAvant" pitchFamily="34" charset="0"/>
              </a:rPr>
              <a:t>Ìn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giao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dïng</a:t>
            </a:r>
            <a:r>
              <a:rPr lang="en-US" sz="5400" b="1" dirty="0">
                <a:latin typeface=".VnAvant" pitchFamily="34" charset="0"/>
              </a:rPr>
              <a:t> ®Ó </a:t>
            </a:r>
            <a:r>
              <a:rPr lang="en-US" sz="5400" b="1" dirty="0" err="1">
                <a:latin typeface=".VnAvant" pitchFamily="34" charset="0"/>
              </a:rPr>
              <a:t>lµm</a:t>
            </a:r>
            <a:r>
              <a:rPr lang="en-US" sz="5400" b="1" dirty="0">
                <a:latin typeface=".VnAvant" pitchFamily="34" charset="0"/>
              </a:rPr>
              <a:t> g×?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830" y="1772816"/>
            <a:ext cx="12176942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§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th«ng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dïng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®Ó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iÒu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khiÓn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viÖc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l¹i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phè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121920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.VnAvant" pitchFamily="34" charset="0"/>
              </a:rPr>
              <a:t> c. </a:t>
            </a:r>
            <a:r>
              <a:rPr lang="en-US" sz="5400" b="1" dirty="0" err="1">
                <a:latin typeface=".VnAvant" pitchFamily="34" charset="0"/>
              </a:rPr>
              <a:t>NÕu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kh«ng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cã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Ìn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giao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th«ng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</a:t>
            </a:r>
            <a:r>
              <a:rPr lang="en-US" sz="5400" b="1" dirty="0">
                <a:latin typeface=".VnAvant" pitchFamily="34" charset="0"/>
              </a:rPr>
              <a:t>× </a:t>
            </a:r>
            <a:r>
              <a:rPr lang="en-US" sz="5400" b="1" dirty="0" err="1">
                <a:latin typeface=".VnAvant" pitchFamily="34" charset="0"/>
              </a:rPr>
              <a:t>viÖc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l¹i ë </a:t>
            </a:r>
            <a:r>
              <a:rPr lang="en-US" sz="5400" b="1" dirty="0" err="1">
                <a:latin typeface=".VnAvant" pitchFamily="34" charset="0"/>
              </a:rPr>
              <a:t>c¸c</a:t>
            </a:r>
            <a:r>
              <a:rPr lang="en-US" sz="5400" b="1" dirty="0">
                <a:latin typeface=".VnAvant" pitchFamily="34" charset="0"/>
              </a:rPr>
              <a:t> ®­</a:t>
            </a:r>
            <a:r>
              <a:rPr lang="en-US" sz="6000" b="1" dirty="0" err="1">
                <a:latin typeface=".VnAvant" pitchFamily="34" charset="0"/>
              </a:rPr>
              <a:t>ư</a:t>
            </a:r>
            <a:r>
              <a:rPr lang="en-US" sz="5400" b="1" dirty="0" err="1">
                <a:latin typeface=".VnAvant" pitchFamily="34" charset="0"/>
              </a:rPr>
              <a:t>êng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phè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sÏ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như</a:t>
            </a:r>
            <a:r>
              <a:rPr lang="en-US" sz="5400" b="1" dirty="0">
                <a:latin typeface=".VnAvant" pitchFamily="34" charset="0"/>
              </a:rPr>
              <a:t>­ </a:t>
            </a:r>
            <a:r>
              <a:rPr lang="en-US" sz="5400" b="1" dirty="0" err="1">
                <a:latin typeface=".VnAvant" pitchFamily="34" charset="0"/>
              </a:rPr>
              <a:t>thÕ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nµo</a:t>
            </a:r>
            <a:r>
              <a:rPr lang="en-US" sz="5400" b="1" dirty="0">
                <a:latin typeface=".VnAvant" pitchFamily="34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336" y="3487092"/>
            <a:ext cx="1207266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-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NÕu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kh«ng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th«ng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×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viÖc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l¹i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trªn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®­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êng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phè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sÏ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rÊt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lén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xén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nguy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hiÓm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712" y="116632"/>
            <a:ext cx="11928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870958"/>
            <a:ext cx="11928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6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36" y="2708920"/>
            <a:ext cx="11784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4664"/>
            <a:ext cx="11928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924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315" t="84895" r="24992" b="8448"/>
          <a:stretch/>
        </p:blipFill>
        <p:spPr>
          <a:xfrm>
            <a:off x="119336" y="0"/>
            <a:ext cx="12072664" cy="2132856"/>
          </a:xfrm>
        </p:spPr>
      </p:pic>
      <p:sp>
        <p:nvSpPr>
          <p:cNvPr id="6" name="TextBox 5"/>
          <p:cNvSpPr txBox="1"/>
          <p:nvPr/>
        </p:nvSpPr>
        <p:spPr>
          <a:xfrm>
            <a:off x="0" y="2420888"/>
            <a:ext cx="12432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.VnAvant" pitchFamily="34" charset="0"/>
              </a:rPr>
              <a:t>a. §</a:t>
            </a:r>
            <a:r>
              <a:rPr lang="en-US" sz="6000" b="1" dirty="0" err="1">
                <a:latin typeface=".VnAvant" pitchFamily="34" charset="0"/>
              </a:rPr>
              <a:t>Ìn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giao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th«ng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cã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mÊy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mµu</a:t>
            </a:r>
            <a:r>
              <a:rPr lang="en-US" sz="6000" b="1" dirty="0">
                <a:latin typeface=".VnAvant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68" y="4505052"/>
            <a:ext cx="1178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- §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giao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th«ng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ba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mµu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909" t="16731" r="7909" b="53279"/>
          <a:stretch>
            <a:fillRect/>
          </a:stretch>
        </p:blipFill>
        <p:spPr>
          <a:xfrm>
            <a:off x="191344" y="0"/>
            <a:ext cx="1180931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10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3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316" t="8367" r="16770" b="78046"/>
          <a:stretch/>
        </p:blipFill>
        <p:spPr>
          <a:xfrm>
            <a:off x="0" y="1"/>
            <a:ext cx="12192000" cy="2924944"/>
          </a:xfrm>
        </p:spPr>
      </p:pic>
      <p:cxnSp>
        <p:nvCxnSpPr>
          <p:cNvPr id="7" name="Straight Connector 6"/>
          <p:cNvCxnSpPr/>
          <p:nvPr/>
        </p:nvCxnSpPr>
        <p:spPr>
          <a:xfrm>
            <a:off x="8976320" y="1772816"/>
            <a:ext cx="936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1344" y="3331507"/>
            <a:ext cx="12000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latin typeface=".VnAvant" pitchFamily="34" charset="0"/>
              </a:rPr>
              <a:t> - </a:t>
            </a:r>
            <a:r>
              <a:rPr lang="en-US" sz="6000" b="1" dirty="0" err="1">
                <a:latin typeface=".VnAvant" pitchFamily="34" charset="0"/>
              </a:rPr>
              <a:t>Xe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cé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cÇn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ph¶i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dõng</a:t>
            </a:r>
            <a:r>
              <a:rPr lang="en-US" sz="6000" b="1" dirty="0">
                <a:latin typeface=".VnAvant" pitchFamily="34" charset="0"/>
              </a:rPr>
              <a:t> l¹i </a:t>
            </a:r>
            <a:r>
              <a:rPr lang="en-US" sz="6000" b="1" dirty="0" err="1">
                <a:latin typeface=".VnAvant" pitchFamily="34" charset="0"/>
              </a:rPr>
              <a:t>khi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cã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®á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d4 bai 5.3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640" t="23729" r="9726" b="11867"/>
          <a:stretch/>
        </p:blipFill>
        <p:spPr>
          <a:xfrm>
            <a:off x="0" y="0"/>
            <a:ext cx="1185664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136" y="908720"/>
            <a:ext cx="313184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Ìn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®á</a:t>
            </a:r>
            <a:br>
              <a:rPr lang="en-US" b="1" dirty="0">
                <a:solidFill>
                  <a:srgbClr val="FF0000"/>
                </a:solidFill>
                <a:latin typeface=".VnAvant" pitchFamily="34" charset="0"/>
              </a:rPr>
            </a:b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nguy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hiÓm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Content Placeholder 3" descr="cd4 bai 5.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25" t="37250" r="27847" b="35917"/>
          <a:stretch>
            <a:fillRect/>
          </a:stretch>
        </p:blipFill>
        <p:spPr>
          <a:xfrm>
            <a:off x="0" y="0"/>
            <a:ext cx="5786446" cy="3214686"/>
          </a:xfrm>
        </p:spPr>
      </p:pic>
      <p:pic>
        <p:nvPicPr>
          <p:cNvPr id="5" name="Picture 4" descr="cd4 bai 5.3.png"/>
          <p:cNvPicPr>
            <a:picLocks noChangeAspect="1"/>
          </p:cNvPicPr>
          <p:nvPr/>
        </p:nvPicPr>
        <p:blipFill>
          <a:blip r:embed="rId2" cstate="print"/>
          <a:srcRect l="30994" t="63542" r="11988" b="11458"/>
          <a:stretch>
            <a:fillRect/>
          </a:stretch>
        </p:blipFill>
        <p:spPr>
          <a:xfrm>
            <a:off x="685147" y="3214686"/>
            <a:ext cx="5868144" cy="37170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92144" y="4149080"/>
            <a:ext cx="3131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§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Ìn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xanh</a:t>
            </a:r>
            <a:endParaRPr lang="en-US" sz="4400" b="1" dirty="0">
              <a:solidFill>
                <a:srgbClr val="FF0000"/>
              </a:solidFill>
              <a:latin typeface=".VnAvant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qua ®</a:t>
            </a:r>
            <a:r>
              <a:rPr lang="en-US" sz="5300" b="1" dirty="0" err="1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ư­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êng</a:t>
            </a:r>
            <a:endParaRPr lang="en-US" sz="4400" b="1" dirty="0">
              <a:solidFill>
                <a:srgbClr val="FF0000"/>
              </a:solidFill>
              <a:latin typeface=".VnAvan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909" t="8976" r="10125" b="65064"/>
          <a:stretch/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59496" y="2132856"/>
            <a:ext cx="9108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 </a:t>
            </a:r>
            <a:r>
              <a:rPr lang="en-US" sz="6000" b="1" dirty="0" err="1">
                <a:latin typeface=".VnAvant" pitchFamily="34" charset="0"/>
              </a:rPr>
              <a:t>nga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ba</a:t>
            </a:r>
            <a:r>
              <a:rPr lang="en-US" sz="6000" b="1" dirty="0">
                <a:latin typeface=".VnAvant" pitchFamily="34" charset="0"/>
              </a:rPr>
              <a:t>        </a:t>
            </a:r>
            <a:r>
              <a:rPr lang="en-US" sz="6000" b="1" dirty="0" err="1">
                <a:latin typeface=".VnAvant" pitchFamily="34" charset="0"/>
              </a:rPr>
              <a:t>ngâ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nho</a:t>
            </a:r>
            <a:endParaRPr lang="en-US" sz="6000" b="1" dirty="0">
              <a:latin typeface=".VnAvant" pitchFamily="34" charset="0"/>
            </a:endParaRPr>
          </a:p>
          <a:p>
            <a:endParaRPr lang="en-US" sz="6000" b="1" dirty="0">
              <a:latin typeface=".VnAvant" pitchFamily="34" charset="0"/>
            </a:endParaRPr>
          </a:p>
          <a:p>
            <a:r>
              <a:rPr lang="en-US" sz="6000" b="1" dirty="0">
                <a:latin typeface=".VnAvant" pitchFamily="34" charset="0"/>
              </a:rPr>
              <a:t>  ®</a:t>
            </a:r>
            <a:r>
              <a:rPr lang="en-US" sz="6000" b="1" dirty="0" err="1">
                <a:latin typeface=".VnAvant" pitchFamily="34" charset="0"/>
              </a:rPr>
              <a:t>iÒu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khiªn</a:t>
            </a:r>
            <a:r>
              <a:rPr lang="en-US" sz="6000" b="1" dirty="0">
                <a:latin typeface=".VnAvant" pitchFamily="34" charset="0"/>
              </a:rPr>
              <a:t>     </a:t>
            </a:r>
            <a:r>
              <a:rPr lang="en-US" sz="6000" b="1" dirty="0" err="1">
                <a:latin typeface=".VnAvant" pitchFamily="34" charset="0"/>
              </a:rPr>
              <a:t>bót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ve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578" y="1909760"/>
            <a:ext cx="911150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3242" y="1844824"/>
            <a:ext cx="911150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48" y="3501008"/>
            <a:ext cx="911150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272" y="3717032"/>
            <a:ext cx="911150" cy="5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2927649" y="1988840"/>
            <a:ext cx="62859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~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8832305" y="1628800"/>
            <a:ext cx="628599" cy="73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,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4727848" y="3339692"/>
            <a:ext cx="720080" cy="73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,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0B4C5B-9D3B-41C8-B721-4771459C2D18}"/>
              </a:ext>
            </a:extLst>
          </p:cNvPr>
          <p:cNvSpPr/>
          <p:nvPr/>
        </p:nvSpPr>
        <p:spPr>
          <a:xfrm>
            <a:off x="8688289" y="3861048"/>
            <a:ext cx="62859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~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447" t="50209" r="33364" b="45056"/>
          <a:stretch/>
        </p:blipFill>
        <p:spPr>
          <a:xfrm>
            <a:off x="1524000" y="0"/>
            <a:ext cx="9144000" cy="1340768"/>
          </a:xfrm>
        </p:spPr>
      </p:pic>
      <p:pic>
        <p:nvPicPr>
          <p:cNvPr id="5" name="Picture 4" descr="cd4 bai 5.4.png"/>
          <p:cNvPicPr>
            <a:picLocks noChangeAspect="1"/>
          </p:cNvPicPr>
          <p:nvPr/>
        </p:nvPicPr>
        <p:blipFill>
          <a:blip r:embed="rId2" cstate="print"/>
          <a:srcRect l="11988" t="55208" r="58772" b="28125"/>
          <a:stretch>
            <a:fillRect/>
          </a:stretch>
        </p:blipFill>
        <p:spPr>
          <a:xfrm>
            <a:off x="10675" y="1076106"/>
            <a:ext cx="4176464" cy="2928958"/>
          </a:xfrm>
          <a:prstGeom prst="rect">
            <a:avLst/>
          </a:prstGeom>
        </p:spPr>
      </p:pic>
      <p:pic>
        <p:nvPicPr>
          <p:cNvPr id="6" name="Picture 5" descr="cd4 bai 5.4.png"/>
          <p:cNvPicPr>
            <a:picLocks noChangeAspect="1"/>
          </p:cNvPicPr>
          <p:nvPr/>
        </p:nvPicPr>
        <p:blipFill>
          <a:blip r:embed="rId2" cstate="print"/>
          <a:srcRect l="41228" t="59375" r="36842" b="25000"/>
          <a:stretch>
            <a:fillRect/>
          </a:stretch>
        </p:blipFill>
        <p:spPr>
          <a:xfrm>
            <a:off x="4448861" y="1040387"/>
            <a:ext cx="3591355" cy="3000396"/>
          </a:xfrm>
          <a:prstGeom prst="rect">
            <a:avLst/>
          </a:prstGeom>
        </p:spPr>
      </p:pic>
      <p:pic>
        <p:nvPicPr>
          <p:cNvPr id="7" name="Picture 6" descr="cd4 bai 5.4.png"/>
          <p:cNvPicPr>
            <a:picLocks noChangeAspect="1"/>
          </p:cNvPicPr>
          <p:nvPr/>
        </p:nvPicPr>
        <p:blipFill>
          <a:blip r:embed="rId2" cstate="print"/>
          <a:srcRect l="64620" t="65625" r="9064" b="15625"/>
          <a:stretch>
            <a:fillRect/>
          </a:stretch>
        </p:blipFill>
        <p:spPr>
          <a:xfrm>
            <a:off x="8472264" y="891952"/>
            <a:ext cx="3709061" cy="3214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137" y="410666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cã</a:t>
            </a:r>
            <a:endParaRPr lang="en-US" sz="4000" b="1" dirty="0">
              <a:latin typeface=".VnAvant" pitchFamily="34" charset="0"/>
            </a:endParaRPr>
          </a:p>
          <a:p>
            <a:pPr algn="ctr"/>
            <a:r>
              <a:rPr lang="en-US" sz="4000" b="1" dirty="0" err="1">
                <a:latin typeface=".VnAvant" pitchFamily="34" charset="0"/>
              </a:rPr>
              <a:t>bÖnh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viÖn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9816" y="4077072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Dµnh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cho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ng</a:t>
            </a:r>
            <a:r>
              <a:rPr lang="en-US" sz="4800" b="1" dirty="0" err="1">
                <a:latin typeface=".VnAvant" pitchFamily="34" charset="0"/>
              </a:rPr>
              <a:t>ư</a:t>
            </a:r>
            <a:r>
              <a:rPr lang="en-US" sz="4000" b="1" dirty="0" err="1">
                <a:latin typeface=".VnAvant" pitchFamily="34" charset="0"/>
              </a:rPr>
              <a:t>êi</a:t>
            </a:r>
            <a:r>
              <a:rPr lang="en-US" sz="4000" b="1" dirty="0">
                <a:latin typeface=".VnAvant" pitchFamily="34" charset="0"/>
              </a:rPr>
              <a:t> ®</a:t>
            </a:r>
            <a:r>
              <a:rPr lang="en-US" sz="4000" b="1" dirty="0" err="1">
                <a:latin typeface=".VnAvant" pitchFamily="34" charset="0"/>
              </a:rPr>
              <a:t>i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bé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2678" y="464467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cã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chî</a:t>
            </a:r>
            <a:endParaRPr lang="en-US" sz="4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4 bai 5.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952" b="83269"/>
          <a:stretch>
            <a:fillRect/>
          </a:stretch>
        </p:blipFill>
        <p:spPr>
          <a:xfrm>
            <a:off x="263352" y="0"/>
            <a:ext cx="11928648" cy="6858000"/>
          </a:xfr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0"/>
            <a:ext cx="11665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6426604" y="1019502"/>
            <a:ext cx="2376264" cy="212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975718" y="2060213"/>
            <a:ext cx="2568554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17987" y="4649436"/>
            <a:ext cx="1728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93721" y="6256476"/>
            <a:ext cx="195245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3392" y="5486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0061" y="98877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9524" y="19747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1398" y="2549235"/>
            <a:ext cx="43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298" y="3573016"/>
            <a:ext cx="43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9336" y="4069341"/>
            <a:ext cx="43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89013" y="4091528"/>
            <a:ext cx="43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119" y="5733256"/>
            <a:ext cx="43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1219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 - </a:t>
            </a:r>
            <a:r>
              <a:rPr lang="en-US" sz="6000" b="1" dirty="0">
                <a:latin typeface=".VnArialH" pitchFamily="34" charset="0"/>
              </a:rPr>
              <a:t>ë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c¸c</a:t>
            </a:r>
            <a:r>
              <a:rPr lang="en-US" sz="6000" b="1" dirty="0">
                <a:latin typeface=".VnAvant" pitchFamily="34" charset="0"/>
              </a:rPr>
              <a:t> ng· </a:t>
            </a:r>
            <a:r>
              <a:rPr lang="en-US" sz="6000" b="1" dirty="0" err="1">
                <a:latin typeface=".VnAvant" pitchFamily="34" charset="0"/>
              </a:rPr>
              <a:t>ba</a:t>
            </a:r>
            <a:r>
              <a:rPr lang="en-US" sz="6000" b="1" dirty="0">
                <a:latin typeface=".VnAvant" pitchFamily="34" charset="0"/>
              </a:rPr>
              <a:t>, ng· </a:t>
            </a:r>
            <a:r>
              <a:rPr lang="en-US" sz="6000" b="1" dirty="0" err="1">
                <a:latin typeface=".VnAvant" pitchFamily="34" charset="0"/>
              </a:rPr>
              <a:t>t</a:t>
            </a:r>
            <a:r>
              <a:rPr lang="en-US" sz="7200" b="1" dirty="0" err="1">
                <a:latin typeface=".VnAvant" pitchFamily="34" charset="0"/>
              </a:rPr>
              <a:t>ư</a:t>
            </a:r>
            <a:r>
              <a:rPr lang="en-US" sz="6600" b="1" dirty="0">
                <a:latin typeface=".VnAvant" pitchFamily="34" charset="0"/>
              </a:rPr>
              <a:t>­ </a:t>
            </a:r>
            <a:r>
              <a:rPr lang="en-US" sz="6000" b="1" dirty="0">
                <a:latin typeface=".VnAvant" pitchFamily="34" charset="0"/>
              </a:rPr>
              <a:t>®</a:t>
            </a:r>
            <a:r>
              <a:rPr lang="en-US" sz="7200" b="1" dirty="0" err="1">
                <a:latin typeface=".VnAvant" pitchFamily="34" charset="0"/>
              </a:rPr>
              <a:t>ư</a:t>
            </a:r>
            <a:r>
              <a:rPr lang="en-US" sz="6000" b="1" dirty="0" err="1">
                <a:latin typeface=".VnAvant" pitchFamily="34" charset="0"/>
              </a:rPr>
              <a:t>êng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phè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th­</a:t>
            </a:r>
            <a:r>
              <a:rPr lang="en-US" sz="7200" b="1" dirty="0" err="1">
                <a:latin typeface=".VnAvant" pitchFamily="34" charset="0"/>
              </a:rPr>
              <a:t>ư</a:t>
            </a:r>
            <a:r>
              <a:rPr lang="en-US" sz="6000" b="1" dirty="0" err="1">
                <a:latin typeface=".VnAvant" pitchFamily="34" charset="0"/>
              </a:rPr>
              <a:t>êng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cã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c©y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Ìn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ba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mµu</a:t>
            </a:r>
            <a:r>
              <a:rPr lang="en-US" sz="6000" b="1" dirty="0">
                <a:latin typeface=".VnAvant" pitchFamily="34" charset="0"/>
              </a:rPr>
              <a:t>: ®á, </a:t>
            </a:r>
            <a:r>
              <a:rPr lang="en-US" sz="6000" b="1" dirty="0" err="1">
                <a:latin typeface=".VnAvant" pitchFamily="34" charset="0"/>
              </a:rPr>
              <a:t>vµng</a:t>
            </a:r>
            <a:r>
              <a:rPr lang="en-US" sz="6000" b="1" dirty="0">
                <a:latin typeface=".VnAvant" pitchFamily="34" charset="0"/>
              </a:rPr>
              <a:t>, </a:t>
            </a:r>
            <a:r>
              <a:rPr lang="en-US" sz="6000" b="1" dirty="0" err="1">
                <a:latin typeface=".VnAvant" pitchFamily="34" charset="0"/>
              </a:rPr>
              <a:t>xanh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84032" y="332656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59496" y="1421228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040216" y="2509800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19536" y="2475738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    §</a:t>
            </a:r>
            <a:r>
              <a:rPr lang="en-US" sz="6000" b="1" dirty="0" err="1">
                <a:latin typeface=".VnAvant" pitchFamily="34" charset="0"/>
              </a:rPr>
              <a:t>Ìn</a:t>
            </a:r>
            <a:r>
              <a:rPr lang="en-US" sz="6000" b="1" dirty="0">
                <a:latin typeface=".VnAvant" pitchFamily="34" charset="0"/>
              </a:rPr>
              <a:t> ®á </a:t>
            </a:r>
            <a:r>
              <a:rPr lang="en-US" sz="6000" b="1" dirty="0" err="1">
                <a:latin typeface=".VnAvant" pitchFamily="34" charset="0"/>
              </a:rPr>
              <a:t>b¸o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hiÖu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ng</a:t>
            </a:r>
            <a:r>
              <a:rPr lang="en-US" sz="6600" b="1" dirty="0" err="1">
                <a:latin typeface=".VnAvant" pitchFamily="34" charset="0"/>
              </a:rPr>
              <a:t>ư</a:t>
            </a:r>
            <a:r>
              <a:rPr lang="en-US" sz="6000" b="1" dirty="0" err="1">
                <a:latin typeface=".VnAvant" pitchFamily="34" charset="0"/>
              </a:rPr>
              <a:t>êi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i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600" b="1" dirty="0" err="1">
                <a:latin typeface=".VnAvant" pitchFamily="34" charset="0"/>
              </a:rPr>
              <a:t>ư</a:t>
            </a:r>
            <a:r>
              <a:rPr lang="en-US" sz="6000" b="1" dirty="0" err="1">
                <a:latin typeface=".VnAvant" pitchFamily="34" charset="0"/>
              </a:rPr>
              <a:t>êng</a:t>
            </a:r>
            <a:r>
              <a:rPr lang="en-US" sz="6000" b="1" dirty="0">
                <a:latin typeface=".VnAvant" pitchFamily="34" charset="0"/>
              </a:rPr>
              <a:t> vµ </a:t>
            </a:r>
            <a:r>
              <a:rPr lang="en-US" sz="6000" b="1" dirty="0" err="1">
                <a:latin typeface=".VnAvant" pitchFamily="34" charset="0"/>
              </a:rPr>
              <a:t>c¸c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ph</a:t>
            </a:r>
            <a:r>
              <a:rPr lang="en-US" sz="6600" b="1" dirty="0" err="1">
                <a:latin typeface=".VnAvant" pitchFamily="34" charset="0"/>
              </a:rPr>
              <a:t>ư</a:t>
            </a:r>
            <a:r>
              <a:rPr lang="en-US" sz="6000" b="1" dirty="0" err="1">
                <a:latin typeface=".VnAvant" pitchFamily="34" charset="0"/>
              </a:rPr>
              <a:t>­¬ng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tiÖn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giao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th«ng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ph¶i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dõng</a:t>
            </a:r>
            <a:r>
              <a:rPr lang="en-US" sz="6000" b="1" dirty="0">
                <a:latin typeface=".VnAvant" pitchFamily="34" charset="0"/>
              </a:rPr>
              <a:t> l¹i.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34391" y="301659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663559" y="1394684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99771" y="2291072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79576" y="2291072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933056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itchFamily="34" charset="0"/>
              </a:rPr>
              <a:t>  - §</a:t>
            </a:r>
            <a:r>
              <a:rPr lang="en-US" sz="6000" b="1" dirty="0" err="1">
                <a:latin typeface=".VnAvant" pitchFamily="34" charset="0"/>
              </a:rPr>
              <a:t>Ìn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xanh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b¸o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hiÖu</a:t>
            </a:r>
            <a:r>
              <a:rPr lang="en-US" sz="6000" b="1" dirty="0">
                <a:latin typeface=".VnAvant" pitchFamily="34" charset="0"/>
              </a:rPr>
              <a:t> ®­</a:t>
            </a:r>
            <a:r>
              <a:rPr lang="en-US" sz="6600" b="1" dirty="0" err="1">
                <a:latin typeface=".VnAvant" pitchFamily="34" charset="0"/>
              </a:rPr>
              <a:t>ư</a:t>
            </a:r>
            <a:r>
              <a:rPr lang="en-US" sz="6000" b="1" dirty="0" err="1">
                <a:latin typeface=".VnAvant" pitchFamily="34" charset="0"/>
              </a:rPr>
              <a:t>îc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phÐp</a:t>
            </a:r>
            <a:r>
              <a:rPr lang="en-US" sz="6000" b="1" dirty="0">
                <a:latin typeface=".VnAvant" pitchFamily="34" charset="0"/>
              </a:rPr>
              <a:t> di </a:t>
            </a:r>
            <a:r>
              <a:rPr lang="en-US" sz="6000" b="1" dirty="0" err="1">
                <a:latin typeface=".VnAvant" pitchFamily="34" charset="0"/>
              </a:rPr>
              <a:t>chuyÓn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179956" y="3933056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01432" y="4875809"/>
            <a:ext cx="104503" cy="10885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0"/>
            <a:ext cx="120726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783632" y="1052736"/>
            <a:ext cx="1728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69357" y="1052736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27560" y="4653136"/>
            <a:ext cx="22041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71464" y="6269106"/>
            <a:ext cx="15121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1384" y="344850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085" y="3601425"/>
            <a:ext cx="34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385" y="5589240"/>
            <a:ext cx="49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0" y="5661248"/>
            <a:ext cx="11377264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ng·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ba</a:t>
            </a:r>
            <a:r>
              <a:rPr lang="en-US" sz="4400" b="1" dirty="0">
                <a:latin typeface=".VnAvant" pitchFamily="34" charset="0"/>
              </a:rPr>
              <a:t>: </a:t>
            </a:r>
            <a:r>
              <a:rPr lang="en-US" sz="4400" b="1" dirty="0" err="1">
                <a:latin typeface=".VnAvant" pitchFamily="34" charset="0"/>
              </a:rPr>
              <a:t>chç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giao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nhau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cña</a:t>
            </a:r>
            <a:r>
              <a:rPr lang="en-US" sz="4400" b="1" dirty="0">
                <a:latin typeface=".VnAvant" pitchFamily="34" charset="0"/>
              </a:rPr>
              <a:t> 3 con ®</a:t>
            </a:r>
            <a:r>
              <a:rPr lang="en-US" sz="4800" b="1" dirty="0" err="1">
                <a:latin typeface=".VnAvant" pitchFamily="34" charset="0"/>
              </a:rPr>
              <a:t>ư</a:t>
            </a:r>
            <a:r>
              <a:rPr lang="en-US" sz="4400" b="1" dirty="0" err="1">
                <a:latin typeface=".VnAvant" pitchFamily="34" charset="0"/>
              </a:rPr>
              <a:t>êng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48680"/>
            <a:ext cx="8424936" cy="45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352" y="5733256"/>
            <a:ext cx="11593287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ng·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4400" b="1" dirty="0">
                <a:latin typeface=".VnAvant" pitchFamily="34" charset="0"/>
              </a:rPr>
              <a:t>: </a:t>
            </a:r>
            <a:r>
              <a:rPr lang="en-US" sz="4400" b="1" dirty="0" err="1">
                <a:latin typeface=".VnAvant" pitchFamily="34" charset="0"/>
              </a:rPr>
              <a:t>chç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giao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nhau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cña</a:t>
            </a:r>
            <a:r>
              <a:rPr lang="en-US" sz="4400" b="1" dirty="0">
                <a:latin typeface=".VnAvant" pitchFamily="34" charset="0"/>
              </a:rPr>
              <a:t> 4 con ®­</a:t>
            </a:r>
            <a:r>
              <a:rPr lang="en-US" sz="4800" b="1" dirty="0" err="1">
                <a:latin typeface=".VnAvant" pitchFamily="34" charset="0"/>
              </a:rPr>
              <a:t>ư</a:t>
            </a:r>
            <a:r>
              <a:rPr lang="en-US" sz="4400" b="1" dirty="0" err="1">
                <a:latin typeface=".VnAvant" pitchFamily="34" charset="0"/>
              </a:rPr>
              <a:t>êng</a:t>
            </a:r>
            <a:r>
              <a:rPr lang="en-US" sz="4400" b="1" dirty="0">
                <a:latin typeface=".VnAvant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60648"/>
            <a:ext cx="87129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562</Words>
  <Application>Microsoft Office PowerPoint</Application>
  <PresentationFormat>Widescreen</PresentationFormat>
  <Paragraphs>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.VnArialH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§Ìn ®á nguy hiÓm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21AK22.COM</dc:creator>
  <cp:lastModifiedBy>Administrator</cp:lastModifiedBy>
  <cp:revision>34</cp:revision>
  <dcterms:created xsi:type="dcterms:W3CDTF">2020-08-15T07:31:23Z</dcterms:created>
  <dcterms:modified xsi:type="dcterms:W3CDTF">2025-03-19T04:48:49Z</dcterms:modified>
</cp:coreProperties>
</file>