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32"/>
  </p:notesMasterIdLst>
  <p:sldIdLst>
    <p:sldId id="378" r:id="rId2"/>
    <p:sldId id="356" r:id="rId3"/>
    <p:sldId id="259" r:id="rId4"/>
    <p:sldId id="357" r:id="rId5"/>
    <p:sldId id="364" r:id="rId6"/>
    <p:sldId id="365" r:id="rId7"/>
    <p:sldId id="374" r:id="rId8"/>
    <p:sldId id="379" r:id="rId9"/>
    <p:sldId id="380" r:id="rId10"/>
    <p:sldId id="377" r:id="rId11"/>
    <p:sldId id="376" r:id="rId12"/>
    <p:sldId id="375" r:id="rId13"/>
    <p:sldId id="358" r:id="rId14"/>
    <p:sldId id="367" r:id="rId15"/>
    <p:sldId id="368" r:id="rId16"/>
    <p:sldId id="381" r:id="rId17"/>
    <p:sldId id="369" r:id="rId18"/>
    <p:sldId id="382" r:id="rId19"/>
    <p:sldId id="359" r:id="rId20"/>
    <p:sldId id="383" r:id="rId21"/>
    <p:sldId id="370" r:id="rId22"/>
    <p:sldId id="386" r:id="rId23"/>
    <p:sldId id="360" r:id="rId24"/>
    <p:sldId id="384" r:id="rId25"/>
    <p:sldId id="385" r:id="rId26"/>
    <p:sldId id="361" r:id="rId27"/>
    <p:sldId id="363" r:id="rId28"/>
    <p:sldId id="372" r:id="rId29"/>
    <p:sldId id="373" r:id="rId30"/>
    <p:sldId id="36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991CB"/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0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pPr/>
              <a:t>16/3/2025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pPr/>
              <a:t>3/16/2025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pPr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pPr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737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519737" y="746145"/>
            <a:ext cx="4162926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281" y="156518"/>
            <a:ext cx="11813060" cy="308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366326" y="756995"/>
            <a:ext cx="348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5150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519737" y="746145"/>
            <a:ext cx="4162926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313" y="1667789"/>
            <a:ext cx="11887201" cy="342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78867" y="1424519"/>
            <a:ext cx="348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2262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519737" y="746145"/>
            <a:ext cx="4162926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281" y="156518"/>
            <a:ext cx="11813060" cy="308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042" y="3299641"/>
            <a:ext cx="11887201" cy="342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366326" y="756995"/>
            <a:ext cx="348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6996" y="3089648"/>
            <a:ext cx="348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20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dministrator\Downloads\117333713_761883274571215_7783005261727704383_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7" b="84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176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212" y="1"/>
            <a:ext cx="12078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latin typeface=".VnAvant" pitchFamily="34" charset="0"/>
              </a:rPr>
              <a:t> a. </a:t>
            </a:r>
            <a:r>
              <a:rPr lang="en-US" sz="6000" b="1" dirty="0" err="1">
                <a:latin typeface=".VnAvant" pitchFamily="34" charset="0"/>
              </a:rPr>
              <a:t>Bè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cho</a:t>
            </a:r>
            <a:r>
              <a:rPr lang="en-US" sz="6000" b="1" dirty="0">
                <a:latin typeface=".VnAvant" pitchFamily="34" charset="0"/>
              </a:rPr>
              <a:t> Nam vµ </a:t>
            </a:r>
            <a:r>
              <a:rPr lang="en-US" sz="6000" b="1" dirty="0" err="1">
                <a:latin typeface=".VnAvant" pitchFamily="34" charset="0"/>
              </a:rPr>
              <a:t>em</a:t>
            </a:r>
            <a:r>
              <a:rPr lang="en-US" sz="6000" b="1" dirty="0">
                <a:latin typeface=".VnAvant" pitchFamily="34" charset="0"/>
              </a:rPr>
              <a:t> ®</a:t>
            </a:r>
            <a:r>
              <a:rPr lang="en-US" sz="6000" b="1" dirty="0" err="1">
                <a:latin typeface=".VnAvant" pitchFamily="34" charset="0"/>
              </a:rPr>
              <a:t>i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ch¬i</a:t>
            </a:r>
            <a:r>
              <a:rPr lang="en-US" sz="6000" b="1" dirty="0">
                <a:latin typeface=".VnAvant" pitchFamily="34" charset="0"/>
              </a:rPr>
              <a:t> ë ®©u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211" y="2589245"/>
            <a:ext cx="12078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latin typeface=".VnAvant" pitchFamily="34" charset="0"/>
              </a:rPr>
              <a:t>  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Bè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cho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Nam vµ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ë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c«ng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viªn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6632"/>
            <a:ext cx="124921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latin typeface=".VnAvant" pitchFamily="34" charset="0"/>
              </a:rPr>
              <a:t> b. </a:t>
            </a:r>
            <a:r>
              <a:rPr lang="en-US" sz="6000" b="1" dirty="0" err="1">
                <a:latin typeface=".VnAvant" pitchFamily="34" charset="0"/>
              </a:rPr>
              <a:t>Khi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vµo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cæng</a:t>
            </a:r>
            <a:r>
              <a:rPr lang="en-US" sz="6000" b="1" dirty="0">
                <a:latin typeface=".VnAvant" pitchFamily="34" charset="0"/>
              </a:rPr>
              <a:t>, </a:t>
            </a:r>
            <a:r>
              <a:rPr lang="en-US" sz="6000" b="1" dirty="0" err="1">
                <a:latin typeface=".VnAvant" pitchFamily="34" charset="0"/>
              </a:rPr>
              <a:t>bè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dÆn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hai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anh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em</a:t>
            </a:r>
            <a:r>
              <a:rPr lang="en-US" sz="6000" b="1" dirty="0">
                <a:latin typeface=".VnAvant" pitchFamily="34" charset="0"/>
              </a:rPr>
              <a:t> Nam </a:t>
            </a:r>
            <a:r>
              <a:rPr lang="en-US" sz="6000" b="1" dirty="0" err="1">
                <a:latin typeface=".VnAvant" pitchFamily="34" charset="0"/>
              </a:rPr>
              <a:t>thÕ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nµo</a:t>
            </a:r>
            <a:r>
              <a:rPr lang="en-US" sz="6000" b="1" dirty="0">
                <a:latin typeface=".VnAvant" pitchFamily="34" charset="0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211" y="2564904"/>
            <a:ext cx="120787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Khi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vµo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cæng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bè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dÆn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hai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anh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Nam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nÕu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kh«ng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may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bÞ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l¹c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th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×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nhí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ra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cæng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l¸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cê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16632"/>
            <a:ext cx="12492111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b="1" dirty="0">
                <a:latin typeface=".VnAvant" pitchFamily="34" charset="0"/>
              </a:rPr>
              <a:t>- </a:t>
            </a:r>
            <a:r>
              <a:rPr lang="en-US" sz="5400" b="1" dirty="0" err="1">
                <a:latin typeface=".VnAvant" pitchFamily="34" charset="0"/>
              </a:rPr>
              <a:t>Khi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vµo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c«ng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viªn</a:t>
            </a:r>
            <a:r>
              <a:rPr lang="en-US" sz="5400" b="1" dirty="0">
                <a:latin typeface=".VnAvant" pitchFamily="34" charset="0"/>
              </a:rPr>
              <a:t>, Nam ®· </a:t>
            </a:r>
            <a:r>
              <a:rPr lang="en-US" sz="5400" b="1" dirty="0" err="1">
                <a:latin typeface=".VnAvant" pitchFamily="34" charset="0"/>
              </a:rPr>
              <a:t>lµm</a:t>
            </a:r>
            <a:r>
              <a:rPr lang="en-US" sz="5400" b="1" dirty="0">
                <a:latin typeface=".VnAvant" pitchFamily="34" charset="0"/>
              </a:rPr>
              <a:t> g×? </a:t>
            </a:r>
            <a:r>
              <a:rPr lang="en-US" sz="5400" b="1" dirty="0" err="1">
                <a:latin typeface=".VnAvant" pitchFamily="34" charset="0"/>
              </a:rPr>
              <a:t>ChuyÖn</a:t>
            </a:r>
            <a:r>
              <a:rPr lang="en-US" sz="5400" b="1" dirty="0">
                <a:latin typeface=".VnAvant" pitchFamily="34" charset="0"/>
              </a:rPr>
              <a:t> g× ®· </a:t>
            </a:r>
            <a:r>
              <a:rPr lang="en-US" sz="5400" b="1" dirty="0" err="1">
                <a:latin typeface=".VnAvant" pitchFamily="34" charset="0"/>
              </a:rPr>
              <a:t>x¶y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ra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víi</a:t>
            </a:r>
            <a:r>
              <a:rPr lang="en-US" sz="5400" b="1" dirty="0">
                <a:latin typeface=".VnAvant" pitchFamily="34" charset="0"/>
              </a:rPr>
              <a:t> Nam?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2803561"/>
            <a:ext cx="12492111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Khi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vµo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c«ng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viªn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, Nam ®·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m¶i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mª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xem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.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Khi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quay l¹i Nam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kh«ng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thÊy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bè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575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3935"/>
            <a:ext cx="12078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latin typeface=".VnAvant" pitchFamily="34" charset="0"/>
              </a:rPr>
              <a:t> c. </a:t>
            </a:r>
            <a:r>
              <a:rPr lang="en-US" sz="6000" b="1" dirty="0" err="1">
                <a:latin typeface=".VnAvant" pitchFamily="34" charset="0"/>
              </a:rPr>
              <a:t>Nhí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lêi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bè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dÆn</a:t>
            </a:r>
            <a:r>
              <a:rPr lang="en-US" sz="6000" b="1" dirty="0">
                <a:latin typeface=".VnAvant" pitchFamily="34" charset="0"/>
              </a:rPr>
              <a:t>, Nam ®· </a:t>
            </a:r>
            <a:r>
              <a:rPr lang="en-US" sz="6000" b="1" dirty="0" err="1">
                <a:latin typeface=".VnAvant" pitchFamily="34" charset="0"/>
              </a:rPr>
              <a:t>lµm</a:t>
            </a:r>
            <a:r>
              <a:rPr lang="en-US" sz="6000" b="1" dirty="0">
                <a:latin typeface=".VnAvant" pitchFamily="34" charset="0"/>
              </a:rPr>
              <a:t> g×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211" y="2420888"/>
            <a:ext cx="12078789" cy="352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latin typeface=".VnAvant" pitchFamily="34" charset="0"/>
              </a:rPr>
              <a:t>  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Nhí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lêi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bè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dÆn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, Nam ®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theo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h­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íng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tÊm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biÓn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chØ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®­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êng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®Ó ®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ra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cæng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6632"/>
            <a:ext cx="1249211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b="1" dirty="0">
                <a:latin typeface=".VnAvant" pitchFamily="34" charset="0"/>
              </a:rPr>
              <a:t> - </a:t>
            </a:r>
            <a:r>
              <a:rPr lang="en-US" sz="5400" b="1" dirty="0" err="1">
                <a:latin typeface=".VnAvant" pitchFamily="34" charset="0"/>
              </a:rPr>
              <a:t>Khi</a:t>
            </a:r>
            <a:r>
              <a:rPr lang="en-US" sz="5400" b="1" dirty="0">
                <a:latin typeface=".VnAvant" pitchFamily="34" charset="0"/>
              </a:rPr>
              <a:t> ®</a:t>
            </a:r>
            <a:r>
              <a:rPr lang="en-US" sz="5400" b="1" dirty="0" err="1">
                <a:latin typeface=".VnAvant" pitchFamily="34" charset="0"/>
              </a:rPr>
              <a:t>i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ch¬i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em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cÇn</a:t>
            </a:r>
            <a:r>
              <a:rPr lang="en-US" sz="5400" b="1" dirty="0">
                <a:latin typeface=".VnAvant" pitchFamily="34" charset="0"/>
              </a:rPr>
              <a:t> ®</a:t>
            </a:r>
            <a:r>
              <a:rPr lang="en-US" sz="5400" b="1" dirty="0" err="1">
                <a:latin typeface=".VnAvant" pitchFamily="34" charset="0"/>
              </a:rPr>
              <a:t>i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víi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ai</a:t>
            </a:r>
            <a:r>
              <a:rPr lang="en-US" sz="5400" b="1" dirty="0">
                <a:latin typeface=".VnAvant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385297"/>
            <a:ext cx="121920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b="1" dirty="0">
                <a:latin typeface=".VnAvant" pitchFamily="34" charset="0"/>
              </a:rPr>
              <a:t> - </a:t>
            </a:r>
            <a:r>
              <a:rPr lang="en-US" sz="5400" b="1" dirty="0" err="1">
                <a:latin typeface=".VnAvant" pitchFamily="34" charset="0"/>
              </a:rPr>
              <a:t>NÕu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kh«ng</a:t>
            </a:r>
            <a:r>
              <a:rPr lang="en-US" sz="5400" b="1" dirty="0">
                <a:latin typeface=".VnAvant" pitchFamily="34" charset="0"/>
              </a:rPr>
              <a:t> may </a:t>
            </a:r>
            <a:r>
              <a:rPr lang="en-US" sz="5400" b="1" dirty="0" err="1">
                <a:latin typeface=".VnAvant" pitchFamily="34" charset="0"/>
              </a:rPr>
              <a:t>bÞ</a:t>
            </a:r>
            <a:r>
              <a:rPr lang="en-US" sz="5400" b="1" dirty="0">
                <a:latin typeface=".VnAvant" pitchFamily="34" charset="0"/>
              </a:rPr>
              <a:t> l¹c, </a:t>
            </a:r>
            <a:r>
              <a:rPr lang="en-US" sz="5400" b="1" dirty="0" err="1">
                <a:latin typeface=".VnAvant" pitchFamily="34" charset="0"/>
              </a:rPr>
              <a:t>em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cÇn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lµm</a:t>
            </a:r>
            <a:r>
              <a:rPr lang="en-US" sz="5400" b="1" dirty="0">
                <a:latin typeface=".VnAvant" pitchFamily="34" charset="0"/>
              </a:rPr>
              <a:t> g×?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213912"/>
            <a:ext cx="1249211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Khi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cÇn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víi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ng­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êi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lín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4561200"/>
            <a:ext cx="121920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-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NÕu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kh«ng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may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bÞ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l¹c,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cÇn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……</a:t>
            </a:r>
          </a:p>
        </p:txBody>
      </p:sp>
    </p:spTree>
    <p:extLst>
      <p:ext uri="{BB962C8B-B14F-4D97-AF65-F5344CB8AC3E}">
        <p14:creationId xmlns:p14="http://schemas.microsoft.com/office/powerpoint/2010/main" val="196417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224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0" y="1968761"/>
            <a:ext cx="12078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latin typeface=".VnAvant" pitchFamily="34" charset="0"/>
              </a:rPr>
              <a:t> a. </a:t>
            </a:r>
            <a:r>
              <a:rPr lang="en-US" sz="6000" b="1" dirty="0" err="1">
                <a:latin typeface=".VnAvant" pitchFamily="34" charset="0"/>
              </a:rPr>
              <a:t>Bè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cho</a:t>
            </a:r>
            <a:r>
              <a:rPr lang="en-US" sz="6000" b="1" dirty="0">
                <a:latin typeface=".VnAvant" pitchFamily="34" charset="0"/>
              </a:rPr>
              <a:t> Nam vµ </a:t>
            </a:r>
            <a:r>
              <a:rPr lang="en-US" sz="6000" b="1" dirty="0" err="1">
                <a:latin typeface=".VnAvant" pitchFamily="34" charset="0"/>
              </a:rPr>
              <a:t>em</a:t>
            </a:r>
            <a:r>
              <a:rPr lang="en-US" sz="6000" b="1" dirty="0">
                <a:latin typeface=".VnAvant" pitchFamily="34" charset="0"/>
              </a:rPr>
              <a:t> ®</a:t>
            </a:r>
            <a:r>
              <a:rPr lang="en-US" sz="6000" b="1" dirty="0" err="1">
                <a:latin typeface=".VnAvant" pitchFamily="34" charset="0"/>
              </a:rPr>
              <a:t>i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ch¬i</a:t>
            </a:r>
            <a:r>
              <a:rPr lang="en-US" sz="6000" b="1" dirty="0">
                <a:latin typeface=".VnAvant" pitchFamily="34" charset="0"/>
              </a:rPr>
              <a:t> ë ®©u 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4240764"/>
            <a:ext cx="12078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latin typeface=".VnAvant" pitchFamily="34" charset="0"/>
              </a:rPr>
              <a:t>  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Bè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cho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Nam vµ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ë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c«ng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viªn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897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9" b="2649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84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664334"/>
            <a:ext cx="6193665" cy="619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9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2000" cy="315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6083559" y="1763486"/>
            <a:ext cx="1987421" cy="933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3405675"/>
            <a:ext cx="12078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latin typeface=".VnAvant" pitchFamily="34" charset="0"/>
              </a:rPr>
              <a:t> - </a:t>
            </a:r>
            <a:r>
              <a:rPr lang="en-US" sz="6000" b="1" dirty="0" err="1">
                <a:latin typeface=".VnAvant" pitchFamily="34" charset="0"/>
              </a:rPr>
              <a:t>Uyªn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kh«ng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ho¶ng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hèt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khi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bÞ</a:t>
            </a:r>
            <a:r>
              <a:rPr lang="en-US" sz="6000" b="1" dirty="0">
                <a:latin typeface=".VnAvant" pitchFamily="34" charset="0"/>
              </a:rPr>
              <a:t> l¹c.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225" y="309093"/>
            <a:ext cx="5228823" cy="5228823"/>
          </a:xfrm>
          <a:prstGeom prst="rect">
            <a:avLst/>
          </a:prstGeom>
        </p:spPr>
      </p:pic>
      <p:pic>
        <p:nvPicPr>
          <p:cNvPr id="5" name="chu UW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23079" y="360608"/>
            <a:ext cx="5125792" cy="512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7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8" b="8905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90695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32" y="384809"/>
            <a:ext cx="6180000" cy="63114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5891" y="1126709"/>
            <a:ext cx="6752491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Em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kh«ng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lªn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xe</a:t>
            </a:r>
            <a:endParaRPr lang="en-US" sz="5400" b="1" dirty="0">
              <a:latin typeface=".VnAvant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5400" b="1" dirty="0">
                <a:latin typeface=".VnAvant" pitchFamily="34" charset="0"/>
              </a:rPr>
              <a:t> ®</a:t>
            </a:r>
            <a:r>
              <a:rPr lang="en-US" sz="5400" b="1" dirty="0" err="1">
                <a:latin typeface=".VnAvant" pitchFamily="34" charset="0"/>
              </a:rPr>
              <a:t>i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cïng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ng­êi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l¹</a:t>
            </a:r>
            <a:r>
              <a:rPr lang="en-US" sz="5400" b="1" dirty="0"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865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70" y="417267"/>
            <a:ext cx="4939101" cy="62367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68949" y="1197048"/>
            <a:ext cx="7423051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b="1" dirty="0">
                <a:latin typeface=".VnAvant" pitchFamily="34" charset="0"/>
              </a:rPr>
              <a:t>   Nam </a:t>
            </a:r>
            <a:r>
              <a:rPr lang="en-US" sz="5400" b="1" dirty="0" err="1">
                <a:latin typeface=".VnAvant" pitchFamily="34" charset="0"/>
              </a:rPr>
              <a:t>nhê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nh©n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viªn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b¶o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vÖ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gäi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iÖn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cho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bè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mÑ</a:t>
            </a:r>
            <a:r>
              <a:rPr lang="en-US" sz="5400" b="1" dirty="0"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23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5543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8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39716" y="2733795"/>
            <a:ext cx="12192000" cy="1183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-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im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>
                <a:latin typeface=".VnAvant" pitchFamily="34" charset="0"/>
              </a:rPr>
              <a:t>: ch¹y </a:t>
            </a:r>
            <a:r>
              <a:rPr lang="en-US" sz="5400" b="1" dirty="0" err="1">
                <a:latin typeface=".VnAvant" pitchFamily="34" charset="0"/>
              </a:rPr>
              <a:t>t×m</a:t>
            </a:r>
            <a:r>
              <a:rPr lang="en-US" sz="5400" b="1" dirty="0">
                <a:latin typeface=".VnAvant" pitchFamily="34" charset="0"/>
              </a:rPr>
              <a:t>.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257" y="1924569"/>
            <a:ext cx="8369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957366"/>
            <a:ext cx="12192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- ep</a:t>
            </a:r>
            <a:r>
              <a:rPr lang="en-US" sz="5400" b="1" dirty="0">
                <a:latin typeface=".VnAvant" pitchFamily="34" charset="0"/>
              </a:rPr>
              <a:t> : ®</a:t>
            </a:r>
            <a:r>
              <a:rPr lang="en-US" sz="5400" b="1" dirty="0" err="1">
                <a:latin typeface=".VnAvant" pitchFamily="34" charset="0"/>
              </a:rPr>
              <a:t>Ñp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qu</a:t>
            </a:r>
            <a:r>
              <a:rPr lang="en-US" sz="5400" b="1" dirty="0">
                <a:latin typeface=".VnAvant" pitchFamily="34" charset="0"/>
              </a:rPr>
              <a:t>¸.</a:t>
            </a:r>
          </a:p>
        </p:txBody>
      </p:sp>
    </p:spTree>
    <p:extLst>
      <p:ext uri="{BB962C8B-B14F-4D97-AF65-F5344CB8AC3E}">
        <p14:creationId xmlns:p14="http://schemas.microsoft.com/office/powerpoint/2010/main" val="288503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1055077"/>
            <a:ext cx="12590585" cy="2431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-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im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>
                <a:latin typeface=".VnAvant" pitchFamily="34" charset="0"/>
              </a:rPr>
              <a:t>: </a:t>
            </a:r>
            <a:r>
              <a:rPr lang="en-US" sz="5400" b="1" dirty="0" err="1">
                <a:latin typeface=".VnAvant" pitchFamily="34" charset="0"/>
              </a:rPr>
              <a:t>c¸nh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chim</a:t>
            </a:r>
            <a:r>
              <a:rPr lang="en-US" sz="5400" b="1" dirty="0">
                <a:latin typeface=".VnAvant" pitchFamily="34" charset="0"/>
              </a:rPr>
              <a:t>, con </a:t>
            </a:r>
            <a:r>
              <a:rPr lang="en-US" sz="5400" b="1" dirty="0" err="1">
                <a:latin typeface=".VnAvant" pitchFamily="34" charset="0"/>
              </a:rPr>
              <a:t>nhÝm</a:t>
            </a:r>
            <a:r>
              <a:rPr lang="en-US" sz="54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c¸i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k×m</a:t>
            </a:r>
            <a:r>
              <a:rPr lang="en-US" sz="54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ch×m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nghØm</a:t>
            </a:r>
            <a:r>
              <a:rPr lang="en-US" sz="54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ngÊt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lÞm</a:t>
            </a:r>
            <a:r>
              <a:rPr lang="en-US" sz="54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mòm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mÜm</a:t>
            </a:r>
            <a:r>
              <a:rPr lang="en-US" sz="5400" b="1" dirty="0">
                <a:latin typeface=".VnAvant" pitchFamily="34" charset="0"/>
              </a:rPr>
              <a:t>,…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52349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-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iªm</a:t>
            </a:r>
            <a:r>
              <a:rPr lang="en-US" sz="5400" b="1" dirty="0">
                <a:latin typeface=".VnAvant" pitchFamily="34" charset="0"/>
              </a:rPr>
              <a:t> : </a:t>
            </a:r>
            <a:r>
              <a:rPr lang="en-US" sz="5400" b="1" dirty="0" err="1">
                <a:latin typeface=".VnAvant" pitchFamily="34" charset="0"/>
              </a:rPr>
              <a:t>tiªm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phßng</a:t>
            </a:r>
            <a:r>
              <a:rPr lang="en-US" sz="5400" b="1" dirty="0">
                <a:latin typeface=".VnAvant" pitchFamily="34" charset="0"/>
              </a:rPr>
              <a:t>, ®</a:t>
            </a:r>
            <a:r>
              <a:rPr lang="en-US" sz="5400" b="1" dirty="0" err="1">
                <a:latin typeface=".VnAvant" pitchFamily="34" charset="0"/>
              </a:rPr>
              <a:t>Êu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kiÕm</a:t>
            </a:r>
            <a:r>
              <a:rPr lang="en-US" sz="54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c¸i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liÒm</a:t>
            </a:r>
            <a:r>
              <a:rPr lang="en-US" sz="54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nhiÖm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vô</a:t>
            </a:r>
            <a:r>
              <a:rPr lang="en-US" sz="54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l©y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nhiÔm</a:t>
            </a:r>
            <a:r>
              <a:rPr lang="en-US" sz="5400" b="1" dirty="0">
                <a:latin typeface=".VnAvant" pitchFamily="34" charset="0"/>
              </a:rPr>
              <a:t>,…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2257" y="48917"/>
            <a:ext cx="8369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ngoµi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98222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19877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-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ep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>
                <a:latin typeface=".VnAvant" pitchFamily="34" charset="0"/>
              </a:rPr>
              <a:t>: </a:t>
            </a:r>
            <a:r>
              <a:rPr lang="en-US" sz="5400" b="1" dirty="0" err="1">
                <a:latin typeface=".VnAvant" pitchFamily="34" charset="0"/>
              </a:rPr>
              <a:t>lÔ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phÐp</a:t>
            </a:r>
            <a:r>
              <a:rPr lang="en-US" sz="5400" b="1" dirty="0">
                <a:latin typeface=".VnAvant" pitchFamily="34" charset="0"/>
              </a:rPr>
              <a:t>, ®«</a:t>
            </a:r>
            <a:r>
              <a:rPr lang="en-US" sz="5400" b="1" dirty="0" err="1">
                <a:latin typeface=".VnAvant" pitchFamily="34" charset="0"/>
              </a:rPr>
              <a:t>i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dÐp</a:t>
            </a:r>
            <a:r>
              <a:rPr lang="en-US" sz="54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k×m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kÑp</a:t>
            </a:r>
            <a:r>
              <a:rPr lang="en-US" sz="54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xinh</a:t>
            </a:r>
            <a:r>
              <a:rPr lang="en-US" sz="5400" b="1" dirty="0">
                <a:latin typeface=".VnAvant" pitchFamily="34" charset="0"/>
              </a:rPr>
              <a:t> ®</a:t>
            </a:r>
            <a:r>
              <a:rPr lang="en-US" sz="5400" b="1" dirty="0" err="1">
                <a:latin typeface=".VnAvant" pitchFamily="34" charset="0"/>
              </a:rPr>
              <a:t>Ñp</a:t>
            </a:r>
            <a:r>
              <a:rPr lang="en-US" sz="5400" b="1" dirty="0">
                <a:latin typeface=".VnAvant" pitchFamily="34" charset="0"/>
              </a:rPr>
              <a:t>,…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196047"/>
            <a:ext cx="12192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- ªp</a:t>
            </a:r>
            <a:r>
              <a:rPr lang="en-US" sz="5400" b="1" dirty="0">
                <a:latin typeface=".VnAvant" pitchFamily="34" charset="0"/>
              </a:rPr>
              <a:t> : </a:t>
            </a:r>
            <a:r>
              <a:rPr lang="en-US" sz="5400" b="1" dirty="0" err="1">
                <a:latin typeface=".VnAvant" pitchFamily="34" charset="0"/>
              </a:rPr>
              <a:t>bÕp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löa</a:t>
            </a:r>
            <a:r>
              <a:rPr lang="en-US" sz="54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xÕp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h×nh</a:t>
            </a:r>
            <a:r>
              <a:rPr lang="en-US" sz="5400" b="1" dirty="0">
                <a:latin typeface=".VnAvant" pitchFamily="34" charset="0"/>
              </a:rPr>
              <a:t>, </a:t>
            </a:r>
            <a:r>
              <a:rPr lang="en-US" sz="5400" b="1" dirty="0" err="1">
                <a:latin typeface=".VnAvant" pitchFamily="34" charset="0"/>
              </a:rPr>
              <a:t>tÖp</a:t>
            </a:r>
            <a:r>
              <a:rPr lang="en-US" sz="5400" b="1" dirty="0">
                <a:latin typeface=".VnAvant" pitchFamily="34" charset="0"/>
              </a:rPr>
              <a:t> tin,…</a:t>
            </a:r>
          </a:p>
        </p:txBody>
      </p:sp>
    </p:spTree>
    <p:extLst>
      <p:ext uri="{BB962C8B-B14F-4D97-AF65-F5344CB8AC3E}">
        <p14:creationId xmlns:p14="http://schemas.microsoft.com/office/powerpoint/2010/main" val="298222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59"/>
          <a:stretch/>
        </p:blipFill>
        <p:spPr>
          <a:xfrm>
            <a:off x="0" y="685800"/>
            <a:ext cx="12192000" cy="369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4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FCA7AF9-4362-4855-BCA9-1CB6E41B2C9A}"/>
              </a:ext>
            </a:extLst>
          </p:cNvPr>
          <p:cNvSpPr/>
          <p:nvPr/>
        </p:nvSpPr>
        <p:spPr>
          <a:xfrm>
            <a:off x="1856792" y="2860397"/>
            <a:ext cx="774864" cy="96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gi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CA7AF9-4362-4855-BCA9-1CB6E41B2C9A}"/>
              </a:ext>
            </a:extLst>
          </p:cNvPr>
          <p:cNvSpPr/>
          <p:nvPr/>
        </p:nvSpPr>
        <p:spPr>
          <a:xfrm>
            <a:off x="4991878" y="2879053"/>
            <a:ext cx="802856" cy="927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gi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CA7AF9-4362-4855-BCA9-1CB6E41B2C9A}"/>
              </a:ext>
            </a:extLst>
          </p:cNvPr>
          <p:cNvSpPr/>
          <p:nvPr/>
        </p:nvSpPr>
        <p:spPr>
          <a:xfrm>
            <a:off x="8453536" y="2897715"/>
            <a:ext cx="728210" cy="96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gi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CA7AF9-4362-4855-BCA9-1CB6E41B2C9A}"/>
              </a:ext>
            </a:extLst>
          </p:cNvPr>
          <p:cNvSpPr/>
          <p:nvPr/>
        </p:nvSpPr>
        <p:spPr>
          <a:xfrm>
            <a:off x="10049069" y="2897711"/>
            <a:ext cx="765535" cy="927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FCA7AF9-4362-4855-BCA9-1CB6E41B2C9A}"/>
              </a:ext>
            </a:extLst>
          </p:cNvPr>
          <p:cNvSpPr/>
          <p:nvPr/>
        </p:nvSpPr>
        <p:spPr>
          <a:xfrm>
            <a:off x="1847459" y="4148016"/>
            <a:ext cx="765535" cy="927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CA7AF9-4362-4855-BCA9-1CB6E41B2C9A}"/>
              </a:ext>
            </a:extLst>
          </p:cNvPr>
          <p:cNvSpPr/>
          <p:nvPr/>
        </p:nvSpPr>
        <p:spPr>
          <a:xfrm>
            <a:off x="5169159" y="4166683"/>
            <a:ext cx="774864" cy="96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CA7AF9-4362-4855-BCA9-1CB6E41B2C9A}"/>
              </a:ext>
            </a:extLst>
          </p:cNvPr>
          <p:cNvSpPr/>
          <p:nvPr/>
        </p:nvSpPr>
        <p:spPr>
          <a:xfrm>
            <a:off x="7483151" y="4231995"/>
            <a:ext cx="774864" cy="96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gi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CA7AF9-4362-4855-BCA9-1CB6E41B2C9A}"/>
              </a:ext>
            </a:extLst>
          </p:cNvPr>
          <p:cNvSpPr/>
          <p:nvPr/>
        </p:nvSpPr>
        <p:spPr>
          <a:xfrm>
            <a:off x="10030408" y="4213334"/>
            <a:ext cx="774864" cy="965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gi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3004459" y="2024742"/>
            <a:ext cx="9329" cy="107302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 flipV="1">
            <a:off x="3051112" y="2062066"/>
            <a:ext cx="3172406" cy="1866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6223520" y="2043403"/>
            <a:ext cx="9329" cy="107302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6232852" y="3097765"/>
            <a:ext cx="5075850" cy="932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 flipV="1">
            <a:off x="11290041" y="3097763"/>
            <a:ext cx="9330" cy="139026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 flipV="1">
            <a:off x="6223518" y="4413379"/>
            <a:ext cx="5085184" cy="3732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232847" y="4376056"/>
            <a:ext cx="961053" cy="1586204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48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519737" y="746145"/>
            <a:ext cx="4162926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281" y="156518"/>
            <a:ext cx="11813060" cy="308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042" y="3299641"/>
            <a:ext cx="11887201" cy="342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Straight Connector 26"/>
          <p:cNvCxnSpPr/>
          <p:nvPr/>
        </p:nvCxnSpPr>
        <p:spPr>
          <a:xfrm flipV="1">
            <a:off x="2024743" y="4282751"/>
            <a:ext cx="1847461" cy="93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201608" y="4870580"/>
            <a:ext cx="727788" cy="933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9722499" y="6074229"/>
            <a:ext cx="1604864" cy="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60609" y="778665"/>
            <a:ext cx="50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722499" y="718588"/>
            <a:ext cx="50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43437" y="1329537"/>
            <a:ext cx="50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60609" y="1852757"/>
            <a:ext cx="50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78826" y="1964112"/>
            <a:ext cx="50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9488" y="3125087"/>
            <a:ext cx="50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97021" y="3038031"/>
            <a:ext cx="50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46022" y="3672071"/>
            <a:ext cx="50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063121" y="3705299"/>
            <a:ext cx="50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87399" y="4246185"/>
            <a:ext cx="589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680063" y="4282751"/>
            <a:ext cx="589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053566" y="4831814"/>
            <a:ext cx="589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036135" y="5355034"/>
            <a:ext cx="589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236457" y="5441850"/>
            <a:ext cx="589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3531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8190"/>
            <a:ext cx="11952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- </a:t>
            </a:r>
            <a:r>
              <a:rPr lang="en-US" sz="6000" b="1" dirty="0" err="1">
                <a:latin typeface=".VnAvant" pitchFamily="34" charset="0"/>
              </a:rPr>
              <a:t>S¸ng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chñ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nhËt</a:t>
            </a:r>
            <a:r>
              <a:rPr lang="en-US" sz="6000" b="1" dirty="0">
                <a:latin typeface=".VnAvant" pitchFamily="34" charset="0"/>
              </a:rPr>
              <a:t>, </a:t>
            </a:r>
            <a:r>
              <a:rPr lang="en-US" sz="6000" b="1" dirty="0" err="1">
                <a:latin typeface=".VnAvant" pitchFamily="34" charset="0"/>
              </a:rPr>
              <a:t>bè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cho</a:t>
            </a:r>
            <a:r>
              <a:rPr lang="en-US" sz="6000" b="1" dirty="0">
                <a:latin typeface=".VnAvant" pitchFamily="34" charset="0"/>
              </a:rPr>
              <a:t> Nam vµ </a:t>
            </a:r>
            <a:r>
              <a:rPr lang="en-US" sz="6000" b="1" dirty="0" err="1">
                <a:latin typeface=".VnAvant" pitchFamily="34" charset="0"/>
              </a:rPr>
              <a:t>em</a:t>
            </a:r>
            <a:r>
              <a:rPr lang="en-US" sz="6000" b="1" dirty="0">
                <a:latin typeface=".VnAvant" pitchFamily="34" charset="0"/>
              </a:rPr>
              <a:t> ®</a:t>
            </a:r>
            <a:r>
              <a:rPr lang="en-US" sz="6000" b="1" dirty="0" err="1">
                <a:latin typeface=".VnAvant" pitchFamily="34" charset="0"/>
              </a:rPr>
              <a:t>i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c«ng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viªn</a:t>
            </a:r>
            <a:r>
              <a:rPr lang="en-US" sz="6000" b="1" dirty="0">
                <a:latin typeface=".VnAvant" pitchFamily="34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470722" y="238190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556312" y="1176240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268169" y="1160955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39349" y="2687424"/>
            <a:ext cx="11952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- Nam </a:t>
            </a:r>
            <a:r>
              <a:rPr lang="en-US" sz="6000" b="1" dirty="0" err="1">
                <a:latin typeface=".VnAvant" pitchFamily="34" charset="0"/>
              </a:rPr>
              <a:t>cø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m¶i</a:t>
            </a:r>
            <a:r>
              <a:rPr lang="en-US" sz="6000" b="1" dirty="0">
                <a:latin typeface=".VnAvant" pitchFamily="34" charset="0"/>
              </a:rPr>
              <a:t> mª </a:t>
            </a:r>
            <a:r>
              <a:rPr lang="en-US" sz="6000" b="1" dirty="0" err="1">
                <a:latin typeface=".VnAvant" pitchFamily="34" charset="0"/>
              </a:rPr>
              <a:t>xem</a:t>
            </a:r>
            <a:r>
              <a:rPr lang="en-US" sz="6000" b="1" dirty="0">
                <a:latin typeface=".VnAvant" pitchFamily="34" charset="0"/>
              </a:rPr>
              <a:t>, </a:t>
            </a:r>
            <a:r>
              <a:rPr lang="en-US" sz="6000" b="1" dirty="0" err="1">
                <a:latin typeface=".VnAvant" pitchFamily="34" charset="0"/>
              </a:rPr>
              <a:t>hÕt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chç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nµy</a:t>
            </a:r>
            <a:r>
              <a:rPr lang="en-US" sz="6000" b="1" dirty="0">
                <a:latin typeface=".VnAvant" pitchFamily="34" charset="0"/>
              </a:rPr>
              <a:t> ®</a:t>
            </a:r>
            <a:r>
              <a:rPr lang="en-US" sz="6000" b="1" dirty="0" err="1">
                <a:latin typeface=".VnAvant" pitchFamily="34" charset="0"/>
              </a:rPr>
              <a:t>Õn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chç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kh¸c</a:t>
            </a:r>
            <a:r>
              <a:rPr lang="en-US" sz="6000" b="1" dirty="0">
                <a:latin typeface=".VnAvant" pitchFamily="34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007584" y="2615079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368744" y="3656920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007583" y="3571888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9348" y="4760054"/>
            <a:ext cx="11952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- </a:t>
            </a:r>
            <a:r>
              <a:rPr lang="en-US" sz="6000" b="1" dirty="0" err="1">
                <a:latin typeface=".VnAvant" pitchFamily="34" charset="0"/>
              </a:rPr>
              <a:t>Lóc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ngo¶nh</a:t>
            </a:r>
            <a:r>
              <a:rPr lang="en-US" sz="6000" b="1" dirty="0">
                <a:latin typeface=".VnAvant" pitchFamily="34" charset="0"/>
              </a:rPr>
              <a:t> l¹i </a:t>
            </a:r>
            <a:r>
              <a:rPr lang="en-US" sz="6000" b="1" dirty="0" err="1">
                <a:latin typeface=".VnAvant" pitchFamily="34" charset="0"/>
              </a:rPr>
              <a:t>th</a:t>
            </a:r>
            <a:r>
              <a:rPr lang="en-US" sz="6000" b="1" dirty="0">
                <a:latin typeface=".VnAvant" pitchFamily="34" charset="0"/>
              </a:rPr>
              <a:t>× </a:t>
            </a:r>
            <a:r>
              <a:rPr lang="en-US" sz="6000" b="1" dirty="0" err="1">
                <a:latin typeface=".VnAvant" pitchFamily="34" charset="0"/>
              </a:rPr>
              <a:t>kh«ng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thÊy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bè</a:t>
            </a:r>
            <a:r>
              <a:rPr lang="en-US" sz="6000" b="1" dirty="0">
                <a:latin typeface=".VnAvant" pitchFamily="34" charset="0"/>
              </a:rPr>
              <a:t> vµ </a:t>
            </a:r>
            <a:r>
              <a:rPr lang="en-US" sz="6000" b="1" dirty="0" err="1">
                <a:latin typeface=".VnAvant" pitchFamily="34" charset="0"/>
              </a:rPr>
              <a:t>em</a:t>
            </a:r>
            <a:r>
              <a:rPr lang="en-US" sz="6000" b="1" dirty="0">
                <a:latin typeface=".VnAvant" pitchFamily="34" charset="0"/>
              </a:rPr>
              <a:t> ®©u. 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540390" y="4792693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1952651" y="4698761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692528" y="5573595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519737" y="746145"/>
            <a:ext cx="4162926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281" y="156518"/>
            <a:ext cx="11813060" cy="308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042" y="3299641"/>
            <a:ext cx="11887201" cy="342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Straight Connector 26"/>
          <p:cNvCxnSpPr/>
          <p:nvPr/>
        </p:nvCxnSpPr>
        <p:spPr>
          <a:xfrm flipV="1">
            <a:off x="121298" y="1978090"/>
            <a:ext cx="2379306" cy="933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906278" y="3704253"/>
            <a:ext cx="1334277" cy="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024744" y="4310744"/>
            <a:ext cx="1931436" cy="1866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66326" y="756995"/>
            <a:ext cx="348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6996" y="3089648"/>
            <a:ext cx="348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2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8210939" y="4861249"/>
            <a:ext cx="1623526" cy="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1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191211"/>
            <a:ext cx="12192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 - 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®«ng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­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héi</a:t>
            </a:r>
            <a:r>
              <a:rPr lang="en-US" sz="5400" b="1" dirty="0">
                <a:latin typeface=".VnAvant" pitchFamily="34" charset="0"/>
              </a:rPr>
              <a:t>: </a:t>
            </a:r>
            <a:r>
              <a:rPr lang="en-US" sz="5400" b="1" dirty="0" err="1">
                <a:latin typeface=".VnAvant" pitchFamily="34" charset="0"/>
              </a:rPr>
              <a:t>rÊt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nhiÒu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ng</a:t>
            </a:r>
            <a:r>
              <a:rPr lang="en-US" sz="6000" b="1" dirty="0" err="1">
                <a:latin typeface=".VnAvant" pitchFamily="34" charset="0"/>
              </a:rPr>
              <a:t>­ư</a:t>
            </a:r>
            <a:r>
              <a:rPr lang="en-US" sz="5400" b="1" dirty="0" err="1">
                <a:latin typeface=".VnAvant" pitchFamily="34" charset="0"/>
              </a:rPr>
              <a:t>êi</a:t>
            </a:r>
            <a:r>
              <a:rPr lang="en-US" sz="5400" b="1" dirty="0">
                <a:latin typeface=".VnAvant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1" y="1364565"/>
            <a:ext cx="10255347" cy="51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3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9348" y="235015"/>
            <a:ext cx="119526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 -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m¶i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mª</a:t>
            </a:r>
            <a:r>
              <a:rPr lang="en-US" sz="5400" b="1" dirty="0">
                <a:latin typeface=".VnAvant" pitchFamily="34" charset="0"/>
              </a:rPr>
              <a:t>: </a:t>
            </a:r>
            <a:r>
              <a:rPr lang="en-US" sz="5400" b="1" dirty="0" err="1">
                <a:latin typeface=".VnAvant" pitchFamily="34" charset="0"/>
              </a:rPr>
              <a:t>tËp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trung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cao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vµo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viÖc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xem</a:t>
            </a:r>
            <a:r>
              <a:rPr lang="en-US" sz="5400" b="1" dirty="0">
                <a:latin typeface=".VnAvant" pitchFamily="34" charset="0"/>
              </a:rPr>
              <a:t> ®</a:t>
            </a:r>
            <a:r>
              <a:rPr lang="en-US" sz="5400" b="1" dirty="0" err="1">
                <a:latin typeface=".VnAvant" pitchFamily="34" charset="0"/>
              </a:rPr>
              <a:t>Õn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møc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kh«ng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cßn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biÕt</a:t>
            </a:r>
            <a:r>
              <a:rPr lang="en-US" sz="5400" b="1" dirty="0">
                <a:latin typeface=".VnAvant" pitchFamily="34" charset="0"/>
              </a:rPr>
              <a:t> g× ®</a:t>
            </a:r>
            <a:r>
              <a:rPr lang="en-US" sz="5400" b="1" dirty="0" err="1">
                <a:latin typeface=".VnAvant" pitchFamily="34" charset="0"/>
              </a:rPr>
              <a:t>Õn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xung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quanh</a:t>
            </a:r>
            <a:r>
              <a:rPr lang="en-US" sz="5400" b="1" dirty="0">
                <a:latin typeface=".VnAvant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9347" y="3081415"/>
            <a:ext cx="11952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 -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suýt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khãc</a:t>
            </a:r>
            <a:r>
              <a:rPr lang="en-US" sz="5400" b="1" dirty="0">
                <a:latin typeface=".VnAvant" pitchFamily="34" charset="0"/>
              </a:rPr>
              <a:t>: </a:t>
            </a:r>
            <a:r>
              <a:rPr lang="en-US" sz="5400" b="1" dirty="0" err="1">
                <a:latin typeface=".VnAvant" pitchFamily="34" charset="0"/>
              </a:rPr>
              <a:t>gÇn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khãc</a:t>
            </a:r>
            <a:endParaRPr lang="en-US" sz="54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84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30129" y="814657"/>
            <a:ext cx="6654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 -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ngo¶nh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l¹i</a:t>
            </a:r>
            <a:r>
              <a:rPr lang="en-US" sz="5400" b="1" dirty="0">
                <a:latin typeface=".VnAvant" pitchFamily="34" charset="0"/>
              </a:rPr>
              <a:t>: quay </a:t>
            </a:r>
          </a:p>
          <a:p>
            <a:r>
              <a:rPr lang="en-US" sz="5400" b="1" dirty="0">
                <a:latin typeface=".VnAvant" pitchFamily="34" charset="0"/>
              </a:rPr>
              <a:t>®</a:t>
            </a:r>
            <a:r>
              <a:rPr lang="en-US" sz="5400" b="1" dirty="0" err="1">
                <a:latin typeface=".VnAvant" pitchFamily="34" charset="0"/>
              </a:rPr>
              <a:t>Çu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nh×n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vÒ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phÝa</a:t>
            </a:r>
            <a:r>
              <a:rPr lang="en-US" sz="5400" b="1" dirty="0">
                <a:latin typeface=".VnAvant" pitchFamily="34" charset="0"/>
              </a:rPr>
              <a:t> </a:t>
            </a:r>
          </a:p>
          <a:p>
            <a:r>
              <a:rPr lang="en-US" sz="5400" b="1" dirty="0" err="1">
                <a:latin typeface=".VnAvant" pitchFamily="34" charset="0"/>
              </a:rPr>
              <a:t>sau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l</a:t>
            </a:r>
            <a:r>
              <a:rPr lang="en-US" sz="6000" b="1" dirty="0" err="1">
                <a:latin typeface=".VnAvant" pitchFamily="34" charset="0"/>
              </a:rPr>
              <a:t>­ư</a:t>
            </a:r>
            <a:r>
              <a:rPr lang="en-US" sz="5400" b="1" dirty="0" err="1">
                <a:latin typeface=".VnAvant" pitchFamily="34" charset="0"/>
              </a:rPr>
              <a:t>ng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m×nh</a:t>
            </a:r>
            <a:r>
              <a:rPr lang="en-US" sz="5400" b="1" dirty="0">
                <a:latin typeface=".VnAvant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2" y="336355"/>
            <a:ext cx="5104949" cy="601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6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597</Words>
  <Application>Microsoft Office PowerPoint</Application>
  <PresentationFormat>Widescreen</PresentationFormat>
  <Paragraphs>68</Paragraphs>
  <Slides>30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.VnAvant</vt:lpstr>
      <vt:lpstr>Arial</vt:lpstr>
      <vt:lpstr>Calibri</vt:lpstr>
      <vt:lpstr>Gill Sans MT</vt:lpstr>
      <vt:lpstr>Goudy Old Style</vt:lpstr>
      <vt:lpstr>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Administrator</cp:lastModifiedBy>
  <cp:revision>84</cp:revision>
  <dcterms:created xsi:type="dcterms:W3CDTF">2020-08-10T03:18:16Z</dcterms:created>
  <dcterms:modified xsi:type="dcterms:W3CDTF">2025-03-17T05:29:59Z</dcterms:modified>
</cp:coreProperties>
</file>