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321" r:id="rId4"/>
    <p:sldId id="286" r:id="rId5"/>
    <p:sldId id="303" r:id="rId6"/>
    <p:sldId id="304" r:id="rId7"/>
    <p:sldId id="288" r:id="rId8"/>
    <p:sldId id="289" r:id="rId9"/>
    <p:sldId id="305" r:id="rId10"/>
    <p:sldId id="290" r:id="rId11"/>
    <p:sldId id="306" r:id="rId12"/>
    <p:sldId id="307" r:id="rId13"/>
    <p:sldId id="308" r:id="rId14"/>
    <p:sldId id="309" r:id="rId15"/>
    <p:sldId id="292" r:id="rId16"/>
    <p:sldId id="293" r:id="rId17"/>
    <p:sldId id="294" r:id="rId18"/>
    <p:sldId id="317" r:id="rId19"/>
    <p:sldId id="318" r:id="rId20"/>
    <p:sldId id="295" r:id="rId21"/>
    <p:sldId id="296" r:id="rId22"/>
    <p:sldId id="310" r:id="rId23"/>
    <p:sldId id="297" r:id="rId24"/>
    <p:sldId id="311" r:id="rId25"/>
    <p:sldId id="298" r:id="rId26"/>
    <p:sldId id="312" r:id="rId27"/>
    <p:sldId id="313" r:id="rId28"/>
    <p:sldId id="314" r:id="rId29"/>
    <p:sldId id="315" r:id="rId30"/>
    <p:sldId id="299" r:id="rId31"/>
    <p:sldId id="316" r:id="rId32"/>
    <p:sldId id="319" r:id="rId33"/>
    <p:sldId id="320" r:id="rId34"/>
    <p:sldId id="300" r:id="rId35"/>
    <p:sldId id="301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BE29-6C46-4A29-B684-455D155C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09441-119F-493E-B0C5-37D17A0303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78D9-5927-4E9C-BE55-CCD40CF9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A7EF1-4161-43FA-A51A-30680EF7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AFE3-9510-4943-AFCD-F39FEF4B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5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CD5E-668E-4A14-8E01-49A97B2D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C0348-030E-42BD-AAE8-C6D001797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14D8F-9A8E-481F-9FA8-54EE85E6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B7C0-46AF-4749-9DFB-BEEE7B3A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2002-6F42-473A-BDAB-0AB765BEB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7F2C1B-294B-4FC5-9A95-A62297E74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8F8166-66B1-4490-B96F-B5A8A5BEC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E1563-0A2E-417A-B41A-BD5553C4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DEA49-00E9-43B9-99AA-B5545B796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8398-C869-4761-9F13-0737E21A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9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85E3-D9F9-4175-A1EE-675897CB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8F49-EEA0-491C-A311-FDEE9E159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5E601-C7CB-4D34-BE63-FE52F415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74D67-4E8A-4884-9D71-7C82AD476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0AC7-8ED4-472C-B0F0-E619E0AF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0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AB96-B431-423A-905C-244F178C2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A80E-70A5-4F4C-98B1-7F8519D9C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57C2-A7F8-4AFA-804C-7587A4E7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F4EFA-A685-4A61-BD2C-5CC9A9CB2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D3AE3-DE56-467B-8F71-6E9D62815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3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499C-9F5F-4FB2-AF64-3F73240B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EEF9C-6FE9-4DB2-BF94-BAEB45907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4D989-9ABA-46A1-90A2-4FACBEAF7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A5D72-883D-45C0-B1C8-32924DF61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40A14-104C-49C3-92FA-6DD6620C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9BF3C-E8A7-4234-BC55-0C1FB2AA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7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20FE-0026-45DD-917C-4CF71AD6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3A36A-40E4-485F-A751-55E3F90A2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90C00-522C-40AF-92B6-157801DDE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EC69E-1D05-4A54-9E44-847DCAB61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B6D0B-A2B8-4C3C-A014-0F6FDA323E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B4B9A-AD1B-4242-A18C-69A66745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685CF-6335-432F-BE1D-F208FB1B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7F2C9-4BB2-4863-9852-1012B6C2C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2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6086-297F-4F79-BEB8-A5F99A37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D841C-5943-47AA-8F00-5CE3EFF3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018B7-C2B9-42B3-BB67-967F724C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C8436-2495-47BA-A2D4-A63CCE04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6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C472F-A89A-403C-B925-B38B0078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D652-0FBA-4B61-A6C3-5C44F7150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22DC9-480F-47CC-BA31-7B1DEE13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9E18-0C18-485B-B0F9-857171F9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2B4B2-BCB9-45D9-87C8-6CEB8785C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F0157-3885-479D-B9D5-D091E56AD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55633-B53B-4AB0-9E2C-330D4B12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81778-02D4-426D-9FD2-C7C34453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11256-C088-4A4C-9709-7D0019E7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9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ECF2-02F4-42A3-A0BC-B83933F1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115B9-2E24-4FAD-A28A-50C2FDFC1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FBFBD-24B6-4C38-BF0F-243199902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A2EEA-0734-471F-8E4A-76281703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38291-EEC6-4C32-A4B8-A3559C1CC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F639D-5220-4E9F-B718-366D6E96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2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96BAA1-7D30-4B75-BEDA-7C5F456C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D44B-0C59-4EDF-BF12-A825D785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F5712-5663-49B0-84CE-A2E140380C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78674-23CF-4698-9468-21DFF1C1D163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C3AB-342A-4F0A-AEC5-2E4628FF0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138DF-B6F5-4422-B45D-A85A2FDCF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EC671-B41D-49E7-8CCB-AA2EE46BC6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59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348" y="313493"/>
            <a:ext cx="11634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giäng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cè</a:t>
            </a:r>
            <a:r>
              <a:rPr lang="en-US" sz="6000" b="1" dirty="0" smtClean="0">
                <a:latin typeface=".VnAvant" pitchFamily="34" charset="0"/>
              </a:rPr>
              <a:t> ý </a:t>
            </a:r>
            <a:r>
              <a:rPr lang="en-US" sz="6000" b="1" dirty="0" err="1" smtClean="0">
                <a:latin typeface=".VnAvant" pitchFamily="34" charset="0"/>
              </a:rPr>
              <a:t>nãi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tiÕng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cña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kh¸c</a:t>
            </a:r>
            <a:r>
              <a:rPr lang="en-US" sz="6000" b="1" dirty="0" smtClean="0">
                <a:latin typeface=".VnAvant" pitchFamily="34" charset="0"/>
              </a:rPr>
              <a:t>.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349" y="2795436"/>
            <a:ext cx="11634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tÝu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tÝt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t¶ </a:t>
            </a:r>
            <a:r>
              <a:rPr lang="en-US" sz="6000" b="1" dirty="0" err="1" smtClean="0">
                <a:latin typeface=".VnAvant" pitchFamily="34" charset="0"/>
              </a:rPr>
              <a:t>tiÕng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nãi</a:t>
            </a:r>
            <a:r>
              <a:rPr lang="en-US" sz="6000" b="1" dirty="0" smtClean="0">
                <a:latin typeface=".VnAvant" pitchFamily="34" charset="0"/>
              </a:rPr>
              <a:t> c­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liªn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tiÕp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ngít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359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3" y="273503"/>
            <a:ext cx="12026537" cy="369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374469"/>
            <a:ext cx="9478464" cy="418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66" y="0"/>
            <a:ext cx="10116064" cy="245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48" y="2629718"/>
            <a:ext cx="6565550" cy="41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8299" r="-952" b="1855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2" y="0"/>
            <a:ext cx="12078789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a.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dÆn</a:t>
            </a:r>
            <a:r>
              <a:rPr lang="en-US" sz="6000" b="1" dirty="0" smtClean="0">
                <a:latin typeface=".VnAvant" pitchFamily="34" charset="0"/>
              </a:rPr>
              <a:t> dª con </a:t>
            </a:r>
            <a:r>
              <a:rPr lang="en-US" sz="6000" b="1" dirty="0" err="1" smtClean="0">
                <a:latin typeface=".VnAvant" pitchFamily="34" charset="0"/>
              </a:rPr>
              <a:t>chØ</a:t>
            </a:r>
            <a:r>
              <a:rPr lang="en-US" sz="6000" b="1" dirty="0" smtClean="0">
                <a:latin typeface=".VnAvant" pitchFamily="34" charset="0"/>
              </a:rPr>
              <a:t> ®­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më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nµo</a:t>
            </a:r>
            <a:r>
              <a:rPr lang="en-US" sz="6000" b="1" dirty="0" smtClean="0">
                <a:latin typeface=".VnAvant" pitchFamily="34" charset="0"/>
              </a:rPr>
              <a:t>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84390"/>
            <a:ext cx="1219200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Dª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dÆn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®µn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chØ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vi-VN" sz="6600" b="1" dirty="0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îc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më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b. </a:t>
            </a:r>
            <a:r>
              <a:rPr lang="en-US" sz="6000" b="1" dirty="0" err="1" smtClean="0">
                <a:latin typeface=".VnAvant" pitchFamily="34" charset="0"/>
              </a:rPr>
              <a:t>Sãi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võa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xa</a:t>
            </a:r>
            <a:r>
              <a:rPr lang="en-US" sz="6000" b="1" dirty="0" smtClean="0">
                <a:latin typeface=".VnAvant" pitchFamily="34" charset="0"/>
              </a:rPr>
              <a:t>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28" y="2780928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dª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võa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sãi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gâ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vµ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¶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giäng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dª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2183"/>
            <a:ext cx="12078789" cy="220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Dª con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më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? V× </a:t>
            </a:r>
            <a:r>
              <a:rPr lang="en-US" sz="6000" b="1" dirty="0" err="1" smtClean="0">
                <a:latin typeface=".VnAvant" pitchFamily="34" charset="0"/>
              </a:rPr>
              <a:t>sao</a:t>
            </a:r>
            <a:r>
              <a:rPr lang="en-US" sz="6000" b="1" dirty="0" smtClean="0">
                <a:latin typeface=".VnAvant" pitchFamily="34" charset="0"/>
              </a:rPr>
              <a:t>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" y="3429000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Dª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më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v×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ph¶i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giäng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13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2183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Dª con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më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</a:t>
            </a:r>
            <a:r>
              <a:rPr lang="en-US" sz="6000" b="1" dirty="0" smtClean="0">
                <a:latin typeface=".VnAvant" pitchFamily="34" charset="0"/>
              </a:rPr>
              <a:t>× </a:t>
            </a:r>
            <a:r>
              <a:rPr lang="en-US" sz="6000" b="1" dirty="0" err="1" smtClean="0">
                <a:latin typeface=".VnAvant" pitchFamily="34" charset="0"/>
              </a:rPr>
              <a:t>sãi</a:t>
            </a:r>
            <a:r>
              <a:rPr lang="en-US" sz="6000" b="1" dirty="0" smtClean="0">
                <a:latin typeface=".VnAvant" pitchFamily="34" charset="0"/>
              </a:rPr>
              <a:t> ®·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g×?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" y="3429000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dª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kh«ng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më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cöa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×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sãi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bá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®i.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152" r="5694" b="32760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2183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c. </a:t>
            </a:r>
            <a:r>
              <a:rPr lang="en-US" sz="6000" b="1" dirty="0" err="1" smtClean="0">
                <a:latin typeface=".VnAvant" pitchFamily="34" charset="0"/>
              </a:rPr>
              <a:t>Nghe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chuyÖn</a:t>
            </a:r>
            <a:r>
              <a:rPr lang="en-US" sz="6000" b="1" dirty="0" smtClean="0">
                <a:latin typeface=".VnAvant" pitchFamily="34" charset="0"/>
              </a:rPr>
              <a:t>,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®· </a:t>
            </a:r>
            <a:r>
              <a:rPr lang="en-US" sz="6000" b="1" dirty="0" err="1" smtClean="0">
                <a:latin typeface=".VnAvant" pitchFamily="34" charset="0"/>
              </a:rPr>
              <a:t>nãi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víi</a:t>
            </a:r>
            <a:r>
              <a:rPr lang="en-US" sz="6000" b="1" dirty="0" smtClean="0">
                <a:latin typeface=".VnAvant" pitchFamily="34" charset="0"/>
              </a:rPr>
              <a:t> ®µn con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11" y="3429000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chuyÖn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dª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khen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®µn 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ngoan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935252"/>
            <a:ext cx="120787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b. </a:t>
            </a:r>
            <a:r>
              <a:rPr lang="en-US" sz="6000" b="1" dirty="0" err="1" smtClean="0">
                <a:latin typeface=".VnAvant" pitchFamily="34" charset="0"/>
              </a:rPr>
              <a:t>Sãi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lµm</a:t>
            </a:r>
            <a:r>
              <a:rPr lang="en-US" sz="6000" b="1" dirty="0" smtClean="0">
                <a:latin typeface=".VnAvant" pitchFamily="34" charset="0"/>
              </a:rPr>
              <a:t> g×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võa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xa</a:t>
            </a:r>
            <a:r>
              <a:rPr lang="en-US" sz="6000" b="1" dirty="0" smtClean="0">
                <a:latin typeface=".VnAvant" pitchFamily="34" charset="0"/>
              </a:rPr>
              <a:t>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314545"/>
            <a:ext cx="12078789" cy="220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Khi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dª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võa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®i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sãi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……..</a:t>
            </a:r>
          </a:p>
          <a:p>
            <a:pPr>
              <a:lnSpc>
                <a:spcPct val="12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…………………………………….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274" y="55776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b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74" y="5377598"/>
            <a:ext cx="9634332" cy="1097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err="1">
                <a:latin typeface=".VnAvant" pitchFamily="34" charset="0"/>
              </a:rPr>
              <a:t>cöa</a:t>
            </a:r>
            <a:r>
              <a:rPr lang="en-US" sz="6000" b="1" dirty="0">
                <a:latin typeface=".VnAvant" pitchFamily="34" charset="0"/>
              </a:rPr>
              <a:t> vµ </a:t>
            </a:r>
            <a:r>
              <a:rPr lang="en-US" sz="6000" b="1" dirty="0" err="1">
                <a:latin typeface=".VnAvant" pitchFamily="34" charset="0"/>
              </a:rPr>
              <a:t>gi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giäng</a:t>
            </a:r>
            <a:r>
              <a:rPr lang="en-US" sz="6000" b="1" dirty="0">
                <a:latin typeface=".VnAvant" pitchFamily="34" charset="0"/>
              </a:rPr>
              <a:t> dª </a:t>
            </a:r>
            <a:r>
              <a:rPr lang="en-US" sz="6000" b="1" dirty="0" err="1">
                <a:latin typeface=".VnAvant" pitchFamily="34" charset="0"/>
              </a:rPr>
              <a:t>mÑ</a:t>
            </a:r>
            <a:r>
              <a:rPr lang="en-US" sz="6000" b="1" dirty="0">
                <a:latin typeface=".VnAvant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2909" y="4243576"/>
            <a:ext cx="138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err="1" smtClean="0">
                <a:latin typeface=".VnAvant" pitchFamily="34" charset="0"/>
              </a:rPr>
              <a:t>gâ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7465"/>
            <a:ext cx="12192000" cy="343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209" y="2621518"/>
            <a:ext cx="1243270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err="1" smtClean="0">
                <a:latin typeface=".VnAvant" pitchFamily="34" charset="0"/>
              </a:rPr>
              <a:t>Khi</a:t>
            </a:r>
            <a:r>
              <a:rPr lang="en-US" sz="6000" b="1" dirty="0" smtClean="0">
                <a:latin typeface=".VnAvant" pitchFamily="34" charset="0"/>
              </a:rPr>
              <a:t> ë </a:t>
            </a:r>
            <a:r>
              <a:rPr lang="en-US" sz="6000" b="1" dirty="0" err="1" smtClean="0">
                <a:latin typeface=".VnAvant" pitchFamily="34" charset="0"/>
              </a:rPr>
              <a:t>nh</a:t>
            </a:r>
            <a:r>
              <a:rPr lang="en-US" sz="6000" b="1" dirty="0" smtClean="0">
                <a:latin typeface=".VnAvant" pitchFamily="34" charset="0"/>
              </a:rPr>
              <a:t>µ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m×nh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endParaRPr lang="en-US" sz="6000" b="1" dirty="0" smtClean="0">
              <a:latin typeface=".VnAvant" pitchFamily="34" charset="0"/>
            </a:endParaRPr>
          </a:p>
          <a:p>
            <a:endParaRPr lang="en-US" sz="2000" b="1" dirty="0">
              <a:latin typeface=".VnAvant" pitchFamily="34" charset="0"/>
            </a:endParaRPr>
          </a:p>
          <a:p>
            <a:r>
              <a:rPr lang="en-US" sz="6000" b="1" dirty="0" smtClean="0">
                <a:latin typeface=".VnAvant" pitchFamily="34" charset="0"/>
              </a:rPr>
              <a:t> ®­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îc</a:t>
            </a:r>
            <a:r>
              <a:rPr lang="en-US" sz="6000" b="1" dirty="0" smtClean="0">
                <a:latin typeface=".VnAvant" pitchFamily="34" charset="0"/>
              </a:rPr>
              <a:t> …………. </a:t>
            </a:r>
            <a:r>
              <a:rPr lang="en-US" sz="6000" b="1" dirty="0" err="1" smtClean="0">
                <a:latin typeface=".VnAvant" pitchFamily="34" charset="0"/>
              </a:rPr>
              <a:t>cho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êi</a:t>
            </a:r>
            <a:r>
              <a:rPr lang="en-US" sz="6000" b="1" dirty="0" smtClean="0">
                <a:latin typeface=".VnAvant" pitchFamily="34" charset="0"/>
              </a:rPr>
              <a:t> l¹.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062" y="1050524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     </a:t>
            </a:r>
            <a:r>
              <a:rPr lang="en-US" sz="4400" b="1" dirty="0" err="1" smtClean="0">
                <a:latin typeface=".VnAvant" pitchFamily="34" charset="0"/>
              </a:rPr>
              <a:t>mêi</a:t>
            </a:r>
            <a:r>
              <a:rPr lang="en-US" sz="4400" b="1" dirty="0" smtClean="0">
                <a:latin typeface=".VnAvant" pitchFamily="34" charset="0"/>
              </a:rPr>
              <a:t>         </a:t>
            </a:r>
            <a:r>
              <a:rPr lang="en-US" sz="4400" b="1" dirty="0" err="1" smtClean="0">
                <a:latin typeface=".VnAvant" pitchFamily="34" charset="0"/>
              </a:rPr>
              <a:t>më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cöa</a:t>
            </a:r>
            <a:r>
              <a:rPr lang="en-US" sz="4400" b="1" dirty="0" smtClean="0">
                <a:latin typeface=".VnAvant" pitchFamily="34" charset="0"/>
              </a:rPr>
              <a:t>           </a:t>
            </a:r>
            <a:r>
              <a:rPr lang="en-US" sz="4400" b="1" dirty="0" err="1" smtClean="0">
                <a:latin typeface=".VnAvant" pitchFamily="34" charset="0"/>
              </a:rPr>
              <a:t>nghe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lêi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2628" y="3775680"/>
            <a:ext cx="3562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më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cöa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30216" y="1713949"/>
            <a:ext cx="21856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396"/>
            <a:ext cx="12192000" cy="347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94" t="23043" r="12549" b="73799"/>
          <a:stretch/>
        </p:blipFill>
        <p:spPr>
          <a:xfrm>
            <a:off x="0" y="0"/>
            <a:ext cx="12192000" cy="952771"/>
          </a:xfrm>
        </p:spPr>
      </p:pic>
      <p:pic>
        <p:nvPicPr>
          <p:cNvPr id="5" name="Picture 4" descr="cd4 bai 3.3.png"/>
          <p:cNvPicPr>
            <a:picLocks noChangeAspect="1"/>
          </p:cNvPicPr>
          <p:nvPr/>
        </p:nvPicPr>
        <p:blipFill>
          <a:blip r:embed="rId2" cstate="print"/>
          <a:srcRect l="14912" t="26041" r="48538" b="40625"/>
          <a:stretch>
            <a:fillRect/>
          </a:stretch>
        </p:blipFill>
        <p:spPr>
          <a:xfrm>
            <a:off x="431371" y="980728"/>
            <a:ext cx="5715040" cy="2714644"/>
          </a:xfrm>
          <a:prstGeom prst="rect">
            <a:avLst/>
          </a:prstGeom>
        </p:spPr>
      </p:pic>
      <p:pic>
        <p:nvPicPr>
          <p:cNvPr id="6" name="Picture 5" descr="cd4 bai 3.3.png"/>
          <p:cNvPicPr>
            <a:picLocks noChangeAspect="1"/>
          </p:cNvPicPr>
          <p:nvPr/>
        </p:nvPicPr>
        <p:blipFill>
          <a:blip r:embed="rId2" cstate="print"/>
          <a:srcRect l="51462" t="27083" r="10526" b="40625"/>
          <a:stretch>
            <a:fillRect/>
          </a:stretch>
        </p:blipFill>
        <p:spPr>
          <a:xfrm>
            <a:off x="6096000" y="1052736"/>
            <a:ext cx="6000749" cy="2643206"/>
          </a:xfrm>
          <a:prstGeom prst="rect">
            <a:avLst/>
          </a:prstGeom>
        </p:spPr>
      </p:pic>
      <p:pic>
        <p:nvPicPr>
          <p:cNvPr id="7" name="Picture 6" descr="cd4 bai 3.3.png"/>
          <p:cNvPicPr>
            <a:picLocks noChangeAspect="1"/>
          </p:cNvPicPr>
          <p:nvPr/>
        </p:nvPicPr>
        <p:blipFill>
          <a:blip r:embed="rId2" cstate="print"/>
          <a:srcRect l="13450" t="59375" r="48538" b="7291"/>
          <a:stretch>
            <a:fillRect/>
          </a:stretch>
        </p:blipFill>
        <p:spPr>
          <a:xfrm>
            <a:off x="239349" y="3789040"/>
            <a:ext cx="5810291" cy="2786058"/>
          </a:xfrm>
          <a:prstGeom prst="rect">
            <a:avLst/>
          </a:prstGeom>
        </p:spPr>
      </p:pic>
      <p:pic>
        <p:nvPicPr>
          <p:cNvPr id="8" name="Picture 7" descr="cd4 bai 3.3.png"/>
          <p:cNvPicPr>
            <a:picLocks noChangeAspect="1"/>
          </p:cNvPicPr>
          <p:nvPr/>
        </p:nvPicPr>
        <p:blipFill>
          <a:blip r:embed="rId2" cstate="print"/>
          <a:srcRect l="51462" t="59375" r="10526" b="7291"/>
          <a:stretch>
            <a:fillRect/>
          </a:stretch>
        </p:blipFill>
        <p:spPr>
          <a:xfrm>
            <a:off x="6286501" y="3789040"/>
            <a:ext cx="5905499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94" t="23043" r="12549" b="73799"/>
          <a:stretch/>
        </p:blipFill>
        <p:spPr>
          <a:xfrm>
            <a:off x="0" y="0"/>
            <a:ext cx="12192000" cy="952771"/>
          </a:xfrm>
        </p:spPr>
      </p:pic>
      <p:pic>
        <p:nvPicPr>
          <p:cNvPr id="5" name="Picture 4" descr="cd4 bai 3.3.png"/>
          <p:cNvPicPr>
            <a:picLocks noChangeAspect="1"/>
          </p:cNvPicPr>
          <p:nvPr/>
        </p:nvPicPr>
        <p:blipFill>
          <a:blip r:embed="rId2" cstate="print"/>
          <a:srcRect l="14912" t="26041" r="48538" b="40625"/>
          <a:stretch>
            <a:fillRect/>
          </a:stretch>
        </p:blipFill>
        <p:spPr>
          <a:xfrm>
            <a:off x="431371" y="1050400"/>
            <a:ext cx="11465680" cy="5446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94" t="23043" r="12549" b="73799"/>
          <a:stretch/>
        </p:blipFill>
        <p:spPr>
          <a:xfrm>
            <a:off x="0" y="0"/>
            <a:ext cx="12192000" cy="952771"/>
          </a:xfrm>
        </p:spPr>
      </p:pic>
      <p:pic>
        <p:nvPicPr>
          <p:cNvPr id="6" name="Picture 5" descr="cd4 bai 3.3.png"/>
          <p:cNvPicPr>
            <a:picLocks noChangeAspect="1"/>
          </p:cNvPicPr>
          <p:nvPr/>
        </p:nvPicPr>
        <p:blipFill>
          <a:blip r:embed="rId2" cstate="print"/>
          <a:srcRect l="51462" t="27083" r="10526" b="40625"/>
          <a:stretch>
            <a:fillRect/>
          </a:stretch>
        </p:blipFill>
        <p:spPr>
          <a:xfrm>
            <a:off x="192534" y="1218206"/>
            <a:ext cx="11904215" cy="5243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94" t="23043" r="12549" b="73799"/>
          <a:stretch/>
        </p:blipFill>
        <p:spPr>
          <a:xfrm>
            <a:off x="0" y="0"/>
            <a:ext cx="12192000" cy="952771"/>
          </a:xfrm>
        </p:spPr>
      </p:pic>
      <p:pic>
        <p:nvPicPr>
          <p:cNvPr id="7" name="Picture 6" descr="cd4 bai 3.3.png"/>
          <p:cNvPicPr>
            <a:picLocks noChangeAspect="1"/>
          </p:cNvPicPr>
          <p:nvPr/>
        </p:nvPicPr>
        <p:blipFill>
          <a:blip r:embed="rId2" cstate="print"/>
          <a:srcRect l="13450" t="59375" r="48538" b="7291"/>
          <a:stretch>
            <a:fillRect/>
          </a:stretch>
        </p:blipFill>
        <p:spPr>
          <a:xfrm>
            <a:off x="239349" y="981555"/>
            <a:ext cx="11665268" cy="5593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3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94" t="23043" r="12549" b="73799"/>
          <a:stretch/>
        </p:blipFill>
        <p:spPr>
          <a:xfrm>
            <a:off x="0" y="0"/>
            <a:ext cx="12192000" cy="952771"/>
          </a:xfrm>
        </p:spPr>
      </p:pic>
      <p:pic>
        <p:nvPicPr>
          <p:cNvPr id="8" name="Picture 7" descr="cd4 bai 3.3.png"/>
          <p:cNvPicPr>
            <a:picLocks noChangeAspect="1"/>
          </p:cNvPicPr>
          <p:nvPr/>
        </p:nvPicPr>
        <p:blipFill>
          <a:blip r:embed="rId2" cstate="print"/>
          <a:srcRect l="51462" t="59375" r="10526" b="7291"/>
          <a:stretch>
            <a:fillRect/>
          </a:stretch>
        </p:blipFill>
        <p:spPr>
          <a:xfrm>
            <a:off x="1" y="1090880"/>
            <a:ext cx="12192000" cy="5604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4 bai 3.1.png"/>
          <p:cNvPicPr>
            <a:picLocks noChangeAspect="1"/>
          </p:cNvPicPr>
          <p:nvPr/>
        </p:nvPicPr>
        <p:blipFill>
          <a:blip r:embed="rId2" cstate="print"/>
          <a:srcRect r="292" b="84375"/>
          <a:stretch>
            <a:fillRect/>
          </a:stretch>
        </p:blipFill>
        <p:spPr>
          <a:xfrm>
            <a:off x="0" y="1224677"/>
            <a:ext cx="12192000" cy="2520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78741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d4 bai 3.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09" t="7260" r="10125" b="70642"/>
          <a:stretch>
            <a:fillRect/>
          </a:stretch>
        </p:blipFill>
        <p:spPr>
          <a:xfrm>
            <a:off x="0" y="0"/>
            <a:ext cx="12192000" cy="6858000"/>
          </a:xfrm>
        </p:spPr>
      </p:pic>
      <p:cxnSp>
        <p:nvCxnSpPr>
          <p:cNvPr id="5" name="Straight Connector 4"/>
          <p:cNvCxnSpPr/>
          <p:nvPr/>
        </p:nvCxnSpPr>
        <p:spPr>
          <a:xfrm flipV="1">
            <a:off x="3149948" y="3735977"/>
            <a:ext cx="429275" cy="46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97057" y="3753395"/>
            <a:ext cx="429275" cy="46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099183" y="4528457"/>
            <a:ext cx="908246" cy="2206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64215"/>
            <a:ext cx="12376597" cy="470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907" y="177457"/>
            <a:ext cx="5901980" cy="59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8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4215"/>
            <a:ext cx="12192000" cy="442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858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4210622" y="1663634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6672064" y="1700808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9552384" y="1628800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k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4175787" y="3140968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6672064" y="3140968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0B4C5B-9D3B-41C8-B721-4771459C2D18}"/>
              </a:ext>
            </a:extLst>
          </p:cNvPr>
          <p:cNvSpPr/>
          <p:nvPr/>
        </p:nvSpPr>
        <p:spPr>
          <a:xfrm>
            <a:off x="9552384" y="3140968"/>
            <a:ext cx="864096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d4 bai 3.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909" t="40407" r="5694" b="908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335360" y="4293096"/>
            <a:ext cx="4896544" cy="798928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mÆc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quÇn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¸o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Content Placeholder 3" descr="cd4 bai 3.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40" t="54613" r="47785" b="15398"/>
          <a:stretch>
            <a:fillRect/>
          </a:stretch>
        </p:blipFill>
        <p:spPr>
          <a:xfrm>
            <a:off x="0" y="214290"/>
            <a:ext cx="6477003" cy="3929090"/>
          </a:xfrm>
        </p:spPr>
      </p:pic>
      <p:pic>
        <p:nvPicPr>
          <p:cNvPr id="5" name="Picture 4" descr="cd4 bai 3.4.png"/>
          <p:cNvPicPr>
            <a:picLocks noChangeAspect="1"/>
          </p:cNvPicPr>
          <p:nvPr/>
        </p:nvPicPr>
        <p:blipFill>
          <a:blip r:embed="rId2" cstate="print"/>
          <a:srcRect l="55848" t="62500" r="9064" b="10416"/>
          <a:stretch>
            <a:fillRect/>
          </a:stretch>
        </p:blipFill>
        <p:spPr>
          <a:xfrm>
            <a:off x="6381752" y="500042"/>
            <a:ext cx="5810248" cy="3571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5519936" y="4305290"/>
            <a:ext cx="6720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lÊy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®å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trªn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cao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66" y="0"/>
            <a:ext cx="10116064" cy="245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48" y="2629718"/>
            <a:ext cx="6565550" cy="41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>
            <a:off x="2425725" y="654018"/>
            <a:ext cx="13441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195065" y="2100649"/>
            <a:ext cx="984740" cy="322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315411" y="2092411"/>
            <a:ext cx="564611" cy="197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567931" y="2120353"/>
            <a:ext cx="13441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43913" y="214184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34615" y="164757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6950" y="906163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3913" y="1643847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93273" y="1606379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8008" y="2537255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2722" y="3361039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0959" y="3781169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223" y="4069493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1495" y="4819136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0386" y="2998574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9247" y="5794496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60538" y="6229925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19" grpId="0"/>
      <p:bldP spid="2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1611" y="400594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khu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rõng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2719" y="401942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khu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­õng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16" y="1915882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con </a:t>
            </a:r>
            <a:r>
              <a:rPr lang="en-US" sz="6000" b="1" dirty="0" err="1" smtClean="0">
                <a:latin typeface=".VnAvant" pitchFamily="34" charset="0"/>
              </a:rPr>
              <a:t>sãi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1617" y="1915880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.VnAvant" pitchFamily="34" charset="0"/>
              </a:rPr>
              <a:t>con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6000" b="1" dirty="0" err="1" smtClean="0">
                <a:latin typeface=".VnAvant" pitchFamily="34" charset="0"/>
              </a:rPr>
              <a:t>ãi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9994" y="3204748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nÊp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9996" y="3204744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©p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2247" y="4467486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gi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giäng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2244" y="4467482"/>
            <a:ext cx="6183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gi</a:t>
            </a:r>
            <a:r>
              <a:rPr lang="en-US" sz="6000" b="1" dirty="0" err="1" smtClean="0">
                <a:solidFill>
                  <a:srgbClr val="0070C0"/>
                </a:solidFill>
                <a:latin typeface=".VnAvant" pitchFamily="34" charset="0"/>
              </a:rPr>
              <a:t>ong</a:t>
            </a:r>
            <a:endParaRPr lang="en-US" sz="6000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66" y="0"/>
            <a:ext cx="10116064" cy="245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48" y="2629718"/>
            <a:ext cx="6565550" cy="41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243913" y="214184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34615" y="164757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6950" y="906163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10961" y="1655806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93273" y="1606379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8008" y="2537255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0386" y="2987037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10017" y="3355390"/>
            <a:ext cx="29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2836" y="3782581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2859" y="4063374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24114" y="4839612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777" y="5814972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7028" y="6247695"/>
            <a:ext cx="60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1" y="621844"/>
            <a:ext cx="12078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- </a:t>
            </a:r>
            <a:r>
              <a:rPr lang="en-US" sz="6000" b="1" dirty="0" err="1" smtClean="0">
                <a:latin typeface=".VnAvant" pitchFamily="34" charset="0"/>
              </a:rPr>
              <a:t>Trong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rõng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nä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®µn dª con </a:t>
            </a:r>
            <a:r>
              <a:rPr lang="en-US" sz="6000" b="1" dirty="0" err="1" smtClean="0">
                <a:latin typeface=".VnAvant" pitchFamily="34" charset="0"/>
              </a:rPr>
              <a:t>sèng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cïng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733591" y="844731"/>
            <a:ext cx="234751" cy="12221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063864" y="2290354"/>
            <a:ext cx="194833" cy="12604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146588" y="2325189"/>
            <a:ext cx="199195" cy="125175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1" y="621844"/>
            <a:ext cx="120787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 - §</a:t>
            </a:r>
            <a:r>
              <a:rPr lang="en-US" sz="6000" b="1" dirty="0" err="1" smtClean="0">
                <a:latin typeface=".VnAvant" pitchFamily="34" charset="0"/>
              </a:rPr>
              <a:t>îi</a:t>
            </a:r>
            <a:r>
              <a:rPr lang="en-US" sz="6000" b="1" dirty="0" smtClean="0">
                <a:latin typeface=".VnAvant" pitchFamily="34" charset="0"/>
              </a:rPr>
              <a:t>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xa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nã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gâ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cöa</a:t>
            </a:r>
            <a:r>
              <a:rPr lang="en-US" sz="6000" b="1" dirty="0" smtClean="0">
                <a:latin typeface=".VnAvant" pitchFamily="34" charset="0"/>
              </a:rPr>
              <a:t> vµ </a:t>
            </a:r>
            <a:r>
              <a:rPr lang="en-US" sz="6000" b="1" dirty="0" err="1" smtClean="0">
                <a:latin typeface=".VnAvant" pitchFamily="34" charset="0"/>
              </a:rPr>
              <a:t>gi</a:t>
            </a:r>
            <a:r>
              <a:rPr lang="en-US" sz="6000" b="1" dirty="0" smtClean="0">
                <a:latin typeface=".VnAvant" pitchFamily="34" charset="0"/>
              </a:rPr>
              <a:t>¶ </a:t>
            </a:r>
            <a:r>
              <a:rPr lang="en-US" sz="6000" b="1" dirty="0" err="1" smtClean="0">
                <a:latin typeface=".VnAvant" pitchFamily="34" charset="0"/>
              </a:rPr>
              <a:t>giäng</a:t>
            </a:r>
            <a:r>
              <a:rPr lang="en-US" sz="6000" b="1" dirty="0" smtClean="0">
                <a:latin typeface=".VnAvant" pitchFamily="34" charset="0"/>
              </a:rPr>
              <a:t> dª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39679" y="870857"/>
            <a:ext cx="227773" cy="12373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449378" y="2318982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14685" y="2327691"/>
            <a:ext cx="391885" cy="121049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295017" y="923108"/>
            <a:ext cx="217715" cy="11756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066" y="0"/>
            <a:ext cx="10116064" cy="245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448" y="2629718"/>
            <a:ext cx="6565550" cy="412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243913" y="214184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4353" y="1671340"/>
            <a:ext cx="32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2835" y="3747747"/>
            <a:ext cx="296563" cy="51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597115" y="2111409"/>
            <a:ext cx="134414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3070" y="4824549"/>
            <a:ext cx="827044" cy="1264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369</Words>
  <Application>Microsoft Office PowerPoint</Application>
  <PresentationFormat>Widescreen</PresentationFormat>
  <Paragraphs>70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mÆc quÇn ¸o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25</cp:revision>
  <dcterms:created xsi:type="dcterms:W3CDTF">2020-08-23T04:33:40Z</dcterms:created>
  <dcterms:modified xsi:type="dcterms:W3CDTF">2023-03-03T21:38:18Z</dcterms:modified>
</cp:coreProperties>
</file>